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094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E2559B7-DD73-4498-AA94-A6FA8E99DF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242E80E-0953-4FE3-B99D-D8266C4B0EF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D950DF1-614A-4D5E-90E7-7BEA21CD3DE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9504F5B-D1A3-4680-A58E-3FC4E320B4C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B649820-7DF4-482A-A3B7-DC3084908EC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2E1A247-FAE9-47B2-A276-1A6D160CCD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F36A871-4E72-48A7-A405-B78DEDB41CB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FBBE072-C6EB-4D9D-A8D6-D81EE994B90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29AA299-A794-490C-A519-CB216A10F0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4AC5E69-52AF-4D09-B95B-97B768E6FEC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D94B851-A067-46C8-8501-CA56EF0F37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EFD7BD1-D1E8-4CEF-9CF0-463A8B51BCA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Ace List Building– Session #4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4000" b="1" smtClean="0"/>
              <a:t>Repeat Sales with Email Automation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Brand building and pre-selling on pure automation</a:t>
            </a:r>
          </a:p>
          <a:p>
            <a:pPr eaLnBrk="1" hangingPunct="1"/>
            <a:r>
              <a:rPr lang="en-US" smtClean="0"/>
              <a:t>Focus on pre-selling the same product = longer product life span</a:t>
            </a:r>
          </a:p>
          <a:p>
            <a:pPr eaLnBrk="1" hangingPunct="1"/>
            <a:r>
              <a:rPr lang="en-US" smtClean="0"/>
              <a:t>Work is one off but you can close more sales on autopilot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Preload Emails?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GetResponse.com (most recommended)</a:t>
            </a:r>
          </a:p>
          <a:p>
            <a:pPr eaLnBrk="1" hangingPunct="1"/>
            <a:r>
              <a:rPr lang="en-US" smtClean="0"/>
              <a:t>Aweber.com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Autoresponder and Email Marketing Service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Set to minimum 14 emails</a:t>
            </a:r>
          </a:p>
          <a:p>
            <a:pPr eaLnBrk="1" hangingPunct="1"/>
            <a:r>
              <a:rPr lang="en-US" smtClean="0"/>
              <a:t>Interval: 1 day</a:t>
            </a:r>
          </a:p>
          <a:p>
            <a:pPr eaLnBrk="1" hangingPunct="1"/>
            <a:r>
              <a:rPr lang="en-US" smtClean="0"/>
              <a:t>55 characters per line; 200 - 400 words</a:t>
            </a:r>
          </a:p>
          <a:p>
            <a:pPr eaLnBrk="1" hangingPunct="1"/>
            <a:r>
              <a:rPr lang="en-US" smtClean="0"/>
              <a:t>Mask link for tracking purposes</a:t>
            </a:r>
          </a:p>
          <a:p>
            <a:pPr eaLnBrk="1" hangingPunct="1"/>
            <a:r>
              <a:rPr lang="en-US" u="sng" smtClean="0"/>
              <a:t>Always pre-sell</a:t>
            </a:r>
            <a:r>
              <a:rPr lang="en-US" smtClean="0"/>
              <a:t> &amp; forget about the “content, content, content” mantra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Follow-Up Emails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Pre-sell the same product</a:t>
            </a:r>
          </a:p>
          <a:p>
            <a:pPr eaLnBrk="1" hangingPunct="1"/>
            <a:r>
              <a:rPr lang="en-US" smtClean="0"/>
              <a:t>Various products you own (but are closely related)</a:t>
            </a:r>
          </a:p>
          <a:p>
            <a:pPr eaLnBrk="1" hangingPunct="1"/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party products &amp; services (affiliate program)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 of Follow-Up Emails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Broadcast to inactive/finished subscribers time-sensitive offers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What Happens After Subscriber Finish Receiving All The Emails?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107</TotalTime>
  <Words>139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Tahoma</vt:lpstr>
      <vt:lpstr>Arial</vt:lpstr>
      <vt:lpstr>Wingdings</vt:lpstr>
      <vt:lpstr>Calibri</vt:lpstr>
      <vt:lpstr>Concourse</vt:lpstr>
      <vt:lpstr>Ace List Building– Session #4</vt:lpstr>
      <vt:lpstr>Why Preload Emails?</vt:lpstr>
      <vt:lpstr>Autoresponder and Email Marketing Service</vt:lpstr>
      <vt:lpstr>Follow-Up Emails</vt:lpstr>
      <vt:lpstr>Type of Follow-Up Emails</vt:lpstr>
      <vt:lpstr>What Happens After Subscriber Finish Receiving All The Emails?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List Quad</dc:title>
  <dc:creator>EdmundLoh</dc:creator>
  <cp:lastModifiedBy>User</cp:lastModifiedBy>
  <cp:revision>76</cp:revision>
  <dcterms:created xsi:type="dcterms:W3CDTF">2009-01-28T11:08:09Z</dcterms:created>
  <dcterms:modified xsi:type="dcterms:W3CDTF">2012-07-19T09:12:14Z</dcterms:modified>
</cp:coreProperties>
</file>