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0F4413D-7DBD-4A88-8C30-A4204110C1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32981E-90B7-4209-A1B9-CFC8FEC907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E89699-C886-4555-99BD-DA9CFD859F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DD610E-57B6-42A1-B407-8015A240EF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BD2FC2-145D-4813-A1EE-D120E83721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D386220-E3BB-4099-BEE3-938F45D50E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9E09D6-9EEB-438F-A9AE-34DF0F410F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88F371-F05B-4B51-A328-37F48B47CF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FB6E22-D9B2-4689-AD11-27D86CAF88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9F5968-04D8-4F7E-BCCA-33EDE08982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1CA63E-2335-460A-8F6F-56250DE5A3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74EFA2A-8EA5-4C74-AF62-21CD9A5C9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Ace List Building– Session #5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Getting Traffic and Leads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Create one or a few paid products</a:t>
            </a:r>
          </a:p>
          <a:p>
            <a:pPr eaLnBrk="1" hangingPunct="1"/>
            <a:r>
              <a:rPr lang="en-US" smtClean="0"/>
              <a:t>Approach other sellers and contribute your paid product as an unannounced bonus</a:t>
            </a:r>
          </a:p>
          <a:p>
            <a:pPr eaLnBrk="1" hangingPunct="1"/>
            <a:r>
              <a:rPr lang="en-US" smtClean="0"/>
              <a:t>Get the seller’s list of customers</a:t>
            </a:r>
          </a:p>
          <a:p>
            <a:pPr eaLnBrk="1" hangingPunct="1"/>
            <a:r>
              <a:rPr lang="en-US" smtClean="0"/>
              <a:t>Ask the seller to put in his member’s area or Thank You Page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CONTRIBUTE BONUSES:</a:t>
            </a:r>
            <a:br>
              <a:rPr lang="en-US" smtClean="0"/>
            </a:br>
            <a:r>
              <a:rPr lang="en-US" smtClean="0"/>
              <a:t>Get Quality Leads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brokers to send leads to you for a small price per name (e.g. 0.10 a name)</a:t>
            </a:r>
          </a:p>
          <a:p>
            <a:pPr eaLnBrk="1" hangingPunct="1"/>
            <a:r>
              <a:rPr lang="en-US" u="sng" smtClean="0"/>
              <a:t>GetSubscribers.com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Co-Reg Leads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Signature file at forum/email</a:t>
            </a:r>
          </a:p>
          <a:p>
            <a:pPr eaLnBrk="1" hangingPunct="1"/>
            <a:r>
              <a:rPr lang="en-US" smtClean="0"/>
              <a:t>Paste opt-in form on blog</a:t>
            </a:r>
          </a:p>
          <a:p>
            <a:pPr eaLnBrk="1" hangingPunct="1"/>
            <a:r>
              <a:rPr lang="en-US" smtClean="0"/>
              <a:t>Name card</a:t>
            </a:r>
          </a:p>
          <a:p>
            <a:pPr eaLnBrk="1" hangingPunct="1"/>
            <a:r>
              <a:rPr lang="en-US" smtClean="0"/>
              <a:t>Your Web 2.0 profiles (FaceBook, Twitter, MySpace)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OTHERS:</a:t>
            </a:r>
            <a:br>
              <a:rPr lang="en-US" smtClean="0"/>
            </a:br>
            <a:r>
              <a:rPr lang="en-US" smtClean="0"/>
              <a:t>Instant “Do Now” Methods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 up with Google Adwords - </a:t>
            </a:r>
            <a:r>
              <a:rPr lang="en-US" u="sng" smtClean="0"/>
              <a:t>Adwords.com</a:t>
            </a:r>
          </a:p>
          <a:p>
            <a:pPr eaLnBrk="1" hangingPunct="1"/>
            <a:r>
              <a:rPr lang="en-US" smtClean="0"/>
              <a:t>Create 3 variation ad campaigns</a:t>
            </a:r>
          </a:p>
          <a:p>
            <a:pPr eaLnBrk="1" hangingPunct="1"/>
            <a:r>
              <a:rPr lang="en-US" smtClean="0"/>
              <a:t>Target relevant keywords with search volume of at least 15 daily – </a:t>
            </a:r>
            <a:r>
              <a:rPr lang="en-US" u="sng" smtClean="0"/>
              <a:t>http://freekeywords.wordtracker.com/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STARTER TRAFFIC:</a:t>
            </a:r>
            <a:br>
              <a:rPr lang="en-US" smtClean="0"/>
            </a:br>
            <a:r>
              <a:rPr lang="en-US" smtClean="0"/>
              <a:t>Pay-Per-Click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your Google Adwords Account, go to “Website Optimizer”</a:t>
            </a:r>
          </a:p>
          <a:p>
            <a:pPr eaLnBrk="1" hangingPunct="1"/>
            <a:r>
              <a:rPr lang="en-US" smtClean="0"/>
              <a:t>Split test your Squeeze Page with the main one vs. 2 other variations (different headlines)</a:t>
            </a:r>
          </a:p>
          <a:p>
            <a:pPr eaLnBrk="1" hangingPunct="1"/>
            <a:r>
              <a:rPr lang="en-US" smtClean="0"/>
              <a:t>After 2 to 5 days, pick the winning Squeeze Page with highest conversion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LIST BUILDING TIP:</a:t>
            </a:r>
            <a:br>
              <a:rPr lang="en-US" smtClean="0"/>
            </a:br>
            <a:r>
              <a:rPr lang="en-US" smtClean="0"/>
              <a:t>Free Split Testing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Write 250 – 400 word articles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Insert your author bio and imply a benefit with a link to the Squeeze Page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Submit to top e-zine directories like </a:t>
            </a:r>
            <a:r>
              <a:rPr lang="en-US" u="sng" smtClean="0"/>
              <a:t>ezinearticles.com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Allow reprint rights to the article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Be a guest contributor on other people’s blogs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STARTER TRAFFIC:</a:t>
            </a:r>
            <a:br>
              <a:rPr lang="en-US" smtClean="0"/>
            </a:br>
            <a:r>
              <a:rPr lang="en-US" smtClean="0"/>
              <a:t>Article Marketing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8 – 20 pages will do; include links back to your Squeeze Page</a:t>
            </a:r>
          </a:p>
          <a:p>
            <a:pPr eaLnBrk="1" hangingPunct="1"/>
            <a:r>
              <a:rPr lang="en-US" smtClean="0"/>
              <a:t>Give away to membership sites and e-book directories in your niche – </a:t>
            </a:r>
            <a:r>
              <a:rPr lang="en-US" u="sng" smtClean="0"/>
              <a:t>jogena.com</a:t>
            </a:r>
            <a:r>
              <a:rPr lang="en-US" smtClean="0"/>
              <a:t>, </a:t>
            </a:r>
            <a:r>
              <a:rPr lang="en-US" u="sng" smtClean="0"/>
              <a:t>maxebooks.com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STARTER TRAFFIC:</a:t>
            </a:r>
            <a:br>
              <a:rPr lang="en-US" smtClean="0"/>
            </a:br>
            <a:r>
              <a:rPr lang="en-US" smtClean="0"/>
              <a:t>Give Away Free Reports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 up at </a:t>
            </a:r>
            <a:r>
              <a:rPr lang="en-US" u="sng" smtClean="0"/>
              <a:t>FaceBook.com</a:t>
            </a:r>
          </a:p>
          <a:p>
            <a:pPr eaLnBrk="1" hangingPunct="1"/>
            <a:r>
              <a:rPr lang="en-US" smtClean="0"/>
              <a:t>Go to “Ads and Pages” in HOME</a:t>
            </a:r>
          </a:p>
          <a:p>
            <a:pPr eaLnBrk="1" hangingPunct="1"/>
            <a:r>
              <a:rPr lang="en-US" smtClean="0"/>
              <a:t>Write your campaign ad</a:t>
            </a:r>
          </a:p>
          <a:p>
            <a:pPr eaLnBrk="1" hangingPunct="1"/>
            <a:r>
              <a:rPr lang="en-US" smtClean="0"/>
              <a:t>Target by network or demography</a:t>
            </a:r>
          </a:p>
          <a:p>
            <a:pPr eaLnBrk="1" hangingPunct="1"/>
            <a:r>
              <a:rPr lang="en-US" smtClean="0"/>
              <a:t>Set a daily budget and track conversions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WEB 2.0 TACTIC:</a:t>
            </a:r>
            <a:br>
              <a:rPr lang="en-US" smtClean="0"/>
            </a:br>
            <a:r>
              <a:rPr lang="en-US" smtClean="0"/>
              <a:t>FaceBook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your free account at </a:t>
            </a:r>
            <a:r>
              <a:rPr lang="en-US" u="sng" smtClean="0"/>
              <a:t>Twitter.com</a:t>
            </a:r>
          </a:p>
          <a:p>
            <a:pPr eaLnBrk="1" hangingPunct="1"/>
            <a:r>
              <a:rPr lang="en-US" smtClean="0"/>
              <a:t>Follow people by exporting from your email address (GMail, Hotmail, Yahoo!)</a:t>
            </a:r>
          </a:p>
          <a:p>
            <a:pPr eaLnBrk="1" hangingPunct="1"/>
            <a:r>
              <a:rPr lang="en-US" smtClean="0"/>
              <a:t>Go to </a:t>
            </a:r>
            <a:r>
              <a:rPr lang="en-US" u="sng" smtClean="0"/>
              <a:t>TweetLater.com</a:t>
            </a:r>
            <a:r>
              <a:rPr lang="en-US" smtClean="0"/>
              <a:t> and automate your DM and “follow new people”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WEB 2.0 TACTIC:</a:t>
            </a:r>
            <a:br>
              <a:rPr lang="en-US" smtClean="0"/>
            </a:br>
            <a:r>
              <a:rPr lang="en-US" smtClean="0"/>
              <a:t>Twitter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Works when you and another list owner have a similar list nature, and similar size</a:t>
            </a:r>
          </a:p>
          <a:p>
            <a:pPr eaLnBrk="1" hangingPunct="1"/>
            <a:r>
              <a:rPr lang="en-US" smtClean="0"/>
              <a:t>Do cross-promotions mutually</a:t>
            </a:r>
          </a:p>
          <a:p>
            <a:pPr eaLnBrk="1" hangingPunct="1"/>
            <a:r>
              <a:rPr lang="en-US" smtClean="0"/>
              <a:t>Source of Ad Swap Partners – </a:t>
            </a:r>
            <a:r>
              <a:rPr lang="en-US" u="sng" smtClean="0"/>
              <a:t>WarriorForum.com</a:t>
            </a:r>
            <a:r>
              <a:rPr lang="en-US" smtClean="0"/>
              <a:t>, FaceBook Group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AD SWAP: Making Subscribers with Subscribers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Contribute a quality, high appealing gift and visitors can download in exchange for opting into your list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You and other partners must agree to promote the Give Away event for the host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GIVE AWAYS: Another Step Ahead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401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Tahoma</vt:lpstr>
      <vt:lpstr>Arial</vt:lpstr>
      <vt:lpstr>Wingdings</vt:lpstr>
      <vt:lpstr>Calibri</vt:lpstr>
      <vt:lpstr>Concourse</vt:lpstr>
      <vt:lpstr>Ace List Building– Session #5</vt:lpstr>
      <vt:lpstr>STARTER TRAFFIC: Pay-Per-Click</vt:lpstr>
      <vt:lpstr>LIST BUILDING TIP: Free Split Testing</vt:lpstr>
      <vt:lpstr>STARTER TRAFFIC: Article Marketing</vt:lpstr>
      <vt:lpstr>STARTER TRAFFIC: Give Away Free Reports</vt:lpstr>
      <vt:lpstr>WEB 2.0 TACTIC: FaceBook</vt:lpstr>
      <vt:lpstr>WEB 2.0 TACTIC: Twitter</vt:lpstr>
      <vt:lpstr>AD SWAP: Making Subscribers with Subscribers</vt:lpstr>
      <vt:lpstr>GIVE AWAYS: Another Step Ahead</vt:lpstr>
      <vt:lpstr>CONTRIBUTE BONUSES: Get Quality Leads</vt:lpstr>
      <vt:lpstr>Co-Reg Leads</vt:lpstr>
      <vt:lpstr>OTHERS: Instant “Do Now” Methods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User</cp:lastModifiedBy>
  <cp:revision>130</cp:revision>
  <dcterms:created xsi:type="dcterms:W3CDTF">2009-01-28T11:08:09Z</dcterms:created>
  <dcterms:modified xsi:type="dcterms:W3CDTF">2012-07-19T09:12:42Z</dcterms:modified>
</cp:coreProperties>
</file>