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A993105-7A4E-4BF6-B504-9B1E01D50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52172-A4E4-43DF-A234-A53B01B5B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FC2E7-CBAA-4BC8-BA36-9F8EEDBA89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7E3E9-D30E-40D4-B38F-52314A6DF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EF5344-6D03-4B4F-89BA-F2E1BFFC4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2F6591-7078-47AF-AB42-BBCD71530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828E1E-C342-40F5-88A6-6CB3CA6D9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5945AD-FF1D-4E76-810A-81E8341BD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E57AD-9444-4ED1-BB37-0C373FC9B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8C54A7-0425-4E20-937B-09498EA1C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ACF765E-63B9-4957-9BDB-AF8264A02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DA96A9E-2494-4623-87CF-9CE73D14C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1" r:id="rId2"/>
    <p:sldLayoutId id="2147483716" r:id="rId3"/>
    <p:sldLayoutId id="2147483717" r:id="rId4"/>
    <p:sldLayoutId id="2147483718" r:id="rId5"/>
    <p:sldLayoutId id="2147483719" r:id="rId6"/>
    <p:sldLayoutId id="2147483712" r:id="rId7"/>
    <p:sldLayoutId id="2147483720" r:id="rId8"/>
    <p:sldLayoutId id="2147483721" r:id="rId9"/>
    <p:sldLayoutId id="2147483713" r:id="rId10"/>
    <p:sldLayoutId id="21474837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Ace List Building Method – Session #1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en-US" sz="4000" b="1" smtClean="0"/>
              <a:t>Overview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Setup work is one-time</a:t>
            </a:r>
          </a:p>
          <a:p>
            <a:r>
              <a:rPr lang="en-US" smtClean="0"/>
              <a:t>Only constant source needed is traffic</a:t>
            </a:r>
          </a:p>
          <a:p>
            <a:r>
              <a:rPr lang="en-US" smtClean="0"/>
              <a:t>Focuses on brand building and repeat sales on automation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How Ace List Building is Different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ListQuad-Diagra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1143000"/>
            <a:ext cx="6097588" cy="4572000"/>
          </a:xfr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The Ace List Building Method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Video Squeeze Page</a:t>
            </a:r>
          </a:p>
          <a:p>
            <a:r>
              <a:rPr lang="en-US" smtClean="0"/>
              <a:t>Step 1: Tell-a-Friend</a:t>
            </a:r>
          </a:p>
          <a:p>
            <a:r>
              <a:rPr lang="en-US" smtClean="0"/>
              <a:t>Step 2: One Time Offer</a:t>
            </a:r>
          </a:p>
          <a:p>
            <a:r>
              <a:rPr lang="en-US" smtClean="0"/>
              <a:t>Step 3: Confirmation / Downsell</a:t>
            </a:r>
          </a:p>
          <a:p>
            <a:r>
              <a:rPr lang="en-US" smtClean="0"/>
              <a:t>14 automated follow-up emails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The Ace List Building Method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</TotalTime>
  <Words>67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Tahoma</vt:lpstr>
      <vt:lpstr>Arial</vt:lpstr>
      <vt:lpstr>Lucida Sans Unicode</vt:lpstr>
      <vt:lpstr>Wingdings 3</vt:lpstr>
      <vt:lpstr>Verdana</vt:lpstr>
      <vt:lpstr>Wingdings 2</vt:lpstr>
      <vt:lpstr>Calibri</vt:lpstr>
      <vt:lpstr>Concourse</vt:lpstr>
      <vt:lpstr>Ace List Building Method – Session #1</vt:lpstr>
      <vt:lpstr>How Ace List Building is Different</vt:lpstr>
      <vt:lpstr>The Ace List Building Method </vt:lpstr>
      <vt:lpstr>The Ace List Building Method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Quad</dc:title>
  <dc:creator>EdmundLoh</dc:creator>
  <cp:lastModifiedBy>User</cp:lastModifiedBy>
  <cp:revision>16</cp:revision>
  <dcterms:created xsi:type="dcterms:W3CDTF">2009-01-28T11:08:09Z</dcterms:created>
  <dcterms:modified xsi:type="dcterms:W3CDTF">2012-07-19T09:10:49Z</dcterms:modified>
</cp:coreProperties>
</file>