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2094" y="-5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F07CD3B-AC06-4263-B41F-97C390AE57D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5D5C245-F6DA-4E72-93C2-08660E032AA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468BBF1-80D6-4B70-8F57-93340F0C32A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33B918F-4EAA-4B46-8376-21BAEBC6D31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D0A0D59-1287-4F95-B8F8-38569D42CBC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53A0931-5EA6-4589-958D-11F3E5EFB2C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89E38CA-0937-40EB-BFC8-573AAB8C4B5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665BF05-FB7C-4EB2-9DE2-21B7DF9A95E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11F6330-3915-4CF0-BD0A-214493BE0EC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A0E563A-2714-4CB7-AB50-B276DE0E9A3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FF8F7CE-D423-409F-A052-B47A95C4C88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8508701-8FDA-4630-9C18-828275B3620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Ace List Building – Session #6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z="4000" b="1" smtClean="0"/>
              <a:t>Putting Everything Together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Domain Name – </a:t>
            </a:r>
            <a:r>
              <a:rPr lang="en-US" u="sng" smtClean="0"/>
              <a:t>namecheap.com</a:t>
            </a:r>
          </a:p>
          <a:p>
            <a:pPr eaLnBrk="1" hangingPunct="1"/>
            <a:r>
              <a:rPr lang="en-US" smtClean="0"/>
              <a:t>Hosting – </a:t>
            </a:r>
            <a:r>
              <a:rPr lang="en-US" u="sng" smtClean="0"/>
              <a:t>hostgator.com</a:t>
            </a:r>
            <a:r>
              <a:rPr lang="en-US" smtClean="0"/>
              <a:t> </a:t>
            </a:r>
            <a:r>
              <a:rPr lang="en-US" u="sng" smtClean="0"/>
              <a:t>bluehost.com</a:t>
            </a:r>
          </a:p>
          <a:p>
            <a:pPr eaLnBrk="1" hangingPunct="1"/>
            <a:r>
              <a:rPr lang="en-US" smtClean="0"/>
              <a:t>Autoresponder – </a:t>
            </a:r>
            <a:r>
              <a:rPr lang="en-US" u="sng" smtClean="0"/>
              <a:t>getresponse.com</a:t>
            </a:r>
          </a:p>
          <a:p>
            <a:pPr eaLnBrk="1" hangingPunct="1"/>
            <a:r>
              <a:rPr lang="en-US" smtClean="0"/>
              <a:t>Accept online payments – PayPal, 2CheckOut, ClickBank</a:t>
            </a:r>
          </a:p>
          <a:p>
            <a:pPr eaLnBrk="1" hangingPunct="1">
              <a:buFont typeface="Wingdings" pitchFamily="2" charset="2"/>
              <a:buNone/>
            </a:pPr>
            <a:endParaRPr lang="en-US" u="sng" smtClean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Check List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Create Web Pages – Dreamweaver, FrontPage or Word</a:t>
            </a:r>
          </a:p>
          <a:p>
            <a:pPr eaLnBrk="1" hangingPunct="1"/>
            <a:r>
              <a:rPr lang="en-US" smtClean="0"/>
              <a:t>Graphics – Adobe Photoshop</a:t>
            </a:r>
          </a:p>
          <a:p>
            <a:pPr eaLnBrk="1" hangingPunct="1"/>
            <a:r>
              <a:rPr lang="en-US" smtClean="0"/>
              <a:t>Tell-a-Friend Script – </a:t>
            </a:r>
            <a:r>
              <a:rPr lang="en-US" u="sng" smtClean="0"/>
              <a:t>ViralFriendGenerator.com</a:t>
            </a:r>
            <a:endParaRPr lang="en-US" smtClean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Tools &amp; Programs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Do the Squeeze Page</a:t>
            </a:r>
          </a:p>
          <a:p>
            <a:pPr eaLnBrk="1" hangingPunct="1"/>
            <a:r>
              <a:rPr lang="en-US" smtClean="0"/>
              <a:t>Finish the Quarter Quad: Steps 1 – 3</a:t>
            </a:r>
          </a:p>
          <a:p>
            <a:pPr eaLnBrk="1" hangingPunct="1"/>
            <a:r>
              <a:rPr lang="en-US" smtClean="0"/>
              <a:t>Final Quad: 14 Follow Up Emails</a:t>
            </a:r>
          </a:p>
          <a:p>
            <a:pPr eaLnBrk="1" hangingPunct="1"/>
            <a:r>
              <a:rPr lang="en-US" smtClean="0"/>
              <a:t>Drive traffic and track your conversions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Ace List Building Plan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157</TotalTime>
  <Words>83</Words>
  <Application>Microsoft Office PowerPoint</Application>
  <PresentationFormat>On-screen Show (4:3)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Tahoma</vt:lpstr>
      <vt:lpstr>Arial</vt:lpstr>
      <vt:lpstr>Wingdings</vt:lpstr>
      <vt:lpstr>Calibri</vt:lpstr>
      <vt:lpstr>Concourse</vt:lpstr>
      <vt:lpstr>Ace List Building – Session #6</vt:lpstr>
      <vt:lpstr>Check List</vt:lpstr>
      <vt:lpstr>Tools &amp; Programs</vt:lpstr>
      <vt:lpstr>The Ace List Building Plan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List Quad</dc:title>
  <dc:creator>EdmundLoh</dc:creator>
  <cp:lastModifiedBy>User</cp:lastModifiedBy>
  <cp:revision>146</cp:revision>
  <dcterms:created xsi:type="dcterms:W3CDTF">2009-01-28T11:08:09Z</dcterms:created>
  <dcterms:modified xsi:type="dcterms:W3CDTF">2012-07-19T09:12:58Z</dcterms:modified>
</cp:coreProperties>
</file>