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955E3E9-8E9C-4198-8C3C-69EECDD20C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D675AC-4EC7-4093-BA24-382EF88E36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8CDDC6-8175-4B6B-9C91-31BA7336FF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E838E2-8B51-405B-974D-DCD0679E91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2C09B6-1184-4A4E-B799-F194F03DCE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1A6602-67BF-434B-B443-261E40F862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A369FC-3AC5-4A6B-B494-E814F59BC0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FC6110-B17C-4F2C-9B69-E0B28278FA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845387-B47C-40FB-94C4-FA6D764006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5DB81F-358D-4261-B93D-B22FB709D9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1BA595-D84E-4B1F-8E30-69BD1FC1D1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032EA69-750D-44E7-9BFC-CFA6A3736F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Ace List Building – Session #3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4000" b="1" smtClean="0"/>
              <a:t>3 Steps to Instant List Profit &amp; Multiplication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1: Tell-a-Friend</a:t>
            </a:r>
          </a:p>
          <a:p>
            <a:pPr eaLnBrk="1" hangingPunct="1"/>
            <a:r>
              <a:rPr lang="en-US" smtClean="0"/>
              <a:t>Step 2: One Time Offer</a:t>
            </a:r>
          </a:p>
          <a:p>
            <a:pPr eaLnBrk="1" hangingPunct="1"/>
            <a:r>
              <a:rPr lang="en-US" smtClean="0"/>
              <a:t>Step 3: Confirmation / Downsell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Funnel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 your list exponentially with every new subscriber’s help</a:t>
            </a:r>
          </a:p>
          <a:p>
            <a:pPr eaLnBrk="1" hangingPunct="1"/>
            <a:r>
              <a:rPr lang="en-US" smtClean="0"/>
              <a:t>Ask each new subscriber to refer at least 3 friends to your Squeeze Page</a:t>
            </a:r>
          </a:p>
          <a:p>
            <a:pPr eaLnBrk="1" hangingPunct="1"/>
            <a:r>
              <a:rPr lang="en-US" smtClean="0"/>
              <a:t>Offer a free gift as a bribe</a:t>
            </a:r>
          </a:p>
          <a:p>
            <a:pPr eaLnBrk="1" hangingPunct="1"/>
            <a:r>
              <a:rPr lang="en-US" smtClean="0"/>
              <a:t>I use </a:t>
            </a:r>
            <a:r>
              <a:rPr lang="en-US" u="sng" smtClean="0"/>
              <a:t>ViralFriendGenerator.com</a:t>
            </a:r>
          </a:p>
          <a:p>
            <a:pPr eaLnBrk="1" hangingPunct="1"/>
            <a:r>
              <a:rPr lang="en-US" smtClean="0"/>
              <a:t>You can also use </a:t>
            </a:r>
            <a:r>
              <a:rPr lang="en-US" u="sng" smtClean="0"/>
              <a:t>Freetellafriend.com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1: Tell-a-Friend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Mention that it’s available only once</a:t>
            </a:r>
          </a:p>
          <a:p>
            <a:pPr eaLnBrk="1" hangingPunct="1"/>
            <a:r>
              <a:rPr lang="en-US" smtClean="0"/>
              <a:t>Must be special and not found elsewhere</a:t>
            </a:r>
          </a:p>
          <a:p>
            <a:pPr eaLnBrk="1" hangingPunct="1"/>
            <a:r>
              <a:rPr lang="en-US" smtClean="0"/>
              <a:t>Price: $17 – 97</a:t>
            </a:r>
          </a:p>
          <a:p>
            <a:pPr eaLnBrk="1" hangingPunct="1"/>
            <a:r>
              <a:rPr lang="en-US" smtClean="0"/>
              <a:t>Relevant to what the new subscriber needs NOW, not later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2: One Time Offer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Confirm the new visitor’s subscription status (opted in yet? Or double opt-in and still need to check email for confirmation)</a:t>
            </a:r>
          </a:p>
          <a:p>
            <a:pPr eaLnBrk="1" hangingPunct="1"/>
            <a:r>
              <a:rPr lang="en-US" smtClean="0"/>
              <a:t>Can also insert Downsell here – lite version of the OTO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3: Confirmation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149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Tahoma</vt:lpstr>
      <vt:lpstr>Arial</vt:lpstr>
      <vt:lpstr>Wingdings</vt:lpstr>
      <vt:lpstr>Calibri</vt:lpstr>
      <vt:lpstr>Concourse</vt:lpstr>
      <vt:lpstr>Ace List Building – Session #3</vt:lpstr>
      <vt:lpstr>The Funnel</vt:lpstr>
      <vt:lpstr>STEP 1: Tell-a-Friend</vt:lpstr>
      <vt:lpstr>STEP 2: One Time Offer</vt:lpstr>
      <vt:lpstr>STEP 3: Confirmation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User</cp:lastModifiedBy>
  <cp:revision>53</cp:revision>
  <dcterms:created xsi:type="dcterms:W3CDTF">2009-01-28T11:08:09Z</dcterms:created>
  <dcterms:modified xsi:type="dcterms:W3CDTF">2012-07-19T09:11:37Z</dcterms:modified>
</cp:coreProperties>
</file>