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8A67532-F154-4C46-A37F-3730ED049E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C1F9B9-1453-4F5C-9AC8-61F6C414C2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9C01EE-2C0A-4EE0-9BEF-C3BF298F8C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4096C9E-4332-46C2-9728-D1576B47D5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44A1611-6564-40AA-A2CF-4ECB756793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B726A83-5F11-44BF-AB4D-90A1868F37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713B7B1-2CC4-45A9-97FE-D072F83D05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F74BE8-D5F5-4860-8C09-49DAAFAE1F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89EBBF-1766-49B7-9C04-0ACEA3C0F7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BB376A-378A-4C94-8375-A7E154DF04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C9602A7-BF74-4DFD-B780-B5CFB0C18C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4CF48F5-5641-4627-AD3A-124BD87697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Ace List Building – Session #2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4000" b="1" smtClean="0"/>
              <a:t>Squeeze Page “Black Belt”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single one-page website</a:t>
            </a:r>
          </a:p>
          <a:p>
            <a:pPr eaLnBrk="1" hangingPunct="1"/>
            <a:r>
              <a:rPr lang="en-US" smtClean="0"/>
              <a:t>Its only purpose is to collect the name and email addresses of your visitors into your autoresponder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Squeeze Page?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Headline</a:t>
            </a:r>
          </a:p>
          <a:p>
            <a:pPr eaLnBrk="1" hangingPunct="1"/>
            <a:r>
              <a:rPr lang="en-US" smtClean="0"/>
              <a:t>Video</a:t>
            </a:r>
          </a:p>
          <a:p>
            <a:pPr eaLnBrk="1" hangingPunct="1"/>
            <a:r>
              <a:rPr lang="en-US" smtClean="0"/>
              <a:t>Benefits (in minimum 5 bullet points)</a:t>
            </a:r>
          </a:p>
          <a:p>
            <a:pPr eaLnBrk="1" hangingPunct="1"/>
            <a:r>
              <a:rPr lang="en-US" smtClean="0"/>
              <a:t>Opt-in form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Squeeze Page Components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8" descr="SqPage-Forma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38400" y="1600200"/>
            <a:ext cx="5486400" cy="4114800"/>
          </a:xfrm>
          <a:noFill/>
        </p:spPr>
      </p:pic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Squeeze Page Format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Font Type: Tahoma, Impact, Verdana</a:t>
            </a:r>
          </a:p>
          <a:p>
            <a:pPr eaLnBrk="1" hangingPunct="1"/>
            <a:r>
              <a:rPr lang="en-US" smtClean="0"/>
              <a:t>Font Colors: Dark Red, Black, Yellow Highlight</a:t>
            </a:r>
          </a:p>
          <a:p>
            <a:pPr eaLnBrk="1" hangingPunct="1"/>
            <a:r>
              <a:rPr lang="en-US" smtClean="0"/>
              <a:t>Show a character</a:t>
            </a:r>
          </a:p>
          <a:p>
            <a:pPr eaLnBrk="1" hangingPunct="1"/>
            <a:r>
              <a:rPr lang="en-US" smtClean="0"/>
              <a:t>Imply a benefit and desired results</a:t>
            </a:r>
          </a:p>
          <a:p>
            <a:pPr eaLnBrk="1" hangingPunct="1"/>
            <a:r>
              <a:rPr lang="en-US" smtClean="0"/>
              <a:t>Reveal that it’s </a:t>
            </a:r>
            <a:r>
              <a:rPr lang="en-US" u="sng" smtClean="0"/>
              <a:t>FREE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Headline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On-Screen (use Camtasia Studio)</a:t>
            </a:r>
          </a:p>
          <a:p>
            <a:pPr eaLnBrk="1" hangingPunct="1"/>
            <a:r>
              <a:rPr lang="en-US" smtClean="0"/>
              <a:t>In-Person (use web cam or camera)</a:t>
            </a:r>
          </a:p>
          <a:p>
            <a:pPr eaLnBrk="1" hangingPunct="1"/>
            <a:r>
              <a:rPr lang="en-US" smtClean="0"/>
              <a:t>Video should be a summary of your offer in 5 to 10 minutes</a:t>
            </a:r>
          </a:p>
          <a:p>
            <a:pPr eaLnBrk="1" hangingPunct="1"/>
            <a:r>
              <a:rPr lang="en-US" smtClean="0"/>
              <a:t>Upload on YouTube.com or host on site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Video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Embody the opt-in form in a Johnson Box, red dotted border line and yellow inside the box</a:t>
            </a:r>
          </a:p>
          <a:p>
            <a:pPr eaLnBrk="1" hangingPunct="1"/>
            <a:r>
              <a:rPr lang="en-US" smtClean="0"/>
              <a:t>Extract name and email address</a:t>
            </a:r>
          </a:p>
          <a:p>
            <a:pPr eaLnBrk="1" hangingPunct="1"/>
            <a:r>
              <a:rPr lang="en-US" smtClean="0"/>
              <a:t>Recommended Autoresponder: </a:t>
            </a:r>
            <a:r>
              <a:rPr lang="en-US" u="sng" smtClean="0"/>
              <a:t>GetResponse.com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Opt-in Form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Summarize in min. 5 bullet points</a:t>
            </a:r>
          </a:p>
          <a:p>
            <a:pPr eaLnBrk="1" hangingPunct="1"/>
            <a:r>
              <a:rPr lang="en-US" smtClean="0"/>
              <a:t>What the visitor can expect to get when he joins your mailing list?</a:t>
            </a:r>
          </a:p>
          <a:p>
            <a:pPr eaLnBrk="1" hangingPunct="1"/>
            <a:r>
              <a:rPr lang="en-US" smtClean="0"/>
              <a:t>Use “benefit words”: powerful, FREE, easy, instant, fast, new, never released before, secret, etc.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Benefits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</TotalTime>
  <Words>202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Ace List Building – Session #2</vt:lpstr>
      <vt:lpstr>What is a Squeeze Page?</vt:lpstr>
      <vt:lpstr>Squeeze Page Components</vt:lpstr>
      <vt:lpstr>Squeeze Page Format</vt:lpstr>
      <vt:lpstr>Headline</vt:lpstr>
      <vt:lpstr>Video</vt:lpstr>
      <vt:lpstr>Opt-in Form</vt:lpstr>
      <vt:lpstr>Benefits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Quad</dc:title>
  <dc:creator>EdmundLoh</dc:creator>
  <cp:lastModifiedBy>Stanley Chong (iPerintis)</cp:lastModifiedBy>
  <cp:revision>42</cp:revision>
  <dcterms:created xsi:type="dcterms:W3CDTF">2009-01-28T11:08:09Z</dcterms:created>
  <dcterms:modified xsi:type="dcterms:W3CDTF">2012-07-26T15:19:50Z</dcterms:modified>
</cp:coreProperties>
</file>