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5143500" type="screen16x9"/>
  <p:notesSz cx="6858000" cy="9144000"/>
  <p:embeddedFontLst>
    <p:embeddedFont>
      <p:font typeface="Red Hat Display Black" panose="020B0604020202020204" charset="0"/>
      <p:bold r:id="rId37"/>
      <p:boldItalic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Red Hat Text" panose="020B060402020202020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2845D9-6369-49C8-8727-13F84F9FAB24}">
  <a:tblStyle styleId="{212845D9-6369-49C8-8727-13F84F9FAB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2F15732-B958-4A86-A11A-B8F5D660555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99a1df5d0a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99a1df5d0a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aa1b4ae6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aa1b4ae63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aa1b4ae63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aa1b4ae63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aa1b4ae634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aa1b4ae634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aa1b4ae634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aa1b4ae634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aa1b4ae634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aa1b4ae634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aa1b4ae634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aa1b4ae634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aa1b4ae634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aa1b4ae634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aa1b4ae634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aa1b4ae634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aa1b4ae634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aa1b4ae634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a1b4ae634_0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a1b4ae634_0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3" name="Google Shape;603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77ac4a4f4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77ac4a4f4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855300" y="1991825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1"/>
          <p:cNvPicPr preferRelativeResize="0"/>
          <p:nvPr/>
        </p:nvPicPr>
        <p:blipFill rotWithShape="1">
          <a:blip r:embed="rId2">
            <a:alphaModFix/>
          </a:blip>
          <a:srcRect b="42419"/>
          <a:stretch/>
        </p:blipFill>
        <p:spPr>
          <a:xfrm>
            <a:off x="-76200" y="0"/>
            <a:ext cx="877585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1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rgbClr val="FFFFFF">
              <a:alpha val="390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 amt="75000"/>
          </a:blip>
          <a:srcRect b="18599"/>
          <a:stretch/>
        </p:blipFill>
        <p:spPr>
          <a:xfrm>
            <a:off x="2375" y="0"/>
            <a:ext cx="6207925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1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rgbClr val="FFFFFF">
              <a:alpha val="122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Google Shape;74;p11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rgbClr val="FFFFFF">
              <a:alpha val="217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11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2375" y="0"/>
            <a:ext cx="3735399" cy="3802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855300" y="1583350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855300" y="2840054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4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4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1351725" y="896325"/>
            <a:ext cx="6390000" cy="348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⊚"/>
              <a:defRPr sz="3600"/>
            </a:lvl1pPr>
            <a:lvl2pPr marL="914400" lvl="1" indent="-457200" rtl="0">
              <a:spcBef>
                <a:spcPts val="600"/>
              </a:spcBef>
              <a:spcAft>
                <a:spcPts val="0"/>
              </a:spcAft>
              <a:buSzPts val="3600"/>
              <a:buChar char="○"/>
              <a:defRPr sz="3600"/>
            </a:lvl2pPr>
            <a:lvl3pPr marL="1371600" lvl="2" indent="-457200" rtl="0">
              <a:spcBef>
                <a:spcPts val="600"/>
              </a:spcBef>
              <a:spcAft>
                <a:spcPts val="0"/>
              </a:spcAft>
              <a:buSzPts val="3600"/>
              <a:buChar char="■"/>
              <a:defRPr sz="3600"/>
            </a:lvl3pPr>
            <a:lvl4pPr marL="1828800" lvl="3" indent="-457200" rtl="0">
              <a:spcBef>
                <a:spcPts val="600"/>
              </a:spcBef>
              <a:spcAft>
                <a:spcPts val="0"/>
              </a:spcAft>
              <a:buSzPts val="3600"/>
              <a:buChar char="●"/>
              <a:defRPr sz="3600"/>
            </a:lvl4pPr>
            <a:lvl5pPr marL="2286000" lvl="4" indent="-457200" rtl="0">
              <a:spcBef>
                <a:spcPts val="600"/>
              </a:spcBef>
              <a:spcAft>
                <a:spcPts val="0"/>
              </a:spcAft>
              <a:buSzPts val="3600"/>
              <a:buChar char="○"/>
              <a:defRPr sz="3600"/>
            </a:lvl5pPr>
            <a:lvl6pPr marL="2743200" lvl="5" indent="-457200" rtl="0">
              <a:spcBef>
                <a:spcPts val="600"/>
              </a:spcBef>
              <a:spcAft>
                <a:spcPts val="0"/>
              </a:spcAft>
              <a:buSzPts val="3600"/>
              <a:buChar char="■"/>
              <a:defRPr sz="3600"/>
            </a:lvl6pPr>
            <a:lvl7pPr marL="3200400" lvl="6" indent="-457200" rtl="0">
              <a:spcBef>
                <a:spcPts val="600"/>
              </a:spcBef>
              <a:spcAft>
                <a:spcPts val="0"/>
              </a:spcAft>
              <a:buSzPts val="3600"/>
              <a:buChar char="●"/>
              <a:defRPr sz="3600"/>
            </a:lvl7pPr>
            <a:lvl8pPr marL="3657600" lvl="7" indent="-457200" rtl="0">
              <a:spcBef>
                <a:spcPts val="600"/>
              </a:spcBef>
              <a:spcAft>
                <a:spcPts val="0"/>
              </a:spcAft>
              <a:buSzPts val="3600"/>
              <a:buChar char="○"/>
              <a:defRPr sz="3600"/>
            </a:lvl8pPr>
            <a:lvl9pPr marL="4114800" lvl="8" indent="-457200" rtl="0">
              <a:spcBef>
                <a:spcPts val="600"/>
              </a:spcBef>
              <a:spcAft>
                <a:spcPts val="600"/>
              </a:spcAft>
              <a:buSzPts val="3600"/>
              <a:buChar char="■"/>
              <a:defRPr sz="3600"/>
            </a:lvl9pPr>
          </a:lstStyle>
          <a:p>
            <a:endParaRPr/>
          </a:p>
        </p:txBody>
      </p:sp>
      <p:sp>
        <p:nvSpPr>
          <p:cNvPr id="25" name="Google Shape;25;p4"/>
          <p:cNvSpPr txBox="1"/>
          <p:nvPr/>
        </p:nvSpPr>
        <p:spPr>
          <a:xfrm>
            <a:off x="609600" y="459575"/>
            <a:ext cx="918000" cy="1110900"/>
          </a:xfrm>
          <a:prstGeom prst="rect">
            <a:avLst/>
          </a:prstGeom>
          <a:noFill/>
          <a:ln>
            <a:noFill/>
          </a:ln>
          <a:effectLst>
            <a:outerShdw blurRad="85725" dist="38100" dir="5400000" algn="bl" rotWithShape="0">
              <a:schemeClr val="lt1">
                <a:alpha val="3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dk1"/>
                </a:solidFill>
              </a:rPr>
              <a:t>“</a:t>
            </a:r>
            <a:endParaRPr sz="9600" b="1">
              <a:solidFill>
                <a:schemeClr val="dk1"/>
              </a:solidFill>
            </a:endParaRPr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5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5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855300" y="1353947"/>
            <a:ext cx="7433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⊚"/>
              <a:defRPr/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6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6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55275" y="1353950"/>
            <a:ext cx="34731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⊚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815597" y="1353950"/>
            <a:ext cx="34731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⊚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7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7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855300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⊚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2"/>
          </p:nvPr>
        </p:nvSpPr>
        <p:spPr>
          <a:xfrm>
            <a:off x="3414196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⊚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3"/>
          </p:nvPr>
        </p:nvSpPr>
        <p:spPr>
          <a:xfrm>
            <a:off x="5973091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⊚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8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8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9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9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1"/>
          </p:nvPr>
        </p:nvSpPr>
        <p:spPr>
          <a:xfrm>
            <a:off x="855300" y="4177700"/>
            <a:ext cx="7433400" cy="34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600"/>
              </a:spcAft>
              <a:buSzPts val="1600"/>
              <a:buNone/>
              <a:defRPr sz="1600"/>
            </a:lvl1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/>
          <p:nvPr/>
        </p:nvSpPr>
        <p:spPr>
          <a:xfrm>
            <a:off x="2381" y="2381"/>
            <a:ext cx="6642640" cy="5138738"/>
          </a:xfrm>
          <a:custGeom>
            <a:avLst/>
            <a:gdLst/>
            <a:ahLst/>
            <a:cxnLst/>
            <a:rect l="l" t="t" r="r" b="b"/>
            <a:pathLst>
              <a:path w="8856853" h="6851650" extrusionOk="0">
                <a:moveTo>
                  <a:pt x="0" y="6851650"/>
                </a:moveTo>
                <a:lnTo>
                  <a:pt x="0" y="6433884"/>
                </a:lnTo>
                <a:cubicBezTo>
                  <a:pt x="1681036" y="6368796"/>
                  <a:pt x="3257550" y="5672836"/>
                  <a:pt x="4439349" y="4473956"/>
                </a:cubicBezTo>
                <a:cubicBezTo>
                  <a:pt x="5622417" y="3273870"/>
                  <a:pt x="6295644" y="1685100"/>
                  <a:pt x="6335332" y="0"/>
                </a:cubicBezTo>
                <a:lnTo>
                  <a:pt x="8856853" y="0"/>
                </a:lnTo>
                <a:cubicBezTo>
                  <a:pt x="8845614" y="674103"/>
                  <a:pt x="8760016" y="1344911"/>
                  <a:pt x="8601646" y="2000250"/>
                </a:cubicBezTo>
                <a:cubicBezTo>
                  <a:pt x="8447278" y="2636692"/>
                  <a:pt x="8224456" y="3254546"/>
                  <a:pt x="7937056" y="3843020"/>
                </a:cubicBezTo>
                <a:cubicBezTo>
                  <a:pt x="7653845" y="4422306"/>
                  <a:pt x="7310120" y="4969980"/>
                  <a:pt x="6911594" y="5476875"/>
                </a:cubicBezTo>
                <a:cubicBezTo>
                  <a:pt x="6515100" y="5980576"/>
                  <a:pt x="6066975" y="6441377"/>
                  <a:pt x="5574475" y="68516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0"/>
          <p:cNvSpPr/>
          <p:nvPr/>
        </p:nvSpPr>
        <p:spPr>
          <a:xfrm>
            <a:off x="2375" y="2375"/>
            <a:ext cx="4762558" cy="4836719"/>
          </a:xfrm>
          <a:custGeom>
            <a:avLst/>
            <a:gdLst/>
            <a:ahLst/>
            <a:cxnLst/>
            <a:rect l="l" t="t" r="r" b="b"/>
            <a:pathLst>
              <a:path w="6328981" h="6427533" extrusionOk="0">
                <a:moveTo>
                  <a:pt x="0" y="3907092"/>
                </a:moveTo>
                <a:cubicBezTo>
                  <a:pt x="1005313" y="3844208"/>
                  <a:pt x="1951406" y="3410027"/>
                  <a:pt x="2654618" y="2688844"/>
                </a:cubicBezTo>
                <a:cubicBezTo>
                  <a:pt x="3360649" y="1967326"/>
                  <a:pt x="3772757" y="1008780"/>
                  <a:pt x="3810635" y="0"/>
                </a:cubicBezTo>
                <a:lnTo>
                  <a:pt x="6328982" y="0"/>
                </a:lnTo>
                <a:cubicBezTo>
                  <a:pt x="6289294" y="1683385"/>
                  <a:pt x="5616575" y="3270631"/>
                  <a:pt x="4434840" y="4469511"/>
                </a:cubicBezTo>
                <a:cubicBezTo>
                  <a:pt x="3254375" y="5667375"/>
                  <a:pt x="1679575" y="6362447"/>
                  <a:pt x="0" y="6427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0"/>
          <p:cNvSpPr/>
          <p:nvPr/>
        </p:nvSpPr>
        <p:spPr>
          <a:xfrm>
            <a:off x="2375" y="2375"/>
            <a:ext cx="2872234" cy="2945059"/>
          </a:xfrm>
          <a:custGeom>
            <a:avLst/>
            <a:gdLst/>
            <a:ahLst/>
            <a:cxnLst/>
            <a:rect l="l" t="t" r="r" b="b"/>
            <a:pathLst>
              <a:path w="3804284" h="3900741" extrusionOk="0">
                <a:moveTo>
                  <a:pt x="0" y="0"/>
                </a:moveTo>
                <a:lnTo>
                  <a:pt x="3804285" y="0"/>
                </a:lnTo>
                <a:cubicBezTo>
                  <a:pt x="3766408" y="1007123"/>
                  <a:pt x="3354934" y="1964074"/>
                  <a:pt x="2650046" y="2684399"/>
                </a:cubicBezTo>
                <a:cubicBezTo>
                  <a:pt x="1948066" y="3404400"/>
                  <a:pt x="1003605" y="3837896"/>
                  <a:pt x="0" y="3900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4287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ed Hat Display Black"/>
              <a:buNone/>
              <a:defRPr sz="3200">
                <a:solidFill>
                  <a:schemeClr val="dk1"/>
                </a:solidFill>
                <a:latin typeface="Red Hat Display Black"/>
                <a:ea typeface="Red Hat Display Black"/>
                <a:cs typeface="Red Hat Display Black"/>
                <a:sym typeface="Red Hat Display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55300" y="1353947"/>
            <a:ext cx="74334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ed Hat Text"/>
              <a:buChar char="⊚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○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■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●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○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■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●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ed Hat Text"/>
              <a:buChar char="○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Red Hat Text"/>
              <a:buChar char="■"/>
              <a:defRPr sz="24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1pPr>
            <a:lvl2pPr lvl="1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2pPr>
            <a:lvl3pPr lvl="2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3pPr>
            <a:lvl4pPr lvl="3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4pPr>
            <a:lvl5pPr lvl="4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5pPr>
            <a:lvl6pPr lvl="5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6pPr>
            <a:lvl7pPr lvl="6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7pPr>
            <a:lvl8pPr lvl="7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8pPr>
            <a:lvl9pPr lvl="8" algn="r" rtl="0">
              <a:buNone/>
              <a:defRPr sz="13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ctrTitle"/>
          </p:nvPr>
        </p:nvSpPr>
        <p:spPr>
          <a:xfrm>
            <a:off x="855300" y="1991825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3618900" cy="69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chemeClr val="accent5"/>
                </a:solidFill>
              </a:rPr>
              <a:t>Want big impact?</a:t>
            </a:r>
            <a:endParaRPr sz="2400" b="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5"/>
                </a:solidFill>
              </a:rPr>
              <a:t>Use big image.</a:t>
            </a:r>
            <a:endParaRPr sz="2400">
              <a:solidFill>
                <a:schemeClr val="accent5"/>
              </a:solidFill>
            </a:endParaRPr>
          </a:p>
        </p:txBody>
      </p:sp>
      <p:sp>
        <p:nvSpPr>
          <p:cNvPr id="167" name="Google Shape;167;p2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Google Shape;172;p23"/>
          <p:cNvCxnSpPr>
            <a:stCxn id="173" idx="2"/>
            <a:endCxn id="174" idx="0"/>
          </p:cNvCxnSpPr>
          <p:nvPr/>
        </p:nvCxnSpPr>
        <p:spPr>
          <a:xfrm rot="-5400000" flipH="1">
            <a:off x="5293087" y="1368200"/>
            <a:ext cx="501900" cy="1944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5" name="Google Shape;175;p23"/>
          <p:cNvCxnSpPr>
            <a:stCxn id="176" idx="0"/>
            <a:endCxn id="173" idx="2"/>
          </p:cNvCxnSpPr>
          <p:nvPr/>
        </p:nvCxnSpPr>
        <p:spPr>
          <a:xfrm rot="-5400000">
            <a:off x="3349152" y="1368256"/>
            <a:ext cx="501900" cy="1944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7" name="Google Shape;177;p23"/>
          <p:cNvCxnSpPr>
            <a:stCxn id="176" idx="2"/>
            <a:endCxn id="178" idx="0"/>
          </p:cNvCxnSpPr>
          <p:nvPr/>
        </p:nvCxnSpPr>
        <p:spPr>
          <a:xfrm rot="-5400000" flipH="1">
            <a:off x="2841252" y="2864056"/>
            <a:ext cx="501900" cy="928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" name="Google Shape;179;p23"/>
          <p:cNvCxnSpPr>
            <a:stCxn id="180" idx="0"/>
            <a:endCxn id="176" idx="2"/>
          </p:cNvCxnSpPr>
          <p:nvPr/>
        </p:nvCxnSpPr>
        <p:spPr>
          <a:xfrm rot="-5400000">
            <a:off x="1913100" y="2864112"/>
            <a:ext cx="501900" cy="928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1" name="Google Shape;181;p23"/>
          <p:cNvCxnSpPr>
            <a:stCxn id="174" idx="2"/>
            <a:endCxn id="182" idx="0"/>
          </p:cNvCxnSpPr>
          <p:nvPr/>
        </p:nvCxnSpPr>
        <p:spPr>
          <a:xfrm rot="-5400000" flipH="1">
            <a:off x="6729121" y="2864056"/>
            <a:ext cx="501900" cy="928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3" name="Google Shape;183;p23"/>
          <p:cNvCxnSpPr>
            <a:stCxn id="184" idx="0"/>
            <a:endCxn id="174" idx="2"/>
          </p:cNvCxnSpPr>
          <p:nvPr/>
        </p:nvCxnSpPr>
        <p:spPr>
          <a:xfrm rot="-5400000">
            <a:off x="5800977" y="2864112"/>
            <a:ext cx="501900" cy="9282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186" name="Google Shape;186;p2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73" name="Google Shape;173;p23"/>
          <p:cNvSpPr/>
          <p:nvPr/>
        </p:nvSpPr>
        <p:spPr>
          <a:xfrm>
            <a:off x="3727387" y="1603250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74" name="Google Shape;174;p23"/>
          <p:cNvSpPr/>
          <p:nvPr/>
        </p:nvSpPr>
        <p:spPr>
          <a:xfrm>
            <a:off x="5671321" y="2591206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76" name="Google Shape;176;p23"/>
          <p:cNvSpPr/>
          <p:nvPr/>
        </p:nvSpPr>
        <p:spPr>
          <a:xfrm>
            <a:off x="1783452" y="2591206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80" name="Google Shape;180;p23"/>
          <p:cNvSpPr/>
          <p:nvPr/>
        </p:nvSpPr>
        <p:spPr>
          <a:xfrm>
            <a:off x="855300" y="3579162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78" name="Google Shape;178;p23"/>
          <p:cNvSpPr/>
          <p:nvPr/>
        </p:nvSpPr>
        <p:spPr>
          <a:xfrm>
            <a:off x="2711604" y="3579162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84" name="Google Shape;184;p23"/>
          <p:cNvSpPr/>
          <p:nvPr/>
        </p:nvSpPr>
        <p:spPr>
          <a:xfrm>
            <a:off x="4743177" y="3579162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182" name="Google Shape;182;p23"/>
          <p:cNvSpPr/>
          <p:nvPr/>
        </p:nvSpPr>
        <p:spPr>
          <a:xfrm>
            <a:off x="6599480" y="3579162"/>
            <a:ext cx="1689300" cy="486000"/>
          </a:xfrm>
          <a:prstGeom prst="roundRect">
            <a:avLst>
              <a:gd name="adj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Red Hat Text"/>
                <a:ea typeface="Red Hat Text"/>
                <a:cs typeface="Red Hat Text"/>
                <a:sym typeface="Red Hat Text"/>
              </a:rPr>
              <a:t>Lorem Ipsum</a:t>
            </a:r>
            <a:endParaRPr sz="1500">
              <a:solidFill>
                <a:srgbClr val="FFFFFF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92" name="Google Shape;192;p24"/>
          <p:cNvGraphicFramePr/>
          <p:nvPr/>
        </p:nvGraphicFramePr>
        <p:xfrm>
          <a:off x="855300" y="1564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{212845D9-6369-49C8-8727-13F84F9FAB24}</a:tableStyleId>
              </a:tblPr>
              <a:tblGrid>
                <a:gridCol w="104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A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B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C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8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Yellow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10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20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7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8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Blue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30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15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10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8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Orange</a:t>
                      </a:r>
                      <a:endParaRPr sz="11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5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24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16</a:t>
                      </a:r>
                      <a:endParaRPr sz="16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22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3" name="Google Shape;193;p2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68000">
              <a:schemeClr val="accent1"/>
            </a:gs>
            <a:gs pos="100000">
              <a:schemeClr val="accent5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/>
          <p:nvPr/>
        </p:nvSpPr>
        <p:spPr>
          <a:xfrm>
            <a:off x="514725" y="6377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71463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5"/>
          <p:cNvSpPr txBox="1">
            <a:spLocks noGrp="1"/>
          </p:cNvSpPr>
          <p:nvPr>
            <p:ph type="title" idx="4294967295"/>
          </p:nvPr>
        </p:nvSpPr>
        <p:spPr>
          <a:xfrm>
            <a:off x="855300" y="3026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200" name="Google Shape;200;p25"/>
          <p:cNvSpPr/>
          <p:nvPr/>
        </p:nvSpPr>
        <p:spPr>
          <a:xfrm>
            <a:off x="1975625" y="1568225"/>
            <a:ext cx="7062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our office</a:t>
            </a:r>
            <a:endParaRPr sz="8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01" name="Google Shape;201;p2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203" name="Google Shape;203;p25"/>
          <p:cNvSpPr/>
          <p:nvPr/>
        </p:nvSpPr>
        <p:spPr>
          <a:xfrm>
            <a:off x="1169675" y="1906325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5"/>
          <p:cNvSpPr/>
          <p:nvPr/>
        </p:nvSpPr>
        <p:spPr>
          <a:xfrm>
            <a:off x="3874625" y="1671000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5"/>
          <p:cNvSpPr/>
          <p:nvPr/>
        </p:nvSpPr>
        <p:spPr>
          <a:xfrm>
            <a:off x="2766900" y="3535900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5"/>
          <p:cNvSpPr/>
          <p:nvPr/>
        </p:nvSpPr>
        <p:spPr>
          <a:xfrm>
            <a:off x="4612375" y="3791700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5"/>
          <p:cNvSpPr/>
          <p:nvPr/>
        </p:nvSpPr>
        <p:spPr>
          <a:xfrm>
            <a:off x="6755150" y="2192825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5"/>
          <p:cNvSpPr/>
          <p:nvPr/>
        </p:nvSpPr>
        <p:spPr>
          <a:xfrm>
            <a:off x="7366350" y="3838000"/>
            <a:ext cx="161700" cy="161700"/>
          </a:xfrm>
          <a:prstGeom prst="donut">
            <a:avLst>
              <a:gd name="adj" fmla="val 36469"/>
            </a:avLst>
          </a:prstGeom>
          <a:solidFill>
            <a:srgbClr val="5EDA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 txBox="1">
            <a:spLocks noGrp="1"/>
          </p:cNvSpPr>
          <p:nvPr>
            <p:ph type="ctrTitle" idx="4294967295"/>
          </p:nvPr>
        </p:nvSpPr>
        <p:spPr>
          <a:xfrm>
            <a:off x="855300" y="1583350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89,526,124</a:t>
            </a:r>
            <a:endParaRPr sz="9600"/>
          </a:p>
        </p:txBody>
      </p:sp>
      <p:sp>
        <p:nvSpPr>
          <p:cNvPr id="214" name="Google Shape;214;p26"/>
          <p:cNvSpPr txBox="1">
            <a:spLocks noGrp="1"/>
          </p:cNvSpPr>
          <p:nvPr>
            <p:ph type="subTitle" idx="4294967295"/>
          </p:nvPr>
        </p:nvSpPr>
        <p:spPr>
          <a:xfrm>
            <a:off x="855300" y="2840054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15" name="Google Shape;215;p2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>
            <a:spLocks noGrp="1"/>
          </p:cNvSpPr>
          <p:nvPr>
            <p:ph type="ctrTitle" idx="4294967295"/>
          </p:nvPr>
        </p:nvSpPr>
        <p:spPr>
          <a:xfrm>
            <a:off x="855300" y="571800"/>
            <a:ext cx="7433400" cy="894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89,526,124$</a:t>
            </a:r>
            <a:endParaRPr sz="4800"/>
          </a:p>
        </p:txBody>
      </p:sp>
      <p:sp>
        <p:nvSpPr>
          <p:cNvPr id="221" name="Google Shape;221;p27"/>
          <p:cNvSpPr txBox="1">
            <a:spLocks noGrp="1"/>
          </p:cNvSpPr>
          <p:nvPr>
            <p:ph type="subTitle" idx="4294967295"/>
          </p:nvPr>
        </p:nvSpPr>
        <p:spPr>
          <a:xfrm>
            <a:off x="855300" y="1258908"/>
            <a:ext cx="74334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400"/>
              <a:t>That’s a lot of money</a:t>
            </a:r>
            <a:endParaRPr sz="2400"/>
          </a:p>
        </p:txBody>
      </p:sp>
      <p:sp>
        <p:nvSpPr>
          <p:cNvPr id="222" name="Google Shape;222;p27"/>
          <p:cNvSpPr txBox="1">
            <a:spLocks noGrp="1"/>
          </p:cNvSpPr>
          <p:nvPr>
            <p:ph type="ctrTitle" idx="4294967295"/>
          </p:nvPr>
        </p:nvSpPr>
        <p:spPr>
          <a:xfrm>
            <a:off x="855300" y="3200693"/>
            <a:ext cx="7433400" cy="894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100%</a:t>
            </a:r>
            <a:endParaRPr sz="4800"/>
          </a:p>
        </p:txBody>
      </p:sp>
      <p:sp>
        <p:nvSpPr>
          <p:cNvPr id="223" name="Google Shape;223;p27"/>
          <p:cNvSpPr txBox="1">
            <a:spLocks noGrp="1"/>
          </p:cNvSpPr>
          <p:nvPr>
            <p:ph type="subTitle" idx="4294967295"/>
          </p:nvPr>
        </p:nvSpPr>
        <p:spPr>
          <a:xfrm>
            <a:off x="855300" y="3887801"/>
            <a:ext cx="74334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400"/>
              <a:t>Total success!</a:t>
            </a:r>
            <a:endParaRPr sz="2400"/>
          </a:p>
        </p:txBody>
      </p:sp>
      <p:sp>
        <p:nvSpPr>
          <p:cNvPr id="224" name="Google Shape;224;p27"/>
          <p:cNvSpPr txBox="1">
            <a:spLocks noGrp="1"/>
          </p:cNvSpPr>
          <p:nvPr>
            <p:ph type="ctrTitle" idx="4294967295"/>
          </p:nvPr>
        </p:nvSpPr>
        <p:spPr>
          <a:xfrm>
            <a:off x="855300" y="1886247"/>
            <a:ext cx="7433400" cy="894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185,244 users</a:t>
            </a:r>
            <a:endParaRPr sz="4800"/>
          </a:p>
        </p:txBody>
      </p:sp>
      <p:sp>
        <p:nvSpPr>
          <p:cNvPr id="225" name="Google Shape;225;p27"/>
          <p:cNvSpPr txBox="1">
            <a:spLocks noGrp="1"/>
          </p:cNvSpPr>
          <p:nvPr>
            <p:ph type="subTitle" idx="4294967295"/>
          </p:nvPr>
        </p:nvSpPr>
        <p:spPr>
          <a:xfrm>
            <a:off x="855300" y="2573355"/>
            <a:ext cx="74334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400"/>
              <a:t>And a lot of users</a:t>
            </a:r>
            <a:endParaRPr sz="2400"/>
          </a:p>
        </p:txBody>
      </p:sp>
      <p:sp>
        <p:nvSpPr>
          <p:cNvPr id="226" name="Google Shape;226;p2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32" name="Google Shape;232;p2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cxnSp>
        <p:nvCxnSpPr>
          <p:cNvPr id="233" name="Google Shape;233;p28"/>
          <p:cNvCxnSpPr/>
          <p:nvPr/>
        </p:nvCxnSpPr>
        <p:spPr>
          <a:xfrm>
            <a:off x="0" y="2571750"/>
            <a:ext cx="9135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4" name="Google Shape;234;p28"/>
          <p:cNvSpPr/>
          <p:nvPr/>
        </p:nvSpPr>
        <p:spPr>
          <a:xfrm>
            <a:off x="855300" y="2501275"/>
            <a:ext cx="131100" cy="1311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38100" dir="5400000" algn="bl" rotWithShape="0">
              <a:schemeClr val="lt1">
                <a:alpha val="8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>
            <a:off x="4506450" y="2501275"/>
            <a:ext cx="131100" cy="1311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38100" dir="5400000" algn="bl" rotWithShape="0">
              <a:schemeClr val="lt1">
                <a:alpha val="8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>
            <a:off x="8157600" y="2501275"/>
            <a:ext cx="131100" cy="1311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142875" dist="38100" dir="5400000" algn="bl" rotWithShape="0">
              <a:schemeClr val="lt1">
                <a:alpha val="86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8"/>
          <p:cNvSpPr txBox="1"/>
          <p:nvPr/>
        </p:nvSpPr>
        <p:spPr>
          <a:xfrm>
            <a:off x="844700" y="2771900"/>
            <a:ext cx="13287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First</a:t>
            </a:r>
            <a:endParaRPr sz="2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3903600" y="2771900"/>
            <a:ext cx="13287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Second</a:t>
            </a:r>
            <a:endParaRPr sz="2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239" name="Google Shape;239;p28"/>
          <p:cNvSpPr txBox="1"/>
          <p:nvPr/>
        </p:nvSpPr>
        <p:spPr>
          <a:xfrm>
            <a:off x="6962500" y="2771900"/>
            <a:ext cx="1328700" cy="3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Last</a:t>
            </a:r>
            <a:endParaRPr sz="2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45" name="Google Shape;245;p29"/>
          <p:cNvSpPr txBox="1">
            <a:spLocks noGrp="1"/>
          </p:cNvSpPr>
          <p:nvPr>
            <p:ph type="body" idx="1"/>
          </p:nvPr>
        </p:nvSpPr>
        <p:spPr>
          <a:xfrm>
            <a:off x="855300" y="13539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46" name="Google Shape;246;p29"/>
          <p:cNvSpPr txBox="1">
            <a:spLocks noGrp="1"/>
          </p:cNvSpPr>
          <p:nvPr>
            <p:ph type="body" idx="2"/>
          </p:nvPr>
        </p:nvSpPr>
        <p:spPr>
          <a:xfrm>
            <a:off x="3414199" y="13539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47" name="Google Shape;247;p29"/>
          <p:cNvSpPr txBox="1">
            <a:spLocks noGrp="1"/>
          </p:cNvSpPr>
          <p:nvPr>
            <p:ph type="body" idx="3"/>
          </p:nvPr>
        </p:nvSpPr>
        <p:spPr>
          <a:xfrm>
            <a:off x="5973097" y="13539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 sz="1200"/>
          </a:p>
        </p:txBody>
      </p:sp>
      <p:sp>
        <p:nvSpPr>
          <p:cNvPr id="248" name="Google Shape;248;p2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49" name="Google Shape;249;p29"/>
          <p:cNvSpPr txBox="1">
            <a:spLocks noGrp="1"/>
          </p:cNvSpPr>
          <p:nvPr>
            <p:ph type="body" idx="1"/>
          </p:nvPr>
        </p:nvSpPr>
        <p:spPr>
          <a:xfrm>
            <a:off x="855300" y="27255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50" name="Google Shape;250;p29"/>
          <p:cNvSpPr txBox="1">
            <a:spLocks noGrp="1"/>
          </p:cNvSpPr>
          <p:nvPr>
            <p:ph type="body" idx="2"/>
          </p:nvPr>
        </p:nvSpPr>
        <p:spPr>
          <a:xfrm>
            <a:off x="3414199" y="27255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51" name="Google Shape;251;p29"/>
          <p:cNvSpPr txBox="1">
            <a:spLocks noGrp="1"/>
          </p:cNvSpPr>
          <p:nvPr>
            <p:ph type="body" idx="3"/>
          </p:nvPr>
        </p:nvSpPr>
        <p:spPr>
          <a:xfrm>
            <a:off x="5973097" y="2725550"/>
            <a:ext cx="2315700" cy="124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"/>
          <p:cNvSpPr txBox="1">
            <a:spLocks noGrp="1"/>
          </p:cNvSpPr>
          <p:nvPr>
            <p:ph type="body" idx="1"/>
          </p:nvPr>
        </p:nvSpPr>
        <p:spPr>
          <a:xfrm>
            <a:off x="855300" y="4177700"/>
            <a:ext cx="7433400" cy="34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257" name="Google Shape;257;p3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58" name="Google Shape;258;p30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5300" y="648725"/>
            <a:ext cx="6640850" cy="3376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DA00"/>
            </a:gs>
            <a:gs pos="68000">
              <a:schemeClr val="accent2"/>
            </a:gs>
            <a:gs pos="100000">
              <a:schemeClr val="accent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1"/>
          <p:cNvSpPr txBox="1">
            <a:spLocks noGrp="1"/>
          </p:cNvSpPr>
          <p:nvPr>
            <p:ph type="body" idx="4294967295"/>
          </p:nvPr>
        </p:nvSpPr>
        <p:spPr>
          <a:xfrm>
            <a:off x="4759438" y="373575"/>
            <a:ext cx="3305700" cy="4396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ed Hat Display Black"/>
                <a:ea typeface="Red Hat Display Black"/>
                <a:cs typeface="Red Hat Display Black"/>
                <a:sym typeface="Red Hat Display Black"/>
              </a:rPr>
              <a:t>Mobile project</a:t>
            </a:r>
            <a:endParaRPr>
              <a:latin typeface="Red Hat Display Black"/>
              <a:ea typeface="Red Hat Display Black"/>
              <a:cs typeface="Red Hat Display Black"/>
              <a:sym typeface="Red Hat Display Black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2400"/>
              <a:t>Show and explain your web, app or software projects using these gadget templates.</a:t>
            </a:r>
            <a:endParaRPr sz="2400"/>
          </a:p>
        </p:txBody>
      </p:sp>
      <p:sp>
        <p:nvSpPr>
          <p:cNvPr id="264" name="Google Shape;264;p3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265" name="Google Shape;265;p31"/>
          <p:cNvGrpSpPr/>
          <p:nvPr/>
        </p:nvGrpSpPr>
        <p:grpSpPr>
          <a:xfrm>
            <a:off x="1638200" y="373572"/>
            <a:ext cx="2119546" cy="4396359"/>
            <a:chOff x="2547150" y="238125"/>
            <a:chExt cx="2525675" cy="5238750"/>
          </a:xfrm>
        </p:grpSpPr>
        <p:sp>
          <p:nvSpPr>
            <p:cNvPr id="266" name="Google Shape;266;p31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28600" dist="47625" dir="5400000" algn="bl" rotWithShape="0">
                <a:schemeClr val="accent6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1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1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1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 t="28066" b="5266"/>
          <a:stretch/>
        </p:blipFill>
        <p:spPr>
          <a:xfrm>
            <a:off x="-4800700" y="-4799600"/>
            <a:ext cx="9602100" cy="9602100"/>
          </a:xfrm>
          <a:prstGeom prst="pie">
            <a:avLst>
              <a:gd name="adj1" fmla="val 0"/>
              <a:gd name="adj2" fmla="val 5401453"/>
            </a:avLst>
          </a:prstGeom>
          <a:noFill/>
          <a:ln>
            <a:noFill/>
          </a:ln>
        </p:spPr>
      </p:pic>
      <p:sp>
        <p:nvSpPr>
          <p:cNvPr id="96" name="Google Shape;96;p14"/>
          <p:cNvSpPr txBox="1">
            <a:spLocks noGrp="1"/>
          </p:cNvSpPr>
          <p:nvPr>
            <p:ph type="ctrTitle" idx="4294967295"/>
          </p:nvPr>
        </p:nvSpPr>
        <p:spPr>
          <a:xfrm>
            <a:off x="3828975" y="1117838"/>
            <a:ext cx="4256400" cy="1348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Hello!</a:t>
            </a:r>
            <a:endParaRPr sz="9600"/>
          </a:p>
        </p:txBody>
      </p:sp>
      <p:sp>
        <p:nvSpPr>
          <p:cNvPr id="97" name="Google Shape;97;p14"/>
          <p:cNvSpPr txBox="1">
            <a:spLocks noGrp="1"/>
          </p:cNvSpPr>
          <p:nvPr>
            <p:ph type="subTitle" idx="4294967295"/>
          </p:nvPr>
        </p:nvSpPr>
        <p:spPr>
          <a:xfrm>
            <a:off x="3828975" y="2501963"/>
            <a:ext cx="4256400" cy="152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I am Jayden Smith</a:t>
            </a:r>
            <a:endParaRPr sz="2000"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I am here because I love to give presentations. </a:t>
            </a:r>
            <a:endParaRPr sz="200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You can find me at @username</a:t>
            </a:r>
            <a:endParaRPr sz="20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DA00"/>
            </a:gs>
            <a:gs pos="68000">
              <a:schemeClr val="accent2"/>
            </a:gs>
            <a:gs pos="100000">
              <a:schemeClr val="accent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276" name="Google Shape;276;p32"/>
          <p:cNvGrpSpPr/>
          <p:nvPr/>
        </p:nvGrpSpPr>
        <p:grpSpPr>
          <a:xfrm>
            <a:off x="1400926" y="465959"/>
            <a:ext cx="2736410" cy="4222433"/>
            <a:chOff x="1400926" y="465959"/>
            <a:chExt cx="2736410" cy="4222433"/>
          </a:xfrm>
        </p:grpSpPr>
        <p:sp>
          <p:nvSpPr>
            <p:cNvPr id="277" name="Google Shape;277;p32"/>
            <p:cNvSpPr/>
            <p:nvPr/>
          </p:nvSpPr>
          <p:spPr>
            <a:xfrm>
              <a:off x="1400926" y="465959"/>
              <a:ext cx="2736410" cy="4222433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28600" dist="47625" dir="5400000" algn="bl" rotWithShape="0">
                <a:schemeClr val="accent6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2"/>
            <p:cNvSpPr/>
            <p:nvPr/>
          </p:nvSpPr>
          <p:spPr>
            <a:xfrm>
              <a:off x="2657379" y="4422593"/>
              <a:ext cx="225015" cy="144999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2"/>
            <p:cNvSpPr/>
            <p:nvPr/>
          </p:nvSpPr>
          <p:spPr>
            <a:xfrm>
              <a:off x="2640755" y="633587"/>
              <a:ext cx="43826" cy="43806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2"/>
            <p:cNvSpPr/>
            <p:nvPr/>
          </p:nvSpPr>
          <p:spPr>
            <a:xfrm>
              <a:off x="2729858" y="615452"/>
              <a:ext cx="80056" cy="80056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" name="Google Shape;282;p32"/>
          <p:cNvSpPr txBox="1">
            <a:spLocks noGrp="1"/>
          </p:cNvSpPr>
          <p:nvPr>
            <p:ph type="body" idx="4294967295"/>
          </p:nvPr>
        </p:nvSpPr>
        <p:spPr>
          <a:xfrm>
            <a:off x="4759438" y="373575"/>
            <a:ext cx="3305700" cy="4396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ed Hat Display Black"/>
                <a:ea typeface="Red Hat Display Black"/>
                <a:cs typeface="Red Hat Display Black"/>
                <a:sym typeface="Red Hat Display Black"/>
              </a:rPr>
              <a:t>Tablet project</a:t>
            </a:r>
            <a:endParaRPr>
              <a:latin typeface="Red Hat Display Black"/>
              <a:ea typeface="Red Hat Display Black"/>
              <a:cs typeface="Red Hat Display Black"/>
              <a:sym typeface="Red Hat Display Black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2400"/>
              <a:t>Show and explain your web, app or software projects using these gadget templates.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DA00"/>
            </a:gs>
            <a:gs pos="68000">
              <a:schemeClr val="accent2"/>
            </a:gs>
            <a:gs pos="100000">
              <a:schemeClr val="accent1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288" name="Google Shape;288;p33"/>
          <p:cNvGrpSpPr/>
          <p:nvPr/>
        </p:nvGrpSpPr>
        <p:grpSpPr>
          <a:xfrm>
            <a:off x="520649" y="1241129"/>
            <a:ext cx="4542205" cy="2661224"/>
            <a:chOff x="520649" y="1241129"/>
            <a:chExt cx="4542205" cy="2661224"/>
          </a:xfrm>
        </p:grpSpPr>
        <p:sp>
          <p:nvSpPr>
            <p:cNvPr id="289" name="Google Shape;289;p33"/>
            <p:cNvSpPr/>
            <p:nvPr/>
          </p:nvSpPr>
          <p:spPr>
            <a:xfrm>
              <a:off x="892099" y="1241129"/>
              <a:ext cx="3797910" cy="2542169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520649" y="3832321"/>
              <a:ext cx="4542205" cy="70032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228600" dist="47625" dir="5400000" algn="bl" rotWithShape="0">
                <a:schemeClr val="accent6">
                  <a:alpha val="50000"/>
                </a:scheme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520649" y="3776295"/>
              <a:ext cx="4541505" cy="56025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2" name="Google Shape;292;p33"/>
          <p:cNvSpPr/>
          <p:nvPr/>
        </p:nvSpPr>
        <p:spPr>
          <a:xfrm>
            <a:off x="2454993" y="3776295"/>
            <a:ext cx="665106" cy="35016"/>
          </a:xfrm>
          <a:custGeom>
            <a:avLst/>
            <a:gdLst/>
            <a:ahLst/>
            <a:cxnLst/>
            <a:rect l="l" t="t" r="r" b="b"/>
            <a:pathLst>
              <a:path w="903922" h="47589" extrusionOk="0">
                <a:moveTo>
                  <a:pt x="0" y="0"/>
                </a:moveTo>
                <a:cubicBezTo>
                  <a:pt x="0" y="0"/>
                  <a:pt x="26670" y="47589"/>
                  <a:pt x="53340" y="47589"/>
                </a:cubicBezTo>
                <a:lnTo>
                  <a:pt x="850582" y="47589"/>
                </a:lnTo>
                <a:cubicBezTo>
                  <a:pt x="877253" y="47589"/>
                  <a:pt x="903922" y="0"/>
                  <a:pt x="903922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33"/>
          <p:cNvSpPr txBox="1">
            <a:spLocks noGrp="1"/>
          </p:cNvSpPr>
          <p:nvPr>
            <p:ph type="body" idx="4294967295"/>
          </p:nvPr>
        </p:nvSpPr>
        <p:spPr>
          <a:xfrm>
            <a:off x="5199373" y="373575"/>
            <a:ext cx="2865900" cy="4396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ed Hat Display Black"/>
                <a:ea typeface="Red Hat Display Black"/>
                <a:cs typeface="Red Hat Display Black"/>
                <a:sym typeface="Red Hat Display Black"/>
              </a:rPr>
              <a:t>Desktop project</a:t>
            </a:r>
            <a:endParaRPr>
              <a:latin typeface="Red Hat Display Black"/>
              <a:ea typeface="Red Hat Display Black"/>
              <a:cs typeface="Red Hat Display Black"/>
              <a:sym typeface="Red Hat Display Black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2400"/>
              <a:t>Show and explain your web, app or software projects using these gadget templates.</a:t>
            </a:r>
            <a:endParaRPr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pic>
        <p:nvPicPr>
          <p:cNvPr id="300" name="Google Shape;300;p34"/>
          <p:cNvPicPr preferRelativeResize="0"/>
          <p:nvPr/>
        </p:nvPicPr>
        <p:blipFill rotWithShape="1">
          <a:blip r:embed="rId3">
            <a:alphaModFix/>
          </a:blip>
          <a:srcRect t="28066" b="5266"/>
          <a:stretch/>
        </p:blipFill>
        <p:spPr>
          <a:xfrm>
            <a:off x="-4800700" y="-4799600"/>
            <a:ext cx="9602100" cy="9602100"/>
          </a:xfrm>
          <a:prstGeom prst="pie">
            <a:avLst>
              <a:gd name="adj1" fmla="val 0"/>
              <a:gd name="adj2" fmla="val 5401453"/>
            </a:avLst>
          </a:prstGeom>
          <a:noFill/>
          <a:ln>
            <a:noFill/>
          </a:ln>
        </p:spPr>
      </p:pic>
      <p:sp>
        <p:nvSpPr>
          <p:cNvPr id="301" name="Google Shape;301;p34"/>
          <p:cNvSpPr txBox="1">
            <a:spLocks noGrp="1"/>
          </p:cNvSpPr>
          <p:nvPr>
            <p:ph type="ctrTitle" idx="4294967295"/>
          </p:nvPr>
        </p:nvSpPr>
        <p:spPr>
          <a:xfrm>
            <a:off x="3828975" y="1117838"/>
            <a:ext cx="4256400" cy="1348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400"/>
              <a:t>Thanks!</a:t>
            </a:r>
            <a:endParaRPr sz="8400"/>
          </a:p>
        </p:txBody>
      </p:sp>
      <p:sp>
        <p:nvSpPr>
          <p:cNvPr id="302" name="Google Shape;302;p34"/>
          <p:cNvSpPr txBox="1">
            <a:spLocks noGrp="1"/>
          </p:cNvSpPr>
          <p:nvPr>
            <p:ph type="subTitle" idx="4294967295"/>
          </p:nvPr>
        </p:nvSpPr>
        <p:spPr>
          <a:xfrm>
            <a:off x="3828975" y="2501963"/>
            <a:ext cx="4256400" cy="152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Any questions?</a:t>
            </a:r>
            <a:r>
              <a:rPr lang="en" sz="2000"/>
              <a:t/>
            </a:r>
            <a:br>
              <a:rPr lang="en" sz="2000"/>
            </a:br>
            <a:r>
              <a:rPr lang="en" sz="2000"/>
              <a:t>You can find me at:</a:t>
            </a:r>
            <a:endParaRPr sz="200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⊚"/>
            </a:pPr>
            <a:r>
              <a:rPr lang="en" sz="2000"/>
              <a:t>@username</a:t>
            </a:r>
            <a:endParaRPr sz="2000"/>
          </a:p>
          <a:p>
            <a:pPr marL="457200" lvl="0" indent="-355600" algn="l" rtl="0">
              <a:spcBef>
                <a:spcPts val="600"/>
              </a:spcBef>
              <a:spcAft>
                <a:spcPts val="600"/>
              </a:spcAft>
              <a:buSzPts val="2000"/>
              <a:buChar char="⊚"/>
            </a:pPr>
            <a:r>
              <a:rPr lang="en" sz="2000"/>
              <a:t>user@mail.me</a:t>
            </a:r>
            <a:endParaRPr sz="2000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7"/>
          <p:cNvSpPr txBox="1">
            <a:spLocks noGrp="1"/>
          </p:cNvSpPr>
          <p:nvPr>
            <p:ph type="ctrTitle"/>
          </p:nvPr>
        </p:nvSpPr>
        <p:spPr>
          <a:xfrm>
            <a:off x="855300" y="1583350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Extra Resources</a:t>
            </a:r>
            <a:endParaRPr/>
          </a:p>
        </p:txBody>
      </p:sp>
      <p:sp>
        <p:nvSpPr>
          <p:cNvPr id="323" name="Google Shape;323;p37"/>
          <p:cNvSpPr txBox="1">
            <a:spLocks noGrp="1"/>
          </p:cNvSpPr>
          <p:nvPr>
            <p:ph type="subTitle" idx="1"/>
          </p:nvPr>
        </p:nvSpPr>
        <p:spPr>
          <a:xfrm>
            <a:off x="855300" y="2840054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8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29" name="Google Shape;329;p3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30" name="Google Shape;330;p38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DEC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1" name="Google Shape;331;p38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NOV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2" name="Google Shape;332;p38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OCT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3" name="Google Shape;333;p38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SEP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4" name="Google Shape;334;p38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AUG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5" name="Google Shape;335;p38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JUL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6" name="Google Shape;336;p38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JUN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7" name="Google Shape;337;p38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MAY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8" name="Google Shape;338;p38"/>
          <p:cNvSpPr/>
          <p:nvPr/>
        </p:nvSpPr>
        <p:spPr>
          <a:xfrm>
            <a:off x="2454535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APR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39" name="Google Shape;339;p38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MAR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40" name="Google Shape;340;p38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FEB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41" name="Google Shape;341;p38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JAN</a:t>
            </a:r>
            <a:endParaRPr sz="10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42" name="Google Shape;342;p38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343" name="Google Shape;343;p38"/>
          <p:cNvCxnSpPr/>
          <p:nvPr/>
        </p:nvCxnSpPr>
        <p:spPr>
          <a:xfrm rot="10800000">
            <a:off x="76892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4" name="Google Shape;344;p38"/>
          <p:cNvSpPr txBox="1"/>
          <p:nvPr/>
        </p:nvSpPr>
        <p:spPr>
          <a:xfrm>
            <a:off x="72790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45" name="Google Shape;345;p38"/>
          <p:cNvCxnSpPr/>
          <p:nvPr/>
        </p:nvCxnSpPr>
        <p:spPr>
          <a:xfrm rot="10800000">
            <a:off x="209015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6" name="Google Shape;346;p38"/>
          <p:cNvSpPr txBox="1"/>
          <p:nvPr/>
        </p:nvSpPr>
        <p:spPr>
          <a:xfrm>
            <a:off x="2050642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Red is the colour of danger and courage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47" name="Google Shape;347;p38"/>
          <p:cNvCxnSpPr/>
          <p:nvPr/>
        </p:nvCxnSpPr>
        <p:spPr>
          <a:xfrm rot="10800000">
            <a:off x="341139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8" name="Google Shape;348;p38"/>
          <p:cNvSpPr txBox="1"/>
          <p:nvPr/>
        </p:nvSpPr>
        <p:spPr>
          <a:xfrm>
            <a:off x="3373384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49" name="Google Shape;349;p38"/>
          <p:cNvCxnSpPr/>
          <p:nvPr/>
        </p:nvCxnSpPr>
        <p:spPr>
          <a:xfrm rot="10800000">
            <a:off x="473262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0" name="Google Shape;350;p38"/>
          <p:cNvSpPr txBox="1"/>
          <p:nvPr/>
        </p:nvSpPr>
        <p:spPr>
          <a:xfrm>
            <a:off x="4696126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51" name="Google Shape;351;p38"/>
          <p:cNvCxnSpPr/>
          <p:nvPr/>
        </p:nvCxnSpPr>
        <p:spPr>
          <a:xfrm rot="10800000">
            <a:off x="605386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2" name="Google Shape;352;p38"/>
          <p:cNvSpPr txBox="1"/>
          <p:nvPr/>
        </p:nvSpPr>
        <p:spPr>
          <a:xfrm>
            <a:off x="6018868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53" name="Google Shape;353;p38"/>
          <p:cNvCxnSpPr/>
          <p:nvPr/>
        </p:nvCxnSpPr>
        <p:spPr>
          <a:xfrm rot="10800000">
            <a:off x="737509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4" name="Google Shape;354;p38"/>
          <p:cNvSpPr txBox="1"/>
          <p:nvPr/>
        </p:nvSpPr>
        <p:spPr>
          <a:xfrm>
            <a:off x="734161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55" name="Google Shape;355;p38"/>
          <p:cNvCxnSpPr/>
          <p:nvPr/>
        </p:nvCxnSpPr>
        <p:spPr>
          <a:xfrm rot="10800000">
            <a:off x="143968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6" name="Google Shape;356;p38"/>
          <p:cNvSpPr txBox="1"/>
          <p:nvPr/>
        </p:nvSpPr>
        <p:spPr>
          <a:xfrm>
            <a:off x="1369548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57" name="Google Shape;357;p38"/>
          <p:cNvCxnSpPr/>
          <p:nvPr/>
        </p:nvCxnSpPr>
        <p:spPr>
          <a:xfrm rot="10800000">
            <a:off x="276092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8" name="Google Shape;358;p38"/>
          <p:cNvSpPr txBox="1"/>
          <p:nvPr/>
        </p:nvSpPr>
        <p:spPr>
          <a:xfrm>
            <a:off x="2699944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59" name="Google Shape;359;p38"/>
          <p:cNvCxnSpPr/>
          <p:nvPr/>
        </p:nvCxnSpPr>
        <p:spPr>
          <a:xfrm rot="10800000">
            <a:off x="408215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0" name="Google Shape;360;p38"/>
          <p:cNvSpPr txBox="1"/>
          <p:nvPr/>
        </p:nvSpPr>
        <p:spPr>
          <a:xfrm>
            <a:off x="4030339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61" name="Google Shape;361;p38"/>
          <p:cNvCxnSpPr/>
          <p:nvPr/>
        </p:nvCxnSpPr>
        <p:spPr>
          <a:xfrm rot="10800000">
            <a:off x="54033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2" name="Google Shape;362;p38"/>
          <p:cNvSpPr txBox="1"/>
          <p:nvPr/>
        </p:nvSpPr>
        <p:spPr>
          <a:xfrm>
            <a:off x="5360735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Red is the colour of danger and courage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63" name="Google Shape;363;p38"/>
          <p:cNvCxnSpPr/>
          <p:nvPr/>
        </p:nvCxnSpPr>
        <p:spPr>
          <a:xfrm rot="10800000">
            <a:off x="672462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4" name="Google Shape;364;p38"/>
          <p:cNvSpPr txBox="1"/>
          <p:nvPr/>
        </p:nvSpPr>
        <p:spPr>
          <a:xfrm>
            <a:off x="6691131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365" name="Google Shape;365;p38"/>
          <p:cNvCxnSpPr/>
          <p:nvPr/>
        </p:nvCxnSpPr>
        <p:spPr>
          <a:xfrm rot="10800000">
            <a:off x="804586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6" name="Google Shape;366;p38"/>
          <p:cNvSpPr txBox="1"/>
          <p:nvPr/>
        </p:nvSpPr>
        <p:spPr>
          <a:xfrm>
            <a:off x="8008073" y="36481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9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372" name="Google Shape;372;p3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73" name="Google Shape;373;p39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39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5" name="Google Shape;375;p39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376" name="Google Shape;376;p39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rgbClr val="5ED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9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1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grpSp>
        <p:nvGrpSpPr>
          <p:cNvPr id="378" name="Google Shape;378;p39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379" name="Google Shape;379;p39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9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3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grpSp>
        <p:nvGrpSpPr>
          <p:cNvPr id="381" name="Google Shape;381;p39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382" name="Google Shape;382;p39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9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5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grpSp>
        <p:nvGrpSpPr>
          <p:cNvPr id="384" name="Google Shape;384;p39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385" name="Google Shape;385;p39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9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6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grpSp>
        <p:nvGrpSpPr>
          <p:cNvPr id="387" name="Google Shape;387;p39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388" name="Google Shape;388;p39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9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4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grpSp>
        <p:nvGrpSpPr>
          <p:cNvPr id="390" name="Google Shape;390;p39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391" name="Google Shape;391;p39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9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2</a:t>
              </a:r>
              <a:endParaRPr sz="6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sp>
        <p:nvSpPr>
          <p:cNvPr id="393" name="Google Shape;393;p39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94" name="Google Shape;394;p39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Red is the colour of danger and courage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95" name="Google Shape;395;p39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96" name="Google Shape;396;p39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97" name="Google Shape;397;p39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398" name="Google Shape;398;p39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0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404" name="Google Shape;404;p4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405" name="Google Shape;405;p40"/>
          <p:cNvGraphicFramePr/>
          <p:nvPr/>
        </p:nvGraphicFramePr>
        <p:xfrm>
          <a:off x="392525" y="1564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{212845D9-6369-49C8-8727-13F84F9FAB24}</a:tableStyleId>
              </a:tblPr>
              <a:tblGrid>
                <a:gridCol w="14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411" name="Google Shape;411;p4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412" name="Google Shape;412;p41"/>
          <p:cNvSpPr/>
          <p:nvPr/>
        </p:nvSpPr>
        <p:spPr>
          <a:xfrm>
            <a:off x="286775" y="1363400"/>
            <a:ext cx="4206300" cy="1584600"/>
          </a:xfrm>
          <a:prstGeom prst="rect">
            <a:avLst/>
          </a:prstGeom>
          <a:solidFill>
            <a:srgbClr val="FFFFFF">
              <a:alpha val="21790"/>
            </a:srgbClr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STRENGTHS</a:t>
            </a:r>
            <a:endParaRPr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13" name="Google Shape;413;p41"/>
          <p:cNvSpPr/>
          <p:nvPr/>
        </p:nvSpPr>
        <p:spPr>
          <a:xfrm>
            <a:off x="4667075" y="1363400"/>
            <a:ext cx="4206300" cy="1584600"/>
          </a:xfrm>
          <a:prstGeom prst="rect">
            <a:avLst/>
          </a:prstGeom>
          <a:solidFill>
            <a:srgbClr val="FFFFFF">
              <a:alpha val="21790"/>
            </a:srgbClr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WEAKNESSES</a:t>
            </a:r>
            <a:endParaRPr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14" name="Google Shape;414;p41"/>
          <p:cNvSpPr/>
          <p:nvPr/>
        </p:nvSpPr>
        <p:spPr>
          <a:xfrm>
            <a:off x="286775" y="3121900"/>
            <a:ext cx="4206300" cy="1584600"/>
          </a:xfrm>
          <a:prstGeom prst="rect">
            <a:avLst/>
          </a:prstGeom>
          <a:solidFill>
            <a:srgbClr val="FFFFFF">
              <a:alpha val="21790"/>
            </a:srgbClr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Black is the color of ebony and of outer space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OPPORTUNITIES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15" name="Google Shape;415;p41"/>
          <p:cNvSpPr/>
          <p:nvPr/>
        </p:nvSpPr>
        <p:spPr>
          <a:xfrm>
            <a:off x="4667075" y="3121900"/>
            <a:ext cx="4206300" cy="1584600"/>
          </a:xfrm>
          <a:prstGeom prst="rect">
            <a:avLst/>
          </a:prstGeom>
          <a:solidFill>
            <a:srgbClr val="FFFFFF">
              <a:alpha val="21790"/>
            </a:srgbClr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White is the color of milk and fresh snow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THREATS</a:t>
            </a:r>
            <a:endParaRPr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16" name="Google Shape;416;p41"/>
          <p:cNvSpPr/>
          <p:nvPr/>
        </p:nvSpPr>
        <p:spPr>
          <a:xfrm>
            <a:off x="3285625" y="1738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41"/>
          <p:cNvSpPr/>
          <p:nvPr/>
        </p:nvSpPr>
        <p:spPr>
          <a:xfrm rot="5400000">
            <a:off x="3459879" y="1738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41"/>
          <p:cNvSpPr/>
          <p:nvPr/>
        </p:nvSpPr>
        <p:spPr>
          <a:xfrm rot="10800000">
            <a:off x="3459879" y="1914006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41"/>
          <p:cNvSpPr/>
          <p:nvPr/>
        </p:nvSpPr>
        <p:spPr>
          <a:xfrm rot="-5400000">
            <a:off x="3285625" y="1914006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41"/>
          <p:cNvSpPr/>
          <p:nvPr/>
        </p:nvSpPr>
        <p:spPr>
          <a:xfrm>
            <a:off x="3842100" y="2242577"/>
            <a:ext cx="371803" cy="44467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dk1"/>
                </a:solidFill>
                <a:latin typeface="Red Hat Text"/>
              </a:rPr>
              <a:t>S</a:t>
            </a:r>
          </a:p>
        </p:txBody>
      </p:sp>
      <p:sp>
        <p:nvSpPr>
          <p:cNvPr id="421" name="Google Shape;421;p41"/>
          <p:cNvSpPr/>
          <p:nvPr/>
        </p:nvSpPr>
        <p:spPr>
          <a:xfrm>
            <a:off x="4857720" y="2250297"/>
            <a:ext cx="570056" cy="43232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dk1"/>
                </a:solidFill>
                <a:latin typeface="Red Hat Text"/>
              </a:rPr>
              <a:t>W</a:t>
            </a:r>
          </a:p>
        </p:txBody>
      </p:sp>
      <p:sp>
        <p:nvSpPr>
          <p:cNvPr id="422" name="Google Shape;422;p41"/>
          <p:cNvSpPr/>
          <p:nvPr/>
        </p:nvSpPr>
        <p:spPr>
          <a:xfrm>
            <a:off x="3807513" y="3348952"/>
            <a:ext cx="446534" cy="44590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dk1"/>
                </a:solidFill>
                <a:latin typeface="Red Hat Text"/>
              </a:rPr>
              <a:t>O</a:t>
            </a:r>
          </a:p>
        </p:txBody>
      </p:sp>
      <p:sp>
        <p:nvSpPr>
          <p:cNvPr id="423" name="Google Shape;423;p41"/>
          <p:cNvSpPr/>
          <p:nvPr/>
        </p:nvSpPr>
        <p:spPr>
          <a:xfrm>
            <a:off x="4971979" y="3356672"/>
            <a:ext cx="384773" cy="43232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dk1"/>
                </a:solidFill>
                <a:latin typeface="Red Hat Text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2"/>
          <p:cNvSpPr txBox="1">
            <a:spLocks noGrp="1"/>
          </p:cNvSpPr>
          <p:nvPr>
            <p:ph type="title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429" name="Google Shape;429;p4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30" name="Google Shape;430;p42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Key Activities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800" b="1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1" name="Google Shape;431;p42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Key Resources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2" name="Google Shape;432;p42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Value Propositions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3" name="Google Shape;433;p42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Customer Relationships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4" name="Google Shape;434;p42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Channels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5" name="Google Shape;435;p42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Customer Segments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6" name="Google Shape;436;p42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Key Partners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800" b="1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7" name="Google Shape;437;p42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Cost Structure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8" name="Google Shape;438;p42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rgbClr val="FFFFFF">
              <a:alpha val="2179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Revenue Streams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900" b="1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439" name="Google Shape;439;p42"/>
          <p:cNvSpPr/>
          <p:nvPr/>
        </p:nvSpPr>
        <p:spPr>
          <a:xfrm>
            <a:off x="4279907" y="3732570"/>
            <a:ext cx="215901" cy="214638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40" name="Google Shape;440;p42"/>
          <p:cNvSpPr/>
          <p:nvPr/>
        </p:nvSpPr>
        <p:spPr>
          <a:xfrm>
            <a:off x="6866281" y="543303"/>
            <a:ext cx="215257" cy="19323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41" name="Google Shape;441;p42"/>
          <p:cNvSpPr/>
          <p:nvPr/>
        </p:nvSpPr>
        <p:spPr>
          <a:xfrm>
            <a:off x="1702716" y="543215"/>
            <a:ext cx="207088" cy="207075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42" name="Google Shape;442;p42"/>
          <p:cNvSpPr/>
          <p:nvPr/>
        </p:nvSpPr>
        <p:spPr>
          <a:xfrm>
            <a:off x="8608585" y="543301"/>
            <a:ext cx="197012" cy="20770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43" name="Google Shape;443;p42"/>
          <p:cNvGrpSpPr/>
          <p:nvPr/>
        </p:nvGrpSpPr>
        <p:grpSpPr>
          <a:xfrm>
            <a:off x="8561977" y="3732397"/>
            <a:ext cx="233502" cy="171203"/>
            <a:chOff x="4610450" y="3703750"/>
            <a:chExt cx="453050" cy="332175"/>
          </a:xfrm>
        </p:grpSpPr>
        <p:sp>
          <p:nvSpPr>
            <p:cNvPr id="444" name="Google Shape;444;p42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45" name="Google Shape;445;p4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46" name="Google Shape;446;p42"/>
          <p:cNvSpPr/>
          <p:nvPr/>
        </p:nvSpPr>
        <p:spPr>
          <a:xfrm>
            <a:off x="3424268" y="543232"/>
            <a:ext cx="209587" cy="20960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47" name="Google Shape;447;p42"/>
          <p:cNvGrpSpPr/>
          <p:nvPr/>
        </p:nvGrpSpPr>
        <p:grpSpPr>
          <a:xfrm>
            <a:off x="5169556" y="543233"/>
            <a:ext cx="188198" cy="239803"/>
            <a:chOff x="1958100" y="4985350"/>
            <a:chExt cx="365150" cy="465275"/>
          </a:xfrm>
        </p:grpSpPr>
        <p:sp>
          <p:nvSpPr>
            <p:cNvPr id="448" name="Google Shape;448;p42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49" name="Google Shape;449;p42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0" name="Google Shape;450;p42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51" name="Google Shape;451;p42"/>
          <p:cNvGrpSpPr/>
          <p:nvPr/>
        </p:nvGrpSpPr>
        <p:grpSpPr>
          <a:xfrm>
            <a:off x="3342459" y="2137720"/>
            <a:ext cx="283238" cy="257429"/>
            <a:chOff x="4562200" y="4968250"/>
            <a:chExt cx="549550" cy="499475"/>
          </a:xfrm>
        </p:grpSpPr>
        <p:sp>
          <p:nvSpPr>
            <p:cNvPr id="452" name="Google Shape;452;p42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3" name="Google Shape;453;p4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4" name="Google Shape;454;p42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5" name="Google Shape;455;p42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6" name="Google Shape;456;p42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57" name="Google Shape;457;p42"/>
          <p:cNvGrpSpPr/>
          <p:nvPr/>
        </p:nvGrpSpPr>
        <p:grpSpPr>
          <a:xfrm>
            <a:off x="6790078" y="2139229"/>
            <a:ext cx="278200" cy="266861"/>
            <a:chOff x="5241175" y="4959100"/>
            <a:chExt cx="539775" cy="517775"/>
          </a:xfrm>
        </p:grpSpPr>
        <p:sp>
          <p:nvSpPr>
            <p:cNvPr id="458" name="Google Shape;458;p42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59" name="Google Shape;459;p42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3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469" name="Google Shape;469;p4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470" name="Google Shape;470;p43"/>
          <p:cNvGrpSpPr/>
          <p:nvPr/>
        </p:nvGrpSpPr>
        <p:grpSpPr>
          <a:xfrm>
            <a:off x="855292" y="1413043"/>
            <a:ext cx="3608219" cy="3243858"/>
            <a:chOff x="3778727" y="4460423"/>
            <a:chExt cx="720160" cy="647438"/>
          </a:xfrm>
        </p:grpSpPr>
        <p:sp>
          <p:nvSpPr>
            <p:cNvPr id="471" name="Google Shape;471;p43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PURCHASE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2" name="Google Shape;472;p43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rgbClr val="5EDA00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LOYALTY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3" name="Google Shape;473;p43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AWARENESS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4" name="Google Shape;474;p43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EVALUATION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5" name="Google Shape;475;p43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DISCOVERY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6" name="Google Shape;476;p43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dk1"/>
                  </a:solidFill>
                  <a:latin typeface="Red Hat Text"/>
                  <a:ea typeface="Red Hat Text"/>
                  <a:cs typeface="Red Hat Text"/>
                  <a:sym typeface="Red Hat Text"/>
                </a:rPr>
                <a:t>INTENT</a:t>
              </a: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  <p:sp>
          <p:nvSpPr>
            <p:cNvPr id="477" name="Google Shape;477;p43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endParaRPr>
            </a:p>
          </p:txBody>
        </p:sp>
      </p:grpSp>
      <p:cxnSp>
        <p:nvCxnSpPr>
          <p:cNvPr id="478" name="Google Shape;478;p43"/>
          <p:cNvCxnSpPr/>
          <p:nvPr/>
        </p:nvCxnSpPr>
        <p:spPr>
          <a:xfrm>
            <a:off x="4383550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9" name="Google Shape;479;p43"/>
          <p:cNvSpPr txBox="1"/>
          <p:nvPr/>
        </p:nvSpPr>
        <p:spPr>
          <a:xfrm>
            <a:off x="5502050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480" name="Google Shape;480;p43"/>
          <p:cNvCxnSpPr/>
          <p:nvPr/>
        </p:nvCxnSpPr>
        <p:spPr>
          <a:xfrm>
            <a:off x="4227875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1" name="Google Shape;481;p43"/>
          <p:cNvSpPr txBox="1"/>
          <p:nvPr/>
        </p:nvSpPr>
        <p:spPr>
          <a:xfrm>
            <a:off x="5502050" y="22596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482" name="Google Shape;482;p43"/>
          <p:cNvCxnSpPr/>
          <p:nvPr/>
        </p:nvCxnSpPr>
        <p:spPr>
          <a:xfrm>
            <a:off x="4006650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3" name="Google Shape;483;p43"/>
          <p:cNvSpPr txBox="1"/>
          <p:nvPr/>
        </p:nvSpPr>
        <p:spPr>
          <a:xfrm>
            <a:off x="5502050" y="27412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484" name="Google Shape;484;p43"/>
          <p:cNvCxnSpPr/>
          <p:nvPr/>
        </p:nvCxnSpPr>
        <p:spPr>
          <a:xfrm>
            <a:off x="3818200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5" name="Google Shape;485;p43"/>
          <p:cNvSpPr txBox="1"/>
          <p:nvPr/>
        </p:nvSpPr>
        <p:spPr>
          <a:xfrm>
            <a:off x="5502050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486" name="Google Shape;486;p43"/>
          <p:cNvCxnSpPr/>
          <p:nvPr/>
        </p:nvCxnSpPr>
        <p:spPr>
          <a:xfrm>
            <a:off x="3613350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7" name="Google Shape;487;p43"/>
          <p:cNvSpPr txBox="1"/>
          <p:nvPr/>
        </p:nvSpPr>
        <p:spPr>
          <a:xfrm>
            <a:off x="5502050" y="37044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cxnSp>
        <p:nvCxnSpPr>
          <p:cNvPr id="488" name="Google Shape;488;p43"/>
          <p:cNvCxnSpPr/>
          <p:nvPr/>
        </p:nvCxnSpPr>
        <p:spPr>
          <a:xfrm>
            <a:off x="3400325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rgbClr val="5EDA00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9" name="Google Shape;489;p43"/>
          <p:cNvSpPr txBox="1"/>
          <p:nvPr/>
        </p:nvSpPr>
        <p:spPr>
          <a:xfrm>
            <a:off x="5502050" y="41861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Insert your content</a:t>
            </a:r>
            <a:endParaRPr sz="10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855300" y="1583350"/>
            <a:ext cx="7433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Transition Headline</a:t>
            </a:r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855300" y="2840054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4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495" name="Google Shape;495;p4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496" name="Google Shape;496;p44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85530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97" name="Google Shape;497;p44"/>
          <p:cNvSpPr txBox="1"/>
          <p:nvPr/>
        </p:nvSpPr>
        <p:spPr>
          <a:xfrm>
            <a:off x="86032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Imani Jackson</a:t>
            </a:r>
            <a:r>
              <a:rPr lang="en">
                <a:latin typeface="Red Hat Text"/>
                <a:ea typeface="Red Hat Text"/>
                <a:cs typeface="Red Hat Text"/>
                <a:sym typeface="Red Hat Text"/>
              </a:rPr>
              <a:t/>
            </a:r>
            <a:br>
              <a:rPr lang="en">
                <a:latin typeface="Red Hat Text"/>
                <a:ea typeface="Red Hat Text"/>
                <a:cs typeface="Red Hat Text"/>
                <a:sym typeface="Red Hat Text"/>
              </a:rPr>
            </a:b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JOB TITLE</a:t>
            </a:r>
            <a:endParaRPr sz="8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498" name="Google Shape;498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502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99" name="Google Shape;499;p44"/>
          <p:cNvSpPr txBox="1"/>
          <p:nvPr/>
        </p:nvSpPr>
        <p:spPr>
          <a:xfrm>
            <a:off x="284005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Marcos Galán</a:t>
            </a:r>
            <a:r>
              <a:rPr lang="en">
                <a:latin typeface="Red Hat Text"/>
                <a:ea typeface="Red Hat Text"/>
                <a:cs typeface="Red Hat Text"/>
                <a:sym typeface="Red Hat Text"/>
              </a:rPr>
              <a:t/>
            </a:r>
            <a:br>
              <a:rPr lang="en">
                <a:latin typeface="Red Hat Text"/>
                <a:ea typeface="Red Hat Text"/>
                <a:cs typeface="Red Hat Text"/>
                <a:sym typeface="Red Hat Text"/>
              </a:rPr>
            </a:b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JOB TITLE</a:t>
            </a:r>
            <a:endParaRPr sz="8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500" name="Google Shape;500;p44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1475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01" name="Google Shape;501;p44"/>
          <p:cNvSpPr txBox="1"/>
          <p:nvPr/>
        </p:nvSpPr>
        <p:spPr>
          <a:xfrm>
            <a:off x="481977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Ixchel Valdía</a:t>
            </a:r>
            <a:r>
              <a:rPr lang="en">
                <a:latin typeface="Red Hat Text"/>
                <a:ea typeface="Red Hat Text"/>
                <a:cs typeface="Red Hat Text"/>
                <a:sym typeface="Red Hat Text"/>
              </a:rPr>
              <a:t/>
            </a:r>
            <a:br>
              <a:rPr lang="en">
                <a:latin typeface="Red Hat Text"/>
                <a:ea typeface="Red Hat Text"/>
                <a:cs typeface="Red Hat Text"/>
                <a:sym typeface="Red Hat Text"/>
              </a:rPr>
            </a:b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JOB TITLE</a:t>
            </a:r>
            <a:endParaRPr sz="8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  <p:pic>
        <p:nvPicPr>
          <p:cNvPr id="502" name="Google Shape;502;p44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9447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03" name="Google Shape;503;p44"/>
          <p:cNvSpPr txBox="1"/>
          <p:nvPr/>
        </p:nvSpPr>
        <p:spPr>
          <a:xfrm>
            <a:off x="679950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Nils Årud</a:t>
            </a:r>
            <a:r>
              <a:rPr lang="en">
                <a:latin typeface="Red Hat Text"/>
                <a:ea typeface="Red Hat Text"/>
                <a:cs typeface="Red Hat Text"/>
                <a:sym typeface="Red Hat Text"/>
              </a:rPr>
              <a:t/>
            </a:r>
            <a:br>
              <a:rPr lang="en">
                <a:latin typeface="Red Hat Text"/>
                <a:ea typeface="Red Hat Text"/>
                <a:cs typeface="Red Hat Text"/>
                <a:sym typeface="Red Hat Text"/>
              </a:rPr>
            </a:br>
            <a:r>
              <a:rPr lang="en" sz="8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JOB TITLE</a:t>
            </a:r>
            <a:endParaRPr sz="800">
              <a:solidFill>
                <a:schemeClr val="dk2"/>
              </a:solidFill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ed Hat Text"/>
                <a:ea typeface="Red Hat Text"/>
                <a:cs typeface="Red Hat Text"/>
                <a:sym typeface="Red Hat Text"/>
              </a:rPr>
              <a:t>Blue is the colour of the clear sky and the deep sea</a:t>
            </a:r>
            <a:endParaRPr>
              <a:latin typeface="Red Hat Text"/>
              <a:ea typeface="Red Hat Text"/>
              <a:cs typeface="Red Hat Text"/>
              <a:sym typeface="Red Hat Text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5"/>
          <p:cNvSpPr txBox="1">
            <a:spLocks noGrp="1"/>
          </p:cNvSpPr>
          <p:nvPr>
            <p:ph type="title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509" name="Google Shape;509;p45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0" name="Google Shape;510;p45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511" name="Google Shape;511;p45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2" name="Google Shape;512;p45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3" name="Google Shape;513;p45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4" name="Google Shape;514;p45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5" name="Google Shape;515;p45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6" name="Google Shape;516;p45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7" name="Google Shape;517;p45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8" name="Google Shape;518;p45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9" name="Google Shape;519;p45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0" name="Google Shape;520;p45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1" name="Google Shape;521;p45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2" name="Google Shape;522;p45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3" name="Google Shape;523;p45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4" name="Google Shape;524;p45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5" name="Google Shape;525;p45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6" name="Google Shape;526;p45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7" name="Google Shape;527;p45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8" name="Google Shape;528;p45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9" name="Google Shape;529;p45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0" name="Google Shape;530;p45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1" name="Google Shape;531;p45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2" name="Google Shape;532;p45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3" name="Google Shape;533;p45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4" name="Google Shape;534;p45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5" name="Google Shape;535;p45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6" name="Google Shape;536;p45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7" name="Google Shape;537;p45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8" name="Google Shape;538;p45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9" name="Google Shape;539;p45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0" name="Google Shape;540;p45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45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45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45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4" name="Google Shape;544;p45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5" name="Google Shape;545;p45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6" name="Google Shape;546;p45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45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8" name="Google Shape;548;p45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9" name="Google Shape;549;p45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45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45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45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" name="Google Shape;553;p45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4" name="Google Shape;554;p45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45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45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57" name="Google Shape;557;p4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grpSp>
        <p:nvGrpSpPr>
          <p:cNvPr id="558" name="Google Shape;558;p45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559" name="Google Shape;559;p45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45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45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45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45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45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5" name="Google Shape;565;p45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6" name="Google Shape;566;p45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7" name="Google Shape;567;p45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8" name="Google Shape;568;p45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9" name="Google Shape;569;p45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0" name="Google Shape;570;p45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1" name="Google Shape;571;p45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2" name="Google Shape;572;p45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3" name="Google Shape;573;p45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4" name="Google Shape;574;p45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5" name="Google Shape;575;p45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6" name="Google Shape;576;p45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45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45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45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0" name="Google Shape;580;p45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81" name="Google Shape;581;p45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582" name="Google Shape;582;p45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583" name="Google Shape;583;p45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LOW VALUE 1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4" name="Google Shape;584;p45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HIGH VALUE 1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5" name="Google Shape;585;p45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LOW VALUE 2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6" name="Google Shape;586;p45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HIGH VALUE 2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7" name="Google Shape;587;p45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rgbClr val="5EDA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3"/>
                </a:solidFill>
                <a:latin typeface="Red Hat Text"/>
                <a:ea typeface="Red Hat Text"/>
                <a:cs typeface="Red Hat Text"/>
                <a:sym typeface="Red Hat Text"/>
              </a:rPr>
              <a:t>Our company</a:t>
            </a:r>
            <a:endParaRPr sz="700">
              <a:solidFill>
                <a:schemeClr val="accent3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8" name="Google Shape;588;p45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89" name="Google Shape;589;p45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90" name="Google Shape;590;p45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91" name="Google Shape;591;p45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92" name="Google Shape;592;p45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  <p:sp>
        <p:nvSpPr>
          <p:cNvPr id="593" name="Google Shape;593;p45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ed Hat Text"/>
                <a:ea typeface="Red Hat Text"/>
                <a:cs typeface="Red Hat Text"/>
                <a:sym typeface="Red Hat Text"/>
              </a:rPr>
              <a:t>Competitor</a:t>
            </a:r>
            <a:endParaRPr sz="700">
              <a:solidFill>
                <a:schemeClr val="dk1"/>
              </a:solidFill>
              <a:latin typeface="Red Hat Text"/>
              <a:ea typeface="Red Hat Text"/>
              <a:cs typeface="Red Hat Text"/>
              <a:sym typeface="Red Hat Tex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46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599" name="Google Shape;599;p4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600" name="Google Shape;600;p46"/>
          <p:cNvGraphicFramePr/>
          <p:nvPr/>
        </p:nvGraphicFramePr>
        <p:xfrm>
          <a:off x="855300" y="147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{42F15732-B958-4A86-A11A-B8F5D660555F}</a:tableStyleId>
              </a:tblPr>
              <a:tblGrid>
                <a:gridCol w="83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5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SUNDAY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MONDAY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TUESDAY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WEDNESDAY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THURSDAY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FRIDAY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SATURDAY</a:t>
                      </a:r>
                      <a:endParaRPr sz="7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2179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ed Hat Text"/>
                          <a:ea typeface="Red Hat Text"/>
                          <a:cs typeface="Red Hat Text"/>
                          <a:sym typeface="Red Hat Text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ed Hat Text"/>
                        <a:ea typeface="Red Hat Text"/>
                        <a:cs typeface="Red Hat Text"/>
                        <a:sym typeface="Red Hat Text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6" name="Google Shape;606;p47"/>
          <p:cNvGrpSpPr/>
          <p:nvPr/>
        </p:nvGrpSpPr>
        <p:grpSpPr>
          <a:xfrm>
            <a:off x="358968" y="342338"/>
            <a:ext cx="347107" cy="438984"/>
            <a:chOff x="584925" y="238125"/>
            <a:chExt cx="415200" cy="525100"/>
          </a:xfrm>
        </p:grpSpPr>
        <p:sp>
          <p:nvSpPr>
            <p:cNvPr id="607" name="Google Shape;607;p47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08" name="Google Shape;608;p47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09" name="Google Shape;609;p47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0" name="Google Shape;610;p47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1" name="Google Shape;611;p47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2" name="Google Shape;612;p47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13" name="Google Shape;613;p47"/>
          <p:cNvGrpSpPr/>
          <p:nvPr/>
        </p:nvGrpSpPr>
        <p:grpSpPr>
          <a:xfrm>
            <a:off x="910227" y="406125"/>
            <a:ext cx="371623" cy="309362"/>
            <a:chOff x="1244325" y="314425"/>
            <a:chExt cx="444525" cy="370050"/>
          </a:xfrm>
        </p:grpSpPr>
        <p:sp>
          <p:nvSpPr>
            <p:cNvPr id="614" name="Google Shape;614;p47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5" name="Google Shape;615;p47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16" name="Google Shape;616;p47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617" name="Google Shape;617;p47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8" name="Google Shape;618;p47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619" name="Google Shape;619;p47"/>
          <p:cNvSpPr/>
          <p:nvPr/>
        </p:nvSpPr>
        <p:spPr>
          <a:xfrm>
            <a:off x="2077702" y="393385"/>
            <a:ext cx="290970" cy="334860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20" name="Google Shape;620;p47"/>
          <p:cNvSpPr/>
          <p:nvPr/>
        </p:nvSpPr>
        <p:spPr>
          <a:xfrm>
            <a:off x="2661148" y="394410"/>
            <a:ext cx="251176" cy="3328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621" name="Google Shape;621;p47"/>
          <p:cNvGrpSpPr/>
          <p:nvPr/>
        </p:nvGrpSpPr>
        <p:grpSpPr>
          <a:xfrm>
            <a:off x="3145963" y="388276"/>
            <a:ext cx="408386" cy="345080"/>
            <a:chOff x="3918650" y="293075"/>
            <a:chExt cx="488500" cy="412775"/>
          </a:xfrm>
        </p:grpSpPr>
        <p:sp>
          <p:nvSpPr>
            <p:cNvPr id="622" name="Google Shape;622;p47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3" name="Google Shape;623;p47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4" name="Google Shape;624;p47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25" name="Google Shape;625;p47"/>
          <p:cNvGrpSpPr/>
          <p:nvPr/>
        </p:nvGrpSpPr>
        <p:grpSpPr>
          <a:xfrm>
            <a:off x="3745730" y="362235"/>
            <a:ext cx="335905" cy="397142"/>
            <a:chOff x="4636075" y="261925"/>
            <a:chExt cx="401800" cy="475050"/>
          </a:xfrm>
        </p:grpSpPr>
        <p:sp>
          <p:nvSpPr>
            <p:cNvPr id="626" name="Google Shape;626;p47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7" name="Google Shape;627;p47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8" name="Google Shape;628;p47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9" name="Google Shape;629;p47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630" name="Google Shape;630;p47"/>
          <p:cNvSpPr/>
          <p:nvPr/>
        </p:nvSpPr>
        <p:spPr>
          <a:xfrm>
            <a:off x="4284931" y="392863"/>
            <a:ext cx="384894" cy="335905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631" name="Google Shape;631;p47"/>
          <p:cNvGrpSpPr/>
          <p:nvPr/>
        </p:nvGrpSpPr>
        <p:grpSpPr>
          <a:xfrm>
            <a:off x="4872282" y="395424"/>
            <a:ext cx="336908" cy="330262"/>
            <a:chOff x="5983625" y="301625"/>
            <a:chExt cx="403000" cy="395050"/>
          </a:xfrm>
        </p:grpSpPr>
        <p:sp>
          <p:nvSpPr>
            <p:cNvPr id="632" name="Google Shape;632;p47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3" name="Google Shape;633;p47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4" name="Google Shape;634;p47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5" name="Google Shape;635;p47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6" name="Google Shape;636;p47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7" name="Google Shape;637;p47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8" name="Google Shape;638;p47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9" name="Google Shape;639;p47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0" name="Google Shape;640;p47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1" name="Google Shape;641;p4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2" name="Google Shape;642;p47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3" name="Google Shape;643;p47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4" name="Google Shape;644;p47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5" name="Google Shape;645;p47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6" name="Google Shape;646;p47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7" name="Google Shape;647;p47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8" name="Google Shape;648;p47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49" name="Google Shape;649;p47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0" name="Google Shape;650;p47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1" name="Google Shape;651;p4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52" name="Google Shape;652;p47"/>
          <p:cNvGrpSpPr/>
          <p:nvPr/>
        </p:nvGrpSpPr>
        <p:grpSpPr>
          <a:xfrm>
            <a:off x="5438358" y="392853"/>
            <a:ext cx="331808" cy="331307"/>
            <a:chOff x="6660750" y="298550"/>
            <a:chExt cx="396900" cy="396300"/>
          </a:xfrm>
        </p:grpSpPr>
        <p:sp>
          <p:nvSpPr>
            <p:cNvPr id="653" name="Google Shape;653;p47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4" name="Google Shape;654;p47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55" name="Google Shape;655;p47"/>
          <p:cNvGrpSpPr/>
          <p:nvPr/>
        </p:nvGrpSpPr>
        <p:grpSpPr>
          <a:xfrm>
            <a:off x="358968" y="914538"/>
            <a:ext cx="347107" cy="420111"/>
            <a:chOff x="584925" y="922575"/>
            <a:chExt cx="415200" cy="502525"/>
          </a:xfrm>
        </p:grpSpPr>
        <p:sp>
          <p:nvSpPr>
            <p:cNvPr id="656" name="Google Shape;656;p47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7" name="Google Shape;657;p47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8" name="Google Shape;658;p47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59" name="Google Shape;659;p47"/>
          <p:cNvGrpSpPr/>
          <p:nvPr/>
        </p:nvGrpSpPr>
        <p:grpSpPr>
          <a:xfrm>
            <a:off x="912275" y="904841"/>
            <a:ext cx="367547" cy="437980"/>
            <a:chOff x="1246775" y="910975"/>
            <a:chExt cx="439650" cy="523900"/>
          </a:xfrm>
        </p:grpSpPr>
        <p:sp>
          <p:nvSpPr>
            <p:cNvPr id="660" name="Google Shape;660;p47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61" name="Google Shape;661;p47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62" name="Google Shape;662;p47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63" name="Google Shape;663;p47"/>
          <p:cNvGrpSpPr/>
          <p:nvPr/>
        </p:nvGrpSpPr>
        <p:grpSpPr>
          <a:xfrm>
            <a:off x="1480400" y="975274"/>
            <a:ext cx="358351" cy="298118"/>
            <a:chOff x="1926350" y="995225"/>
            <a:chExt cx="428650" cy="356600"/>
          </a:xfrm>
        </p:grpSpPr>
        <p:sp>
          <p:nvSpPr>
            <p:cNvPr id="664" name="Google Shape;664;p47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65" name="Google Shape;665;p47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66" name="Google Shape;666;p47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67" name="Google Shape;667;p47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668" name="Google Shape;668;p47"/>
          <p:cNvSpPr/>
          <p:nvPr/>
        </p:nvSpPr>
        <p:spPr>
          <a:xfrm>
            <a:off x="2048085" y="950288"/>
            <a:ext cx="350200" cy="348152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69" name="Google Shape;669;p47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70" name="Google Shape;670;p47"/>
          <p:cNvSpPr/>
          <p:nvPr/>
        </p:nvSpPr>
        <p:spPr>
          <a:xfrm>
            <a:off x="3180804" y="970206"/>
            <a:ext cx="338956" cy="30831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671" name="Google Shape;671;p47"/>
          <p:cNvSpPr/>
          <p:nvPr/>
        </p:nvSpPr>
        <p:spPr>
          <a:xfrm>
            <a:off x="3755576" y="97325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672" name="Google Shape;672;p47"/>
          <p:cNvGrpSpPr/>
          <p:nvPr/>
        </p:nvGrpSpPr>
        <p:grpSpPr>
          <a:xfrm>
            <a:off x="4302631" y="952827"/>
            <a:ext cx="349155" cy="349657"/>
            <a:chOff x="5302225" y="968375"/>
            <a:chExt cx="417650" cy="418250"/>
          </a:xfrm>
        </p:grpSpPr>
        <p:sp>
          <p:nvSpPr>
            <p:cNvPr id="673" name="Google Shape;673;p47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74" name="Google Shape;674;p47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75" name="Google Shape;675;p47"/>
          <p:cNvGrpSpPr/>
          <p:nvPr/>
        </p:nvGrpSpPr>
        <p:grpSpPr>
          <a:xfrm>
            <a:off x="4824295" y="913514"/>
            <a:ext cx="432881" cy="421637"/>
            <a:chOff x="5926225" y="921350"/>
            <a:chExt cx="517800" cy="504350"/>
          </a:xfrm>
        </p:grpSpPr>
        <p:sp>
          <p:nvSpPr>
            <p:cNvPr id="676" name="Google Shape;676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77" name="Google Shape;677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78" name="Google Shape;678;p47"/>
          <p:cNvGrpSpPr/>
          <p:nvPr/>
        </p:nvGrpSpPr>
        <p:grpSpPr>
          <a:xfrm>
            <a:off x="5402118" y="921686"/>
            <a:ext cx="404290" cy="405314"/>
            <a:chOff x="6617400" y="931125"/>
            <a:chExt cx="483600" cy="484825"/>
          </a:xfrm>
        </p:grpSpPr>
        <p:sp>
          <p:nvSpPr>
            <p:cNvPr id="679" name="Google Shape;679;p47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80" name="Google Shape;680;p47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81" name="Google Shape;681;p47"/>
          <p:cNvGrpSpPr/>
          <p:nvPr/>
        </p:nvGrpSpPr>
        <p:grpSpPr>
          <a:xfrm>
            <a:off x="337525" y="1551048"/>
            <a:ext cx="389994" cy="273623"/>
            <a:chOff x="559275" y="1683950"/>
            <a:chExt cx="466500" cy="327300"/>
          </a:xfrm>
        </p:grpSpPr>
        <p:sp>
          <p:nvSpPr>
            <p:cNvPr id="682" name="Google Shape;682;p47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83" name="Google Shape;683;p47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84" name="Google Shape;684;p47"/>
          <p:cNvGrpSpPr/>
          <p:nvPr/>
        </p:nvGrpSpPr>
        <p:grpSpPr>
          <a:xfrm>
            <a:off x="901052" y="1496958"/>
            <a:ext cx="389994" cy="381822"/>
            <a:chOff x="1233350" y="1619250"/>
            <a:chExt cx="466500" cy="456725"/>
          </a:xfrm>
        </p:grpSpPr>
        <p:sp>
          <p:nvSpPr>
            <p:cNvPr id="685" name="Google Shape;685;p47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86" name="Google Shape;686;p47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87" name="Google Shape;687;p47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88" name="Google Shape;688;p47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89" name="Google Shape;689;p47"/>
          <p:cNvGrpSpPr/>
          <p:nvPr/>
        </p:nvGrpSpPr>
        <p:grpSpPr>
          <a:xfrm>
            <a:off x="1476826" y="1505109"/>
            <a:ext cx="365499" cy="365499"/>
            <a:chOff x="1922075" y="1629000"/>
            <a:chExt cx="437200" cy="437200"/>
          </a:xfrm>
        </p:grpSpPr>
        <p:sp>
          <p:nvSpPr>
            <p:cNvPr id="690" name="Google Shape;690;p47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91" name="Google Shape;691;p47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692" name="Google Shape;692;p47"/>
          <p:cNvGrpSpPr/>
          <p:nvPr/>
        </p:nvGrpSpPr>
        <p:grpSpPr>
          <a:xfrm>
            <a:off x="2038827" y="1503584"/>
            <a:ext cx="368551" cy="368551"/>
            <a:chOff x="2594325" y="1627175"/>
            <a:chExt cx="440850" cy="440850"/>
          </a:xfrm>
        </p:grpSpPr>
        <p:sp>
          <p:nvSpPr>
            <p:cNvPr id="693" name="Google Shape;693;p47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94" name="Google Shape;694;p4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95" name="Google Shape;695;p47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696" name="Google Shape;696;p47"/>
          <p:cNvSpPr/>
          <p:nvPr/>
        </p:nvSpPr>
        <p:spPr>
          <a:xfrm>
            <a:off x="2618782" y="1519981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697" name="Google Shape;697;p47"/>
          <p:cNvGrpSpPr/>
          <p:nvPr/>
        </p:nvGrpSpPr>
        <p:grpSpPr>
          <a:xfrm>
            <a:off x="3200595" y="1476017"/>
            <a:ext cx="299121" cy="423685"/>
            <a:chOff x="3984000" y="1594200"/>
            <a:chExt cx="357800" cy="506800"/>
          </a:xfrm>
        </p:grpSpPr>
        <p:sp>
          <p:nvSpPr>
            <p:cNvPr id="698" name="Google Shape;698;p47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99" name="Google Shape;699;p47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00" name="Google Shape;700;p47"/>
          <p:cNvGrpSpPr/>
          <p:nvPr/>
        </p:nvGrpSpPr>
        <p:grpSpPr>
          <a:xfrm>
            <a:off x="3716637" y="1566869"/>
            <a:ext cx="394090" cy="241980"/>
            <a:chOff x="4601275" y="1702875"/>
            <a:chExt cx="471400" cy="289450"/>
          </a:xfrm>
        </p:grpSpPr>
        <p:sp>
          <p:nvSpPr>
            <p:cNvPr id="701" name="Google Shape;701;p47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02" name="Google Shape;702;p47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03" name="Google Shape;703;p47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04" name="Google Shape;704;p47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05" name="Google Shape;705;p47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06" name="Google Shape;706;p47"/>
          <p:cNvGrpSpPr/>
          <p:nvPr/>
        </p:nvGrpSpPr>
        <p:grpSpPr>
          <a:xfrm>
            <a:off x="4299057" y="1507659"/>
            <a:ext cx="356303" cy="360400"/>
            <a:chOff x="5297950" y="1632050"/>
            <a:chExt cx="426200" cy="431100"/>
          </a:xfrm>
        </p:grpSpPr>
        <p:sp>
          <p:nvSpPr>
            <p:cNvPr id="707" name="Google Shape;707;p47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08" name="Google Shape;708;p47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09" name="Google Shape;709;p47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710" name="Google Shape;710;p4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1" name="Google Shape;711;p4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2" name="Google Shape;712;p47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3" name="Google Shape;713;p47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4" name="Google Shape;714;p47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15" name="Google Shape;715;p47"/>
          <p:cNvGrpSpPr/>
          <p:nvPr/>
        </p:nvGrpSpPr>
        <p:grpSpPr>
          <a:xfrm>
            <a:off x="5408764" y="1492360"/>
            <a:ext cx="401719" cy="366502"/>
            <a:chOff x="6625350" y="1613750"/>
            <a:chExt cx="480525" cy="438400"/>
          </a:xfrm>
        </p:grpSpPr>
        <p:sp>
          <p:nvSpPr>
            <p:cNvPr id="716" name="Google Shape;716;p47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7" name="Google Shape;717;p47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8" name="Google Shape;718;p47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9" name="Google Shape;719;p47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0" name="Google Shape;720;p47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21" name="Google Shape;721;p47"/>
          <p:cNvGrpSpPr/>
          <p:nvPr/>
        </p:nvGrpSpPr>
        <p:grpSpPr>
          <a:xfrm>
            <a:off x="380913" y="2088554"/>
            <a:ext cx="303217" cy="325685"/>
            <a:chOff x="611175" y="2326900"/>
            <a:chExt cx="362700" cy="389575"/>
          </a:xfrm>
        </p:grpSpPr>
        <p:sp>
          <p:nvSpPr>
            <p:cNvPr id="722" name="Google Shape;722;p47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3" name="Google Shape;723;p47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4" name="Google Shape;724;p47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5" name="Google Shape;725;p47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26" name="Google Shape;726;p47"/>
          <p:cNvSpPr/>
          <p:nvPr/>
        </p:nvSpPr>
        <p:spPr>
          <a:xfrm>
            <a:off x="936309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27" name="Google Shape;727;p47"/>
          <p:cNvSpPr/>
          <p:nvPr/>
        </p:nvSpPr>
        <p:spPr>
          <a:xfrm>
            <a:off x="1499857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28" name="Google Shape;728;p47"/>
          <p:cNvSpPr/>
          <p:nvPr/>
        </p:nvSpPr>
        <p:spPr>
          <a:xfrm>
            <a:off x="2063406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729" name="Google Shape;729;p47"/>
          <p:cNvGrpSpPr/>
          <p:nvPr/>
        </p:nvGrpSpPr>
        <p:grpSpPr>
          <a:xfrm>
            <a:off x="2701378" y="2036492"/>
            <a:ext cx="170502" cy="425733"/>
            <a:chOff x="3386850" y="2264625"/>
            <a:chExt cx="203950" cy="509250"/>
          </a:xfrm>
        </p:grpSpPr>
        <p:sp>
          <p:nvSpPr>
            <p:cNvPr id="730" name="Google Shape;730;p47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1" name="Google Shape;731;p47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32" name="Google Shape;732;p47"/>
          <p:cNvGrpSpPr/>
          <p:nvPr/>
        </p:nvGrpSpPr>
        <p:grpSpPr>
          <a:xfrm>
            <a:off x="3843751" y="2090602"/>
            <a:ext cx="139863" cy="317513"/>
            <a:chOff x="4753325" y="2329350"/>
            <a:chExt cx="167300" cy="379800"/>
          </a:xfrm>
        </p:grpSpPr>
        <p:sp>
          <p:nvSpPr>
            <p:cNvPr id="733" name="Google Shape;733;p47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4" name="Google Shape;734;p47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35" name="Google Shape;735;p47"/>
          <p:cNvGrpSpPr/>
          <p:nvPr/>
        </p:nvGrpSpPr>
        <p:grpSpPr>
          <a:xfrm>
            <a:off x="3277654" y="2038519"/>
            <a:ext cx="145004" cy="421658"/>
            <a:chOff x="4076175" y="2267050"/>
            <a:chExt cx="173450" cy="504375"/>
          </a:xfrm>
        </p:grpSpPr>
        <p:sp>
          <p:nvSpPr>
            <p:cNvPr id="736" name="Google Shape;736;p47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7" name="Google Shape;737;p47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38" name="Google Shape;738;p47"/>
          <p:cNvSpPr/>
          <p:nvPr/>
        </p:nvSpPr>
        <p:spPr>
          <a:xfrm>
            <a:off x="4317599" y="2083007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739" name="Google Shape;739;p47"/>
          <p:cNvGrpSpPr/>
          <p:nvPr/>
        </p:nvGrpSpPr>
        <p:grpSpPr>
          <a:xfrm>
            <a:off x="4865134" y="2089056"/>
            <a:ext cx="351204" cy="324661"/>
            <a:chOff x="5975075" y="2327500"/>
            <a:chExt cx="420100" cy="388350"/>
          </a:xfrm>
        </p:grpSpPr>
        <p:sp>
          <p:nvSpPr>
            <p:cNvPr id="740" name="Google Shape;740;p47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1" name="Google Shape;741;p47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42" name="Google Shape;742;p47"/>
          <p:cNvGrpSpPr/>
          <p:nvPr/>
        </p:nvGrpSpPr>
        <p:grpSpPr>
          <a:xfrm>
            <a:off x="5496544" y="2079358"/>
            <a:ext cx="215437" cy="351204"/>
            <a:chOff x="6730350" y="2315900"/>
            <a:chExt cx="257700" cy="420100"/>
          </a:xfrm>
        </p:grpSpPr>
        <p:sp>
          <p:nvSpPr>
            <p:cNvPr id="743" name="Google Shape;743;p47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4" name="Google Shape;744;p47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5" name="Google Shape;745;p4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6" name="Google Shape;746;p47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7" name="Google Shape;747;p47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48" name="Google Shape;748;p47"/>
          <p:cNvGrpSpPr/>
          <p:nvPr/>
        </p:nvGrpSpPr>
        <p:grpSpPr>
          <a:xfrm>
            <a:off x="477889" y="2615840"/>
            <a:ext cx="109265" cy="398166"/>
            <a:chOff x="727175" y="2957625"/>
            <a:chExt cx="130700" cy="476275"/>
          </a:xfrm>
        </p:grpSpPr>
        <p:sp>
          <p:nvSpPr>
            <p:cNvPr id="749" name="Google Shape;749;p47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0" name="Google Shape;750;p47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51" name="Google Shape;751;p47"/>
          <p:cNvSpPr/>
          <p:nvPr/>
        </p:nvSpPr>
        <p:spPr>
          <a:xfrm>
            <a:off x="1492208" y="2600114"/>
            <a:ext cx="334860" cy="429809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52" name="Google Shape;752;p47"/>
          <p:cNvSpPr/>
          <p:nvPr/>
        </p:nvSpPr>
        <p:spPr>
          <a:xfrm>
            <a:off x="972049" y="2600114"/>
            <a:ext cx="248083" cy="429809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753" name="Google Shape;753;p47"/>
          <p:cNvGrpSpPr/>
          <p:nvPr/>
        </p:nvGrpSpPr>
        <p:grpSpPr>
          <a:xfrm>
            <a:off x="2029631" y="2628589"/>
            <a:ext cx="386943" cy="372647"/>
            <a:chOff x="2583325" y="2972875"/>
            <a:chExt cx="462850" cy="445750"/>
          </a:xfrm>
        </p:grpSpPr>
        <p:sp>
          <p:nvSpPr>
            <p:cNvPr id="754" name="Google Shape;754;p47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5" name="Google Shape;755;p47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56" name="Google Shape;756;p47"/>
          <p:cNvGrpSpPr/>
          <p:nvPr/>
        </p:nvGrpSpPr>
        <p:grpSpPr>
          <a:xfrm>
            <a:off x="2579886" y="2684246"/>
            <a:ext cx="413486" cy="261355"/>
            <a:chOff x="3241525" y="3039450"/>
            <a:chExt cx="494600" cy="312625"/>
          </a:xfrm>
        </p:grpSpPr>
        <p:sp>
          <p:nvSpPr>
            <p:cNvPr id="757" name="Google Shape;757;p47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8" name="Google Shape;758;p47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59" name="Google Shape;759;p47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760" name="Google Shape;760;p47"/>
          <p:cNvGrpSpPr/>
          <p:nvPr/>
        </p:nvGrpSpPr>
        <p:grpSpPr>
          <a:xfrm>
            <a:off x="4263318" y="2656679"/>
            <a:ext cx="427781" cy="316489"/>
            <a:chOff x="5255200" y="3006475"/>
            <a:chExt cx="511700" cy="378575"/>
          </a:xfrm>
        </p:grpSpPr>
        <p:sp>
          <p:nvSpPr>
            <p:cNvPr id="761" name="Google Shape;761;p47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2" name="Google Shape;762;p47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63" name="Google Shape;763;p47"/>
          <p:cNvGrpSpPr/>
          <p:nvPr/>
        </p:nvGrpSpPr>
        <p:grpSpPr>
          <a:xfrm>
            <a:off x="3177104" y="2638308"/>
            <a:ext cx="346104" cy="353231"/>
            <a:chOff x="3955900" y="2984500"/>
            <a:chExt cx="414000" cy="422525"/>
          </a:xfrm>
        </p:grpSpPr>
        <p:sp>
          <p:nvSpPr>
            <p:cNvPr id="764" name="Google Shape;764;p47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5" name="Google Shape;765;p47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6" name="Google Shape;766;p47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67" name="Google Shape;767;p47"/>
          <p:cNvSpPr/>
          <p:nvPr/>
        </p:nvSpPr>
        <p:spPr>
          <a:xfrm>
            <a:off x="341117" y="3226449"/>
            <a:ext cx="386922" cy="304241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68" name="Google Shape;768;p47"/>
          <p:cNvSpPr/>
          <p:nvPr/>
        </p:nvSpPr>
        <p:spPr>
          <a:xfrm>
            <a:off x="4906165" y="2621036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769" name="Google Shape;769;p47"/>
          <p:cNvGrpSpPr/>
          <p:nvPr/>
        </p:nvGrpSpPr>
        <p:grpSpPr>
          <a:xfrm>
            <a:off x="5472049" y="2633187"/>
            <a:ext cx="264427" cy="375719"/>
            <a:chOff x="6701050" y="2978375"/>
            <a:chExt cx="316300" cy="449425"/>
          </a:xfrm>
        </p:grpSpPr>
        <p:sp>
          <p:nvSpPr>
            <p:cNvPr id="770" name="Google Shape;770;p47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1" name="Google Shape;771;p47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72" name="Google Shape;772;p47"/>
          <p:cNvGrpSpPr/>
          <p:nvPr/>
        </p:nvGrpSpPr>
        <p:grpSpPr>
          <a:xfrm>
            <a:off x="907677" y="3251848"/>
            <a:ext cx="376743" cy="253204"/>
            <a:chOff x="1241275" y="3718400"/>
            <a:chExt cx="450650" cy="302875"/>
          </a:xfrm>
        </p:grpSpPr>
        <p:sp>
          <p:nvSpPr>
            <p:cNvPr id="773" name="Google Shape;773;p47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4" name="Google Shape;774;p47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5" name="Google Shape;775;p47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6" name="Google Shape;776;p47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77" name="Google Shape;777;p47"/>
          <p:cNvGrpSpPr/>
          <p:nvPr/>
        </p:nvGrpSpPr>
        <p:grpSpPr>
          <a:xfrm>
            <a:off x="1476324" y="3232453"/>
            <a:ext cx="366502" cy="292496"/>
            <a:chOff x="1921475" y="3695200"/>
            <a:chExt cx="438400" cy="349875"/>
          </a:xfrm>
        </p:grpSpPr>
        <p:sp>
          <p:nvSpPr>
            <p:cNvPr id="778" name="Google Shape;778;p47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9" name="Google Shape;779;p47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0" name="Google Shape;780;p47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1" name="Google Shape;781;p47"/>
          <p:cNvGrpSpPr/>
          <p:nvPr/>
        </p:nvGrpSpPr>
        <p:grpSpPr>
          <a:xfrm>
            <a:off x="2043425" y="3227855"/>
            <a:ext cx="359355" cy="301190"/>
            <a:chOff x="2599825" y="3689700"/>
            <a:chExt cx="429850" cy="360275"/>
          </a:xfrm>
        </p:grpSpPr>
        <p:sp>
          <p:nvSpPr>
            <p:cNvPr id="782" name="Google Shape;782;p47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3" name="Google Shape;783;p47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4" name="Google Shape;784;p47"/>
          <p:cNvGrpSpPr/>
          <p:nvPr/>
        </p:nvGrpSpPr>
        <p:grpSpPr>
          <a:xfrm>
            <a:off x="2624299" y="3196714"/>
            <a:ext cx="324661" cy="338956"/>
            <a:chOff x="3294650" y="3652450"/>
            <a:chExt cx="388350" cy="405450"/>
          </a:xfrm>
        </p:grpSpPr>
        <p:sp>
          <p:nvSpPr>
            <p:cNvPr id="785" name="Google Shape;785;p47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6" name="Google Shape;786;p47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7" name="Google Shape;787;p47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8" name="Google Shape;788;p47"/>
          <p:cNvGrpSpPr/>
          <p:nvPr/>
        </p:nvGrpSpPr>
        <p:grpSpPr>
          <a:xfrm>
            <a:off x="3160781" y="3239601"/>
            <a:ext cx="378750" cy="277698"/>
            <a:chOff x="3936375" y="3703750"/>
            <a:chExt cx="453050" cy="332175"/>
          </a:xfrm>
        </p:grpSpPr>
        <p:sp>
          <p:nvSpPr>
            <p:cNvPr id="789" name="Google Shape;789;p47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0" name="Google Shape;790;p47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1" name="Google Shape;791;p47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2" name="Google Shape;792;p47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3" name="Google Shape;793;p47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94" name="Google Shape;794;p47"/>
          <p:cNvGrpSpPr/>
          <p:nvPr/>
        </p:nvGrpSpPr>
        <p:grpSpPr>
          <a:xfrm>
            <a:off x="3724307" y="3239601"/>
            <a:ext cx="378750" cy="277698"/>
            <a:chOff x="4610450" y="3703750"/>
            <a:chExt cx="453050" cy="332175"/>
          </a:xfrm>
        </p:grpSpPr>
        <p:sp>
          <p:nvSpPr>
            <p:cNvPr id="795" name="Google Shape;795;p47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6" name="Google Shape;796;p47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97" name="Google Shape;797;p47"/>
          <p:cNvGrpSpPr/>
          <p:nvPr/>
        </p:nvGrpSpPr>
        <p:grpSpPr>
          <a:xfrm>
            <a:off x="4301106" y="3211532"/>
            <a:ext cx="352207" cy="333836"/>
            <a:chOff x="5300400" y="3670175"/>
            <a:chExt cx="421300" cy="399325"/>
          </a:xfrm>
        </p:grpSpPr>
        <p:sp>
          <p:nvSpPr>
            <p:cNvPr id="798" name="Google Shape;798;p47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9" name="Google Shape;799;p47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0" name="Google Shape;800;p47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1" name="Google Shape;801;p47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2" name="Google Shape;802;p47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03" name="Google Shape;803;p47"/>
          <p:cNvSpPr/>
          <p:nvPr/>
        </p:nvSpPr>
        <p:spPr>
          <a:xfrm>
            <a:off x="4844905" y="3182557"/>
            <a:ext cx="392042" cy="392021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04" name="Google Shape;804;p47"/>
          <p:cNvGrpSpPr/>
          <p:nvPr/>
        </p:nvGrpSpPr>
        <p:grpSpPr>
          <a:xfrm>
            <a:off x="5433259" y="3207435"/>
            <a:ext cx="342008" cy="342029"/>
            <a:chOff x="6654650" y="3665275"/>
            <a:chExt cx="409100" cy="409125"/>
          </a:xfrm>
        </p:grpSpPr>
        <p:sp>
          <p:nvSpPr>
            <p:cNvPr id="805" name="Google Shape;805;p47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6" name="Google Shape;806;p47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07" name="Google Shape;807;p47"/>
          <p:cNvGrpSpPr/>
          <p:nvPr/>
        </p:nvGrpSpPr>
        <p:grpSpPr>
          <a:xfrm>
            <a:off x="347223" y="3756667"/>
            <a:ext cx="370599" cy="370620"/>
            <a:chOff x="570875" y="4322250"/>
            <a:chExt cx="443300" cy="443325"/>
          </a:xfrm>
        </p:grpSpPr>
        <p:sp>
          <p:nvSpPr>
            <p:cNvPr id="808" name="Google Shape;808;p47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9" name="Google Shape;809;p47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0" name="Google Shape;810;p47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1" name="Google Shape;811;p4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12" name="Google Shape;812;p47"/>
          <p:cNvSpPr/>
          <p:nvPr/>
        </p:nvSpPr>
        <p:spPr>
          <a:xfrm>
            <a:off x="895469" y="3828789"/>
            <a:ext cx="401238" cy="22666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13" name="Google Shape;813;p47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814" name="Google Shape;814;p47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5" name="Google Shape;815;p47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6" name="Google Shape;816;p47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17" name="Google Shape;817;p47"/>
          <p:cNvGrpSpPr/>
          <p:nvPr/>
        </p:nvGrpSpPr>
        <p:grpSpPr>
          <a:xfrm>
            <a:off x="2064346" y="3734722"/>
            <a:ext cx="318014" cy="414510"/>
            <a:chOff x="2624850" y="4296000"/>
            <a:chExt cx="380400" cy="495825"/>
          </a:xfrm>
        </p:grpSpPr>
        <p:sp>
          <p:nvSpPr>
            <p:cNvPr id="818" name="Google Shape;818;p47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9" name="Google Shape;819;p47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0" name="Google Shape;820;p47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21" name="Google Shape;821;p47"/>
          <p:cNvSpPr/>
          <p:nvPr/>
        </p:nvSpPr>
        <p:spPr>
          <a:xfrm>
            <a:off x="3180303" y="3772127"/>
            <a:ext cx="339959" cy="33998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22" name="Google Shape;822;p47"/>
          <p:cNvSpPr/>
          <p:nvPr/>
        </p:nvSpPr>
        <p:spPr>
          <a:xfrm>
            <a:off x="2616754" y="3793571"/>
            <a:ext cx="339959" cy="297094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23" name="Google Shape;823;p47"/>
          <p:cNvSpPr/>
          <p:nvPr/>
        </p:nvSpPr>
        <p:spPr>
          <a:xfrm>
            <a:off x="3742304" y="3770601"/>
            <a:ext cx="343053" cy="3430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24" name="Google Shape;824;p47"/>
          <p:cNvGrpSpPr/>
          <p:nvPr/>
        </p:nvGrpSpPr>
        <p:grpSpPr>
          <a:xfrm>
            <a:off x="4280686" y="3775560"/>
            <a:ext cx="393045" cy="332833"/>
            <a:chOff x="5275975" y="4344850"/>
            <a:chExt cx="470150" cy="398125"/>
          </a:xfrm>
        </p:grpSpPr>
        <p:sp>
          <p:nvSpPr>
            <p:cNvPr id="825" name="Google Shape;825;p47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6" name="Google Shape;826;p47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7" name="Google Shape;827;p47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28" name="Google Shape;828;p47"/>
          <p:cNvSpPr/>
          <p:nvPr/>
        </p:nvSpPr>
        <p:spPr>
          <a:xfrm>
            <a:off x="4864301" y="3765502"/>
            <a:ext cx="353252" cy="353231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29" name="Google Shape;829;p47"/>
          <p:cNvGrpSpPr/>
          <p:nvPr/>
        </p:nvGrpSpPr>
        <p:grpSpPr>
          <a:xfrm>
            <a:off x="5423039" y="3748516"/>
            <a:ext cx="362448" cy="386922"/>
            <a:chOff x="6642425" y="4312500"/>
            <a:chExt cx="433550" cy="462825"/>
          </a:xfrm>
        </p:grpSpPr>
        <p:sp>
          <p:nvSpPr>
            <p:cNvPr id="830" name="Google Shape;830;p47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1" name="Google Shape;831;p47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2" name="Google Shape;832;p47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33" name="Google Shape;833;p47"/>
          <p:cNvSpPr/>
          <p:nvPr/>
        </p:nvSpPr>
        <p:spPr>
          <a:xfrm>
            <a:off x="299775" y="4368343"/>
            <a:ext cx="465527" cy="274647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34" name="Google Shape;834;p47"/>
          <p:cNvGrpSpPr/>
          <p:nvPr/>
        </p:nvGrpSpPr>
        <p:grpSpPr>
          <a:xfrm>
            <a:off x="910227" y="4322764"/>
            <a:ext cx="371623" cy="365499"/>
            <a:chOff x="1244325" y="4999400"/>
            <a:chExt cx="444525" cy="437200"/>
          </a:xfrm>
        </p:grpSpPr>
        <p:sp>
          <p:nvSpPr>
            <p:cNvPr id="835" name="Google Shape;835;p47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6" name="Google Shape;836;p47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7" name="Google Shape;837;p47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8" name="Google Shape;838;p47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9" name="Google Shape;839;p47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40" name="Google Shape;840;p47"/>
          <p:cNvGrpSpPr/>
          <p:nvPr/>
        </p:nvGrpSpPr>
        <p:grpSpPr>
          <a:xfrm>
            <a:off x="1506943" y="4311018"/>
            <a:ext cx="305265" cy="388970"/>
            <a:chOff x="1958100" y="4985350"/>
            <a:chExt cx="365150" cy="465275"/>
          </a:xfrm>
        </p:grpSpPr>
        <p:sp>
          <p:nvSpPr>
            <p:cNvPr id="841" name="Google Shape;841;p47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2" name="Google Shape;842;p47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3" name="Google Shape;843;p47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44" name="Google Shape;844;p47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845" name="Google Shape;845;p47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6" name="Google Shape;846;p47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7" name="Google Shape;847;p47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48" name="Google Shape;848;p47"/>
          <p:cNvGrpSpPr/>
          <p:nvPr/>
        </p:nvGrpSpPr>
        <p:grpSpPr>
          <a:xfrm>
            <a:off x="2577336" y="4333486"/>
            <a:ext cx="418585" cy="344056"/>
            <a:chOff x="3238475" y="5012225"/>
            <a:chExt cx="500700" cy="411550"/>
          </a:xfrm>
        </p:grpSpPr>
        <p:sp>
          <p:nvSpPr>
            <p:cNvPr id="849" name="Google Shape;849;p47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0" name="Google Shape;850;p47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1" name="Google Shape;851;p47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2" name="Google Shape;852;p47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3" name="Google Shape;853;p47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54" name="Google Shape;854;p47"/>
          <p:cNvGrpSpPr/>
          <p:nvPr/>
        </p:nvGrpSpPr>
        <p:grpSpPr>
          <a:xfrm>
            <a:off x="3683970" y="4296723"/>
            <a:ext cx="459424" cy="417561"/>
            <a:chOff x="4562200" y="4968250"/>
            <a:chExt cx="549550" cy="499475"/>
          </a:xfrm>
        </p:grpSpPr>
        <p:sp>
          <p:nvSpPr>
            <p:cNvPr id="855" name="Google Shape;855;p47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6" name="Google Shape;856;p47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7" name="Google Shape;857;p47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8" name="Google Shape;858;p47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9" name="Google Shape;859;p47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60" name="Google Shape;860;p47"/>
          <p:cNvGrpSpPr/>
          <p:nvPr/>
        </p:nvGrpSpPr>
        <p:grpSpPr>
          <a:xfrm>
            <a:off x="3190898" y="4320214"/>
            <a:ext cx="318516" cy="370076"/>
            <a:chOff x="3972400" y="4996350"/>
            <a:chExt cx="381000" cy="442675"/>
          </a:xfrm>
        </p:grpSpPr>
        <p:sp>
          <p:nvSpPr>
            <p:cNvPr id="861" name="Google Shape;861;p47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2" name="Google Shape;862;p47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63" name="Google Shape;863;p47"/>
          <p:cNvGrpSpPr/>
          <p:nvPr/>
        </p:nvGrpSpPr>
        <p:grpSpPr>
          <a:xfrm>
            <a:off x="4251594" y="4289073"/>
            <a:ext cx="451252" cy="432860"/>
            <a:chOff x="5241175" y="4959100"/>
            <a:chExt cx="539775" cy="517775"/>
          </a:xfrm>
        </p:grpSpPr>
        <p:sp>
          <p:nvSpPr>
            <p:cNvPr id="864" name="Google Shape;864;p47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5" name="Google Shape;865;p47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6" name="Google Shape;866;p47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7" name="Google Shape;867;p47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8" name="Google Shape;868;p47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9" name="Google Shape;869;p47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70" name="Google Shape;870;p47"/>
          <p:cNvSpPr/>
          <p:nvPr/>
        </p:nvSpPr>
        <p:spPr>
          <a:xfrm>
            <a:off x="4842355" y="4395912"/>
            <a:ext cx="397142" cy="219513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871" name="Google Shape;871;p47"/>
          <p:cNvGrpSpPr/>
          <p:nvPr/>
        </p:nvGrpSpPr>
        <p:grpSpPr>
          <a:xfrm>
            <a:off x="5458778" y="4353382"/>
            <a:ext cx="289444" cy="332833"/>
            <a:chOff x="6685175" y="5036025"/>
            <a:chExt cx="346225" cy="398125"/>
          </a:xfrm>
        </p:grpSpPr>
        <p:sp>
          <p:nvSpPr>
            <p:cNvPr id="872" name="Google Shape;872;p47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3" name="Google Shape;873;p47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4" name="Google Shape;874;p47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5" name="Google Shape;875;p47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6" name="Google Shape;876;p47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77" name="Google Shape;877;p47"/>
          <p:cNvGrpSpPr/>
          <p:nvPr/>
        </p:nvGrpSpPr>
        <p:grpSpPr>
          <a:xfrm>
            <a:off x="6359617" y="1877599"/>
            <a:ext cx="432570" cy="421334"/>
            <a:chOff x="5926225" y="921350"/>
            <a:chExt cx="517800" cy="504350"/>
          </a:xfrm>
        </p:grpSpPr>
        <p:sp>
          <p:nvSpPr>
            <p:cNvPr id="878" name="Google Shape;878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879" name="Google Shape;879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880" name="Google Shape;880;p47"/>
          <p:cNvSpPr/>
          <p:nvPr/>
        </p:nvSpPr>
        <p:spPr>
          <a:xfrm>
            <a:off x="6553538" y="21136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1" name="Google Shape;881;p47"/>
          <p:cNvGrpSpPr/>
          <p:nvPr/>
        </p:nvGrpSpPr>
        <p:grpSpPr>
          <a:xfrm>
            <a:off x="7244605" y="1856979"/>
            <a:ext cx="432570" cy="421334"/>
            <a:chOff x="5926225" y="921350"/>
            <a:chExt cx="517800" cy="504350"/>
          </a:xfrm>
        </p:grpSpPr>
        <p:sp>
          <p:nvSpPr>
            <p:cNvPr id="882" name="Google Shape;882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4" name="Google Shape;884;p47"/>
          <p:cNvSpPr/>
          <p:nvPr/>
        </p:nvSpPr>
        <p:spPr>
          <a:xfrm>
            <a:off x="7438526" y="20930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5" name="Google Shape;885;p47"/>
          <p:cNvGrpSpPr/>
          <p:nvPr/>
        </p:nvGrpSpPr>
        <p:grpSpPr>
          <a:xfrm>
            <a:off x="6359885" y="2606021"/>
            <a:ext cx="1075937" cy="1047989"/>
            <a:chOff x="5926225" y="921350"/>
            <a:chExt cx="517800" cy="504350"/>
          </a:xfrm>
        </p:grpSpPr>
        <p:sp>
          <p:nvSpPr>
            <p:cNvPr id="886" name="Google Shape;886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8" name="Google Shape;888;p47"/>
          <p:cNvSpPr/>
          <p:nvPr/>
        </p:nvSpPr>
        <p:spPr>
          <a:xfrm>
            <a:off x="6842198" y="31931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6D9EEB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4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Google Shape;895;p48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896" name="Google Shape;896;p48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48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48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2" name="Google Shape;902;p48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903" name="Google Shape;903;p48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48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7" name="Google Shape;907;p48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908" name="Google Shape;908;p48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9" name="Google Shape;909;p48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48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1" name="Google Shape;911;p48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912" name="Google Shape;912;p48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48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48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48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6" name="Google Shape;916;p48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7" name="Google Shape;917;p48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918" name="Google Shape;918;p48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48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48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1" name="Google Shape;921;p48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922" name="Google Shape;922;p48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48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48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6" name="Google Shape;926;p48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927" name="Google Shape;927;p48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48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48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2" name="Google Shape;932;p48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933" name="Google Shape;933;p48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48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48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48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48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48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9" name="Google Shape;939;p48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940" name="Google Shape;940;p48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48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2" name="Google Shape;942;p48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943" name="Google Shape;943;p48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48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48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6" name="Google Shape;946;p48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947" name="Google Shape;947;p48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48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48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48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48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48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3" name="Google Shape;953;p48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954" name="Google Shape;954;p48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48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7" name="Google Shape;957;p48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9" name="Google Shape;959;p48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960" name="Google Shape;960;p48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1" name="Google Shape;961;p48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48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3" name="Google Shape;963;p48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964" name="Google Shape;964;p48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965" name="Google Shape;965;p48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Google Shape;966;p48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48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48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48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48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48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48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48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48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75" name="Google Shape;975;p48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48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48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48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0" name="Google Shape;980;p48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1" name="Google Shape;981;p48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982" name="Google Shape;982;p48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3" name="Google Shape;983;p48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4" name="Google Shape;984;p48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5" name="Google Shape;985;p48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6" name="Google Shape;986;p48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987" name="Google Shape;987;p48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Google Shape;988;p48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9" name="Google Shape;989;p48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0" name="Google Shape;990;p48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1" name="Google Shape;991;p48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2" name="Google Shape;992;p48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993" name="Google Shape;993;p48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48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5" name="Google Shape;995;p48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6" name="Google Shape;996;p48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9" name="Google Shape;999;p48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000" name="Google Shape;1000;p48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48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48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4" name="Google Shape;1004;p48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005" name="Google Shape;1005;p48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48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9" name="Google Shape;1009;p48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010" name="Google Shape;1010;p48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1" name="Google Shape;1011;p48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48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48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48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15" name="Google Shape;1015;p48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016" name="Google Shape;1016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7" name="Google Shape;1017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8" name="Google Shape;1018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9" name="Google Shape;1019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0" name="Google Shape;1020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1" name="Google Shape;1021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2" name="Google Shape;1022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3" name="Google Shape;1023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4" name="Google Shape;1024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5" name="Google Shape;1025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26" name="Google Shape;1026;p48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027" name="Google Shape;1027;p48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48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48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30" name="Google Shape;1030;p48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031" name="Google Shape;1031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2" name="Google Shape;1032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3" name="Google Shape;1033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4" name="Google Shape;1034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5" name="Google Shape;1035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6" name="Google Shape;1036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7" name="Google Shape;1037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8" name="Google Shape;1038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9" name="Google Shape;1039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0" name="Google Shape;1040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41" name="Google Shape;1041;p48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042" name="Google Shape;1042;p48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3" name="Google Shape;1043;p48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Google Shape;1044;p48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48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46" name="Google Shape;1046;p48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047" name="Google Shape;1047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8" name="Google Shape;1048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9" name="Google Shape;1049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0" name="Google Shape;1050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1" name="Google Shape;1051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2" name="Google Shape;1052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3" name="Google Shape;1053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4" name="Google Shape;1054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5" name="Google Shape;1055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6" name="Google Shape;1056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57" name="Google Shape;1057;p48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058" name="Google Shape;1058;p48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48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48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48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48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48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48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5" name="Google Shape;1065;p48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066" name="Google Shape;1066;p48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48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48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48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0" name="Google Shape;1070;p48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071" name="Google Shape;1071;p48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48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48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48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5" name="Google Shape;1075;p48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076" name="Google Shape;1076;p48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48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48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48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48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1" name="Google Shape;1081;p48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082" name="Google Shape;1082;p48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48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48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48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48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48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8" name="Google Shape;1088;p48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089" name="Google Shape;1089;p48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48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48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48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093" name="Google Shape;1093;p48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48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48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48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48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8" name="Google Shape;1098;p48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099" name="Google Shape;1099;p48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48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48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48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48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48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5" name="Google Shape;1105;p48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106" name="Google Shape;1106;p48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48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48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9" name="Google Shape;1109;p48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110" name="Google Shape;1110;p48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48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48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48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4" name="Google Shape;1114;p48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115" name="Google Shape;1115;p48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48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48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48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48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48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1" name="Google Shape;1121;p48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122" name="Google Shape;1122;p48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9" name="Google Shape;1129;p48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130" name="Google Shape;1130;p48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48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4" name="Google Shape;1134;p48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135" name="Google Shape;1135;p48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48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48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8" name="Google Shape;1138;p48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139" name="Google Shape;1139;p48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48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2" name="Google Shape;1142;p48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143" name="Google Shape;1143;p48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48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Google Shape;1145;p48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7" name="Google Shape;1147;p48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148" name="Google Shape;1148;p48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48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48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2" name="Google Shape;1152;p48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153" name="Google Shape;1153;p48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48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48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48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48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159" name="Google Shape;1159;p48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48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48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48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48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48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5" name="Google Shape;1165;p48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166" name="Google Shape;1166;p48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48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48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48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48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48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48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3" name="Google Shape;1173;p48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174" name="Google Shape;1174;p48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48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48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48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48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6" name="Google Shape;1186;p48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187" name="Google Shape;1187;p48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48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48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1" name="Google Shape;1191;p48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192" name="Google Shape;1192;p48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5" name="Google Shape;1195;p48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196" name="Google Shape;1196;p48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48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48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48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2" name="Google Shape;1202;p48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203" name="Google Shape;1203;p48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48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7" name="Google Shape;1207;p48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8" name="Google Shape;1208;p48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48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48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1" name="Google Shape;1211;p48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212" name="Google Shape;1212;p48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48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48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48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48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48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48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4" name="Google Shape;1224;p48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225" name="Google Shape;1225;p48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48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48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48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8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48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48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48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48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48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48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48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7" name="Google Shape;1237;p48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238" name="Google Shape;1238;p48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48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48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48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48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48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48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48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48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48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48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48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0" name="Google Shape;1250;p48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251" name="Google Shape;1251;p48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8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48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48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48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48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7" name="Google Shape;1257;p48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258" name="Google Shape;1258;p48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48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48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48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48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8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48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48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8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48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48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8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8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48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48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3" name="Google Shape;1273;p48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274" name="Google Shape;1274;p48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48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8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48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8" name="Google Shape;1278;p48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279" name="Google Shape;1279;p48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280" name="Google Shape;1280;p48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1" name="Google Shape;1281;p48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2" name="Google Shape;1282;p48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83" name="Google Shape;1283;p48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284" name="Google Shape;1284;p48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48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48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87" name="Google Shape;1287;p48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288" name="Google Shape;1288;p48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48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48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91" name="Google Shape;1291;p48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292" name="Google Shape;1292;p48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48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4" name="Google Shape;1294;p48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5" name="Google Shape;1295;p48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296" name="Google Shape;1296;p48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48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48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48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48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48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48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48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4" name="Google Shape;1304;p48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305" name="Google Shape;1305;p48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48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48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48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9" name="Google Shape;1309;p48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48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8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48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48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48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5" name="Google Shape;1315;p48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6" name="Google Shape;1316;p48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48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48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48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48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48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48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48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48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48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48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8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8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9" name="Google Shape;1329;p48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330" name="Google Shape;1330;p48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331" name="Google Shape;1331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2" name="Google Shape;1332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3" name="Google Shape;1333;p48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334" name="Google Shape;1334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5" name="Google Shape;1335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6" name="Google Shape;1336;p48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337" name="Google Shape;1337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8" name="Google Shape;1338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39" name="Google Shape;1339;p48"/>
          <p:cNvSpPr txBox="1">
            <a:spLocks noGrp="1"/>
          </p:cNvSpPr>
          <p:nvPr>
            <p:ph type="title" idx="4294967295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</a:rPr>
              <a:t>Diagrams and infographics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1340" name="Google Shape;1340;p4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1351725" y="896325"/>
            <a:ext cx="6390000" cy="3484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855300" y="1353947"/>
            <a:ext cx="7433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⊚"/>
            </a:pPr>
            <a:r>
              <a:rPr lang="en"/>
              <a:t>Here you have a list of items</a:t>
            </a:r>
            <a:endParaRPr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⊚"/>
            </a:pPr>
            <a:r>
              <a:rPr lang="en"/>
              <a:t>And some text</a:t>
            </a:r>
            <a:endParaRPr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⊚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00FF"/>
            </a:gs>
            <a:gs pos="68000">
              <a:schemeClr val="accent1"/>
            </a:gs>
            <a:gs pos="100000">
              <a:schemeClr val="accent5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ctrTitle" idx="4294967295"/>
          </p:nvPr>
        </p:nvSpPr>
        <p:spPr>
          <a:xfrm>
            <a:off x="4117625" y="962600"/>
            <a:ext cx="3707100" cy="165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Big concept</a:t>
            </a:r>
            <a:endParaRPr sz="6000"/>
          </a:p>
        </p:txBody>
      </p:sp>
      <p:sp>
        <p:nvSpPr>
          <p:cNvPr id="122" name="Google Shape;122;p18"/>
          <p:cNvSpPr txBox="1">
            <a:spLocks noGrp="1"/>
          </p:cNvSpPr>
          <p:nvPr>
            <p:ph type="subTitle" idx="4294967295"/>
          </p:nvPr>
        </p:nvSpPr>
        <p:spPr>
          <a:xfrm>
            <a:off x="4117625" y="2603500"/>
            <a:ext cx="3707100" cy="15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123" name="Google Shape;123;p18"/>
          <p:cNvSpPr/>
          <p:nvPr/>
        </p:nvSpPr>
        <p:spPr>
          <a:xfrm rot="874550" flipH="1">
            <a:off x="1320781" y="2915642"/>
            <a:ext cx="312013" cy="29792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14313" dist="28575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 rot="-1767546" flipH="1">
            <a:off x="442898" y="490019"/>
            <a:ext cx="1336765" cy="1337085"/>
            <a:chOff x="6654650" y="3665275"/>
            <a:chExt cx="409100" cy="409125"/>
          </a:xfrm>
        </p:grpSpPr>
        <p:sp>
          <p:nvSpPr>
            <p:cNvPr id="125" name="Google Shape;125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127;p18"/>
          <p:cNvGrpSpPr/>
          <p:nvPr/>
        </p:nvGrpSpPr>
        <p:grpSpPr>
          <a:xfrm rot="-182481" flipH="1">
            <a:off x="2249870" y="2467018"/>
            <a:ext cx="883145" cy="883276"/>
            <a:chOff x="570875" y="4322250"/>
            <a:chExt cx="443300" cy="443325"/>
          </a:xfrm>
        </p:grpSpPr>
        <p:sp>
          <p:nvSpPr>
            <p:cNvPr id="128" name="Google Shape;128;p1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14313" dist="28575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Google Shape;132;p18"/>
          <p:cNvSpPr/>
          <p:nvPr/>
        </p:nvSpPr>
        <p:spPr>
          <a:xfrm rot="-1592292" flipH="1">
            <a:off x="3132825" y="1784657"/>
            <a:ext cx="433514" cy="41393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14313" dist="28575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8"/>
          <p:cNvSpPr/>
          <p:nvPr/>
        </p:nvSpPr>
        <p:spPr>
          <a:xfrm rot="2483635" flipH="1">
            <a:off x="2081559" y="1616469"/>
            <a:ext cx="311992" cy="29790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14313" dist="28575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8"/>
          <p:cNvSpPr/>
          <p:nvPr/>
        </p:nvSpPr>
        <p:spPr>
          <a:xfrm rot="-2051376" flipH="1">
            <a:off x="590321" y="2174715"/>
            <a:ext cx="233655" cy="22310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14313" dist="28575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8"/>
          <p:cNvSpPr/>
          <p:nvPr/>
        </p:nvSpPr>
        <p:spPr>
          <a:xfrm rot="2484302" flipH="1">
            <a:off x="2120347" y="562660"/>
            <a:ext cx="210487" cy="20098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214313" dist="28575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body" idx="1"/>
          </p:nvPr>
        </p:nvSpPr>
        <p:spPr>
          <a:xfrm>
            <a:off x="855275" y="1353950"/>
            <a:ext cx="34731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body" idx="2"/>
          </p:nvPr>
        </p:nvSpPr>
        <p:spPr>
          <a:xfrm>
            <a:off x="4815597" y="1353950"/>
            <a:ext cx="34731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body" idx="1"/>
          </p:nvPr>
        </p:nvSpPr>
        <p:spPr>
          <a:xfrm>
            <a:off x="855300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body" idx="2"/>
          </p:nvPr>
        </p:nvSpPr>
        <p:spPr>
          <a:xfrm>
            <a:off x="3414196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3"/>
          </p:nvPr>
        </p:nvSpPr>
        <p:spPr>
          <a:xfrm>
            <a:off x="5973091" y="1353950"/>
            <a:ext cx="2315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800700" y="-4799600"/>
            <a:ext cx="9602100" cy="9602100"/>
          </a:xfrm>
          <a:prstGeom prst="pie">
            <a:avLst>
              <a:gd name="adj1" fmla="val 0"/>
              <a:gd name="adj2" fmla="val 5401453"/>
            </a:avLst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3788175" y="1921700"/>
            <a:ext cx="4554600" cy="935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body" idx="1"/>
          </p:nvPr>
        </p:nvSpPr>
        <p:spPr>
          <a:xfrm>
            <a:off x="3788175" y="2978400"/>
            <a:ext cx="4554600" cy="143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100"/>
              <a:t>A complex idea can be conveyed with just a single still image, namely making it possible to absorb large amounts of data quickly.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rgilia template">
  <a:themeElements>
    <a:clrScheme name="Custom 347">
      <a:dk1>
        <a:srgbClr val="FFFFFF"/>
      </a:dk1>
      <a:lt1>
        <a:srgbClr val="01050E"/>
      </a:lt1>
      <a:dk2>
        <a:srgbClr val="DDE0EB"/>
      </a:dk2>
      <a:lt2>
        <a:srgbClr val="777FA0"/>
      </a:lt2>
      <a:accent1>
        <a:srgbClr val="0342A9"/>
      </a:accent1>
      <a:accent2>
        <a:srgbClr val="0F9EC5"/>
      </a:accent2>
      <a:accent3>
        <a:srgbClr val="023290"/>
      </a:accent3>
      <a:accent4>
        <a:srgbClr val="027190"/>
      </a:accent4>
      <a:accent5>
        <a:srgbClr val="022376"/>
      </a:accent5>
      <a:accent6>
        <a:srgbClr val="01135D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1203</Words>
  <Application>Microsoft Office PowerPoint</Application>
  <PresentationFormat>On-screen Show (16:9)</PresentationFormat>
  <Paragraphs>324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Red Hat Display Black</vt:lpstr>
      <vt:lpstr>Arial</vt:lpstr>
      <vt:lpstr>Calibri</vt:lpstr>
      <vt:lpstr>Red Hat Text</vt:lpstr>
      <vt:lpstr>Virgilia template</vt:lpstr>
      <vt:lpstr>This is Your Presentation Title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2022-07-11T11:52:31Z</dcterms:modified>
</cp:coreProperties>
</file>