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3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</p:sldIdLst>
  <p:sldSz cx="9144000" cy="5143500" type="screen16x9"/>
  <p:notesSz cx="6858000" cy="9144000"/>
  <p:embeddedFontLst>
    <p:embeddedFont>
      <p:font typeface="Roboto Condensed" panose="020B0604020202020204" charset="0"/>
      <p:regular r:id="rId37"/>
      <p:bold r:id="rId38"/>
      <p:italic r:id="rId39"/>
      <p:boldItalic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Oswald" panose="020B0604020202020204" charset="0"/>
      <p:regular r:id="rId45"/>
      <p:bold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4566EC9-B83E-4B96-AC32-FDC3E1D7516B}">
  <a:tblStyle styleId="{04566EC9-B83E-4B96-AC32-FDC3E1D7516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E839084-D9A6-46FB-A549-F44BDC8C2DE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e444e4140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e444e41409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e444e41409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e444e41409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e444e41409_1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e444e41409_1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e444e41409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e444e41409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e444e41409_1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e444e41409_1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e444e41409_1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e444e41409_1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e444e41409_1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e444e41409_1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e444e41409_1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e444e41409_1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e444e41409_1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5" name="Google Shape;595;ge444e41409_1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e444e41409_1_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e444e41409_1_2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35694cd56_0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35694cd56_0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Google Shape;980;g77c9ba1909_19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1" name="Google Shape;981;g77c9ba1909_19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5609666" y="2185857"/>
            <a:ext cx="3534604" cy="3432788"/>
            <a:chOff x="6172200" y="2656118"/>
            <a:chExt cx="2971754" cy="2886151"/>
          </a:xfrm>
        </p:grpSpPr>
        <p:sp>
          <p:nvSpPr>
            <p:cNvPr id="11" name="Google Shape;11;p2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grpSp>
        <p:nvGrpSpPr>
          <p:cNvPr id="16" name="Google Shape;16;p2"/>
          <p:cNvGrpSpPr/>
          <p:nvPr/>
        </p:nvGrpSpPr>
        <p:grpSpPr>
          <a:xfrm>
            <a:off x="-22" y="-324543"/>
            <a:ext cx="3068579" cy="1910876"/>
            <a:chOff x="-32" y="-215963"/>
            <a:chExt cx="2163561" cy="1347300"/>
          </a:xfrm>
        </p:grpSpPr>
        <p:sp>
          <p:nvSpPr>
            <p:cNvPr id="17" name="Google Shape;17;p2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2753825"/>
            <a:ext cx="5671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nsparent Shapes">
  <p:cSld name="BLANK_1">
    <p:bg>
      <p:bgPr>
        <a:solidFill>
          <a:schemeClr val="accent1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oogle Shape;150;p11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151" name="Google Shape;151;p11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1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1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1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1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FFFFFF">
                <a:alpha val="33460"/>
              </a:srgbClr>
            </a:solidFill>
            <a:ln>
              <a:noFill/>
            </a:ln>
          </p:spPr>
        </p:sp>
      </p:grpSp>
      <p:grpSp>
        <p:nvGrpSpPr>
          <p:cNvPr id="156" name="Google Shape;156;p11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157" name="Google Shape;157;p11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1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1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1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rgbClr val="FFFFFF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1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FFFFFF">
                <a:alpha val="33460"/>
              </a:srgbClr>
            </a:solidFill>
            <a:ln>
              <a:noFill/>
            </a:ln>
          </p:spPr>
        </p:sp>
      </p:grpSp>
      <p:sp>
        <p:nvSpPr>
          <p:cNvPr id="162" name="Google Shape;162;p11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chemeClr val="accent4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3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25" name="Google Shape;25;p3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</p:sp>
      </p:grpSp>
      <p:grpSp>
        <p:nvGrpSpPr>
          <p:cNvPr id="30" name="Google Shape;30;p3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31" name="Google Shape;31;p3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</p:grpSp>
      <p:sp>
        <p:nvSpPr>
          <p:cNvPr id="36" name="Google Shape;36;p3"/>
          <p:cNvSpPr txBox="1">
            <a:spLocks noGrp="1"/>
          </p:cNvSpPr>
          <p:nvPr>
            <p:ph type="ctrTitle"/>
          </p:nvPr>
        </p:nvSpPr>
        <p:spPr>
          <a:xfrm>
            <a:off x="685800" y="2421550"/>
            <a:ext cx="5074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subTitle" idx="1"/>
          </p:nvPr>
        </p:nvSpPr>
        <p:spPr>
          <a:xfrm>
            <a:off x="685800" y="3449654"/>
            <a:ext cx="50745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3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"/>
          <p:cNvSpPr txBox="1">
            <a:spLocks noGrp="1"/>
          </p:cNvSpPr>
          <p:nvPr>
            <p:ph type="body" idx="1"/>
          </p:nvPr>
        </p:nvSpPr>
        <p:spPr>
          <a:xfrm>
            <a:off x="2822775" y="2161800"/>
            <a:ext cx="34983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Oswald"/>
              <a:buChar char="»"/>
              <a:defRPr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Oswald"/>
              <a:buChar char="⋄"/>
              <a:defRPr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Oswald"/>
              <a:buChar char="⋄"/>
              <a:defRPr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Oswald"/>
              <a:buChar char="⋄"/>
              <a:defRPr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Oswald"/>
              <a:buChar char="⋄"/>
              <a:defRPr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Oswald"/>
              <a:buChar char="⋄"/>
              <a:defRPr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Oswald"/>
              <a:buChar char="●"/>
              <a:defRPr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Oswald"/>
              <a:buChar char="○"/>
              <a:defRPr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Oswald"/>
              <a:buChar char="■"/>
              <a:defRPr sz="2400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grpSp>
        <p:nvGrpSpPr>
          <p:cNvPr id="41" name="Google Shape;41;p4"/>
          <p:cNvGrpSpPr/>
          <p:nvPr/>
        </p:nvGrpSpPr>
        <p:grpSpPr>
          <a:xfrm>
            <a:off x="5609666" y="2185857"/>
            <a:ext cx="3534604" cy="3432788"/>
            <a:chOff x="6172200" y="2656118"/>
            <a:chExt cx="2971754" cy="2886151"/>
          </a:xfrm>
        </p:grpSpPr>
        <p:sp>
          <p:nvSpPr>
            <p:cNvPr id="42" name="Google Shape;42;p4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4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4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4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grpSp>
        <p:nvGrpSpPr>
          <p:cNvPr id="47" name="Google Shape;47;p4"/>
          <p:cNvGrpSpPr/>
          <p:nvPr/>
        </p:nvGrpSpPr>
        <p:grpSpPr>
          <a:xfrm>
            <a:off x="-22" y="-324543"/>
            <a:ext cx="3068579" cy="1910876"/>
            <a:chOff x="-32" y="-215963"/>
            <a:chExt cx="2163561" cy="1347300"/>
          </a:xfrm>
        </p:grpSpPr>
        <p:sp>
          <p:nvSpPr>
            <p:cNvPr id="48" name="Google Shape;48;p4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4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4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4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4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</p:grpSp>
      <p:sp>
        <p:nvSpPr>
          <p:cNvPr id="53" name="Google Shape;53;p4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 rtl="0">
              <a:buNone/>
              <a:defRPr sz="1300">
                <a:solidFill>
                  <a:srgbClr val="4BB5D9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5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56" name="Google Shape;56;p5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5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5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5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61" name="Google Shape;61;p5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62" name="Google Shape;62;p5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5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5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5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5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67" name="Google Shape;67;p5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5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»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⋄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⋄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⋄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⋄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⋄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5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6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6"/>
          <p:cNvSpPr txBox="1">
            <a:spLocks noGrp="1"/>
          </p:cNvSpPr>
          <p:nvPr>
            <p:ph type="body" idx="1"/>
          </p:nvPr>
        </p:nvSpPr>
        <p:spPr>
          <a:xfrm>
            <a:off x="1031425" y="1860875"/>
            <a:ext cx="2796000" cy="30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2"/>
          </p:nvPr>
        </p:nvSpPr>
        <p:spPr>
          <a:xfrm>
            <a:off x="3995772" y="1860875"/>
            <a:ext cx="2796000" cy="30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»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⋄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75" name="Google Shape;75;p6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76" name="Google Shape;76;p6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6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6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6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6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81" name="Google Shape;81;p6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82" name="Google Shape;82;p6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6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6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6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6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oogle Shape;88;p7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89" name="Google Shape;89;p7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7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7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7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7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94" name="Google Shape;94;p7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95" name="Google Shape;95;p7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7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7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7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7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100" name="Google Shape;100;p7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63210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7"/>
          <p:cNvSpPr txBox="1">
            <a:spLocks noGrp="1"/>
          </p:cNvSpPr>
          <p:nvPr>
            <p:ph type="body" idx="1"/>
          </p:nvPr>
        </p:nvSpPr>
        <p:spPr>
          <a:xfrm>
            <a:off x="103142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»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2" name="Google Shape;102;p7"/>
          <p:cNvSpPr txBox="1">
            <a:spLocks noGrp="1"/>
          </p:cNvSpPr>
          <p:nvPr>
            <p:ph type="body" idx="2"/>
          </p:nvPr>
        </p:nvSpPr>
        <p:spPr>
          <a:xfrm>
            <a:off x="317327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»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3" name="Google Shape;103;p7"/>
          <p:cNvSpPr txBox="1">
            <a:spLocks noGrp="1"/>
          </p:cNvSpPr>
          <p:nvPr>
            <p:ph type="body" idx="3"/>
          </p:nvPr>
        </p:nvSpPr>
        <p:spPr>
          <a:xfrm>
            <a:off x="531512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»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⋄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4" name="Google Shape;104;p7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8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107" name="Google Shape;107;p8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8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8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8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8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112" name="Google Shape;112;p8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113" name="Google Shape;113;p8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8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8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8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8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118" name="Google Shape;118;p8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8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oogle Shape;121;p9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122" name="Google Shape;122;p9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9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9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9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9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127" name="Google Shape;127;p9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128" name="Google Shape;128;p9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9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9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9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133" name="Google Shape;133;p9"/>
          <p:cNvSpPr txBox="1">
            <a:spLocks noGrp="1"/>
          </p:cNvSpPr>
          <p:nvPr>
            <p:ph type="body" idx="1"/>
          </p:nvPr>
        </p:nvSpPr>
        <p:spPr>
          <a:xfrm>
            <a:off x="1097775" y="4025300"/>
            <a:ext cx="6948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6172200" y="2656118"/>
            <a:ext cx="2971754" cy="2886151"/>
            <a:chOff x="6172200" y="2656118"/>
            <a:chExt cx="2971754" cy="2886151"/>
          </a:xfrm>
        </p:grpSpPr>
        <p:sp>
          <p:nvSpPr>
            <p:cNvPr id="137" name="Google Shape;137;p10"/>
            <p:cNvSpPr/>
            <p:nvPr/>
          </p:nvSpPr>
          <p:spPr>
            <a:xfrm rot="9208626" flipH="1">
              <a:off x="6704904" y="4110434"/>
              <a:ext cx="484232" cy="1204006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9208633" flipH="1">
              <a:off x="7804300" y="3279013"/>
              <a:ext cx="877624" cy="2182136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0"/>
            <p:cNvSpPr/>
            <p:nvPr/>
          </p:nvSpPr>
          <p:spPr>
            <a:xfrm rot="9208606" flipH="1">
              <a:off x="7481789" y="4276913"/>
              <a:ext cx="408796" cy="1016449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0"/>
            <p:cNvSpPr/>
            <p:nvPr/>
          </p:nvSpPr>
          <p:spPr>
            <a:xfrm rot="9208678" flipH="1">
              <a:off x="6287617" y="4657701"/>
              <a:ext cx="229660" cy="571018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0"/>
            <p:cNvSpPr/>
            <p:nvPr/>
          </p:nvSpPr>
          <p:spPr>
            <a:xfrm>
              <a:off x="8289303" y="2656118"/>
              <a:ext cx="854651" cy="1929080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142" name="Google Shape;142;p10"/>
          <p:cNvGrpSpPr/>
          <p:nvPr/>
        </p:nvGrpSpPr>
        <p:grpSpPr>
          <a:xfrm>
            <a:off x="-32" y="-228027"/>
            <a:ext cx="2163561" cy="1347300"/>
            <a:chOff x="-32" y="-215963"/>
            <a:chExt cx="2163561" cy="1347300"/>
          </a:xfrm>
        </p:grpSpPr>
        <p:sp>
          <p:nvSpPr>
            <p:cNvPr id="143" name="Google Shape;143;p10"/>
            <p:cNvSpPr/>
            <p:nvPr/>
          </p:nvSpPr>
          <p:spPr>
            <a:xfrm rot="-1591408" flipH="1">
              <a:off x="1362169" y="-63166"/>
              <a:ext cx="205103" cy="509980"/>
            </a:xfrm>
            <a:prstGeom prst="flowChartManualInpu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0"/>
            <p:cNvSpPr/>
            <p:nvPr/>
          </p:nvSpPr>
          <p:spPr>
            <a:xfrm rot="-1591371" flipH="1">
              <a:off x="239463" y="-151890"/>
              <a:ext cx="434754" cy="1080980"/>
            </a:xfrm>
            <a:prstGeom prst="flowChartManualInpu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0"/>
            <p:cNvSpPr/>
            <p:nvPr/>
          </p:nvSpPr>
          <p:spPr>
            <a:xfrm rot="-1591339" flipH="1">
              <a:off x="892401" y="-169347"/>
              <a:ext cx="504374" cy="1254067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0"/>
            <p:cNvSpPr/>
            <p:nvPr/>
          </p:nvSpPr>
          <p:spPr>
            <a:xfrm rot="-1591322" flipH="1">
              <a:off x="1818452" y="-76292"/>
              <a:ext cx="229660" cy="571018"/>
            </a:xfrm>
            <a:prstGeom prst="flowChartManualInpu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0"/>
            <p:cNvSpPr/>
            <p:nvPr/>
          </p:nvSpPr>
          <p:spPr>
            <a:xfrm rot="10800000">
              <a:off x="-32" y="70725"/>
              <a:ext cx="380284" cy="858147"/>
            </a:xfrm>
            <a:custGeom>
              <a:avLst/>
              <a:gdLst/>
              <a:ahLst/>
              <a:cxnLst/>
              <a:rect l="l" t="t" r="r" b="b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148" name="Google Shape;148;p10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"/>
              <a:buNone/>
              <a:defRPr sz="3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"/>
              <a:buNone/>
              <a:defRPr sz="3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"/>
              <a:buNone/>
              <a:defRPr sz="3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"/>
              <a:buNone/>
              <a:defRPr sz="3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"/>
              <a:buNone/>
              <a:defRPr sz="3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"/>
              <a:buNone/>
              <a:defRPr sz="3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"/>
              <a:buNone/>
              <a:defRPr sz="3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"/>
              <a:buNone/>
              <a:defRPr sz="3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Oswald"/>
              <a:buNone/>
              <a:defRPr sz="3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Roboto Condensed"/>
              <a:buChar char="»"/>
              <a:defRPr sz="2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Roboto Condensed"/>
              <a:buChar char="⋄"/>
              <a:defRPr sz="2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Roboto Condensed"/>
              <a:buChar char="⋄"/>
              <a:defRPr sz="2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 Condensed"/>
              <a:buChar char="⋄"/>
              <a:defRPr sz="2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 Condensed"/>
              <a:buChar char="⋄"/>
              <a:defRPr sz="2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 Condensed"/>
              <a:buChar char="⋄"/>
              <a:defRPr sz="2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 Condensed"/>
              <a:buChar char="●"/>
              <a:defRPr sz="2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 Condensed"/>
              <a:buChar char="○"/>
              <a:defRPr sz="2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Roboto Condensed"/>
              <a:buChar char="■"/>
              <a:defRPr sz="2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accen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300">
                <a:solidFill>
                  <a:schemeClr val="accen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300">
                <a:solidFill>
                  <a:schemeClr val="accen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300">
                <a:solidFill>
                  <a:schemeClr val="accen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300">
                <a:solidFill>
                  <a:schemeClr val="accen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300">
                <a:solidFill>
                  <a:schemeClr val="accen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300">
                <a:solidFill>
                  <a:schemeClr val="accen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300">
                <a:solidFill>
                  <a:schemeClr val="accen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300">
                <a:solidFill>
                  <a:schemeClr val="accent2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2"/>
          <p:cNvSpPr txBox="1">
            <a:spLocks noGrp="1"/>
          </p:cNvSpPr>
          <p:nvPr>
            <p:ph type="ctrTitle"/>
          </p:nvPr>
        </p:nvSpPr>
        <p:spPr>
          <a:xfrm>
            <a:off x="685800" y="2753825"/>
            <a:ext cx="5671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THIS IS YOUR PRESENTATION TITLE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2"/>
          <p:cNvSpPr txBox="1">
            <a:spLocks noGrp="1"/>
          </p:cNvSpPr>
          <p:nvPr>
            <p:ph type="title" idx="4294967295"/>
          </p:nvPr>
        </p:nvSpPr>
        <p:spPr>
          <a:xfrm>
            <a:off x="575575" y="3255525"/>
            <a:ext cx="4754100" cy="138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>
                <a:solidFill>
                  <a:srgbClr val="FFFFFF"/>
                </a:solidFill>
              </a:rPr>
              <a:t>Want big impact?</a:t>
            </a:r>
            <a:endParaRPr sz="2400" b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USE BIG IMAGE.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255" name="Google Shape;255;p22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3"/>
          <p:cNvSpPr txBox="1">
            <a:spLocks noGrp="1"/>
          </p:cNvSpPr>
          <p:nvPr>
            <p:ph type="title"/>
          </p:nvPr>
        </p:nvSpPr>
        <p:spPr>
          <a:xfrm>
            <a:off x="1031425" y="16069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YOUR IDEAS</a:t>
            </a:r>
            <a:endParaRPr/>
          </a:p>
        </p:txBody>
      </p:sp>
      <p:sp>
        <p:nvSpPr>
          <p:cNvPr id="261" name="Google Shape;261;p23"/>
          <p:cNvSpPr/>
          <p:nvPr/>
        </p:nvSpPr>
        <p:spPr>
          <a:xfrm>
            <a:off x="1142150" y="2475275"/>
            <a:ext cx="1804800" cy="1804800"/>
          </a:xfrm>
          <a:prstGeom prst="ellipse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White</a:t>
            </a:r>
            <a:endParaRPr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62" name="Google Shape;262;p23"/>
          <p:cNvSpPr/>
          <p:nvPr/>
        </p:nvSpPr>
        <p:spPr>
          <a:xfrm>
            <a:off x="4225562" y="2475275"/>
            <a:ext cx="1804800" cy="1804800"/>
          </a:xfrm>
          <a:prstGeom prst="ellipse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Black</a:t>
            </a:r>
            <a:endParaRPr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63" name="Google Shape;263;p23"/>
          <p:cNvSpPr/>
          <p:nvPr/>
        </p:nvSpPr>
        <p:spPr>
          <a:xfrm>
            <a:off x="2683856" y="2475275"/>
            <a:ext cx="1804800" cy="1804800"/>
          </a:xfrm>
          <a:prstGeom prst="ellipse">
            <a:avLst/>
          </a:prstGeom>
          <a:noFill/>
          <a:ln w="152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Gray</a:t>
            </a:r>
            <a:endParaRPr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64" name="Google Shape;264;p23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4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270" name="Google Shape;270;p24"/>
          <p:cNvGraphicFramePr/>
          <p:nvPr/>
        </p:nvGraphicFramePr>
        <p:xfrm>
          <a:off x="1127500" y="1945481"/>
          <a:ext cx="4675900" cy="2461900"/>
        </p:xfrm>
        <a:graphic>
          <a:graphicData uri="http://schemas.openxmlformats.org/drawingml/2006/table">
            <a:tbl>
              <a:tblPr>
                <a:noFill/>
                <a:tableStyleId>{04566EC9-B83E-4B96-AC32-FDC3E1D7516B}</a:tableStyleId>
              </a:tblPr>
              <a:tblGrid>
                <a:gridCol w="116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8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8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5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A</a:t>
                      </a:r>
                      <a:endParaRPr sz="11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B</a:t>
                      </a:r>
                      <a:endParaRPr sz="11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C</a:t>
                      </a:r>
                      <a:endParaRPr sz="11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54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Yellow</a:t>
                      </a:r>
                      <a:endParaRPr sz="11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10</a:t>
                      </a:r>
                      <a:endParaRPr sz="1800" b="1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20</a:t>
                      </a:r>
                      <a:endParaRPr sz="1800" b="1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7</a:t>
                      </a:r>
                      <a:endParaRPr sz="1800" b="1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54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Blue</a:t>
                      </a:r>
                      <a:endParaRPr sz="11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30</a:t>
                      </a:r>
                      <a:endParaRPr sz="1800" b="1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15</a:t>
                      </a:r>
                      <a:endParaRPr sz="1800" b="1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10</a:t>
                      </a:r>
                      <a:endParaRPr sz="1800" b="1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4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Orange</a:t>
                      </a:r>
                      <a:endParaRPr sz="11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5</a:t>
                      </a:r>
                      <a:endParaRPr sz="1800" b="1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24</a:t>
                      </a:r>
                      <a:endParaRPr sz="1800" b="1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16</a:t>
                      </a:r>
                      <a:endParaRPr sz="1800" b="1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68575" marB="68575" anchor="ctr">
                    <a:lnL w="38100" cap="flat" cmpd="sng">
                      <a:solidFill>
                        <a:srgbClr val="C0E7F6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C0E7F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1" name="Google Shape;271;p24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96BF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5"/>
          <p:cNvSpPr/>
          <p:nvPr/>
        </p:nvSpPr>
        <p:spPr>
          <a:xfrm>
            <a:off x="449150" y="740625"/>
            <a:ext cx="8446770" cy="402385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25"/>
          <p:cNvSpPr txBox="1">
            <a:spLocks noGrp="1"/>
          </p:cNvSpPr>
          <p:nvPr>
            <p:ph type="title" idx="4294967295"/>
          </p:nvPr>
        </p:nvSpPr>
        <p:spPr>
          <a:xfrm>
            <a:off x="1031425" y="257475"/>
            <a:ext cx="67830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MAPS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78" name="Google Shape;278;p25"/>
          <p:cNvSpPr/>
          <p:nvPr/>
        </p:nvSpPr>
        <p:spPr>
          <a:xfrm>
            <a:off x="2037575" y="1452200"/>
            <a:ext cx="796200" cy="202500"/>
          </a:xfrm>
          <a:prstGeom prst="wedgeRectCallout">
            <a:avLst>
              <a:gd name="adj1" fmla="val -21725"/>
              <a:gd name="adj2" fmla="val 145765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Our Office</a:t>
            </a:r>
            <a:endParaRPr sz="100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79" name="Google Shape;279;p25"/>
          <p:cNvSpPr/>
          <p:nvPr/>
        </p:nvSpPr>
        <p:spPr>
          <a:xfrm>
            <a:off x="1137175" y="2093550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5"/>
          <p:cNvSpPr/>
          <p:nvPr/>
        </p:nvSpPr>
        <p:spPr>
          <a:xfrm>
            <a:off x="2833775" y="3703850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25"/>
          <p:cNvSpPr/>
          <p:nvPr/>
        </p:nvSpPr>
        <p:spPr>
          <a:xfrm>
            <a:off x="3914575" y="1791850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5"/>
          <p:cNvSpPr/>
          <p:nvPr/>
        </p:nvSpPr>
        <p:spPr>
          <a:xfrm>
            <a:off x="6872025" y="2323325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25"/>
          <p:cNvSpPr/>
          <p:nvPr/>
        </p:nvSpPr>
        <p:spPr>
          <a:xfrm>
            <a:off x="4668425" y="4003625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25"/>
          <p:cNvSpPr/>
          <p:nvPr/>
        </p:nvSpPr>
        <p:spPr>
          <a:xfrm>
            <a:off x="7520875" y="4062700"/>
            <a:ext cx="202500" cy="202500"/>
          </a:xfrm>
          <a:prstGeom prst="mathMultiply">
            <a:avLst>
              <a:gd name="adj1" fmla="val 2352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25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6"/>
          <p:cNvSpPr txBox="1">
            <a:spLocks noGrp="1"/>
          </p:cNvSpPr>
          <p:nvPr>
            <p:ph type="ctrTitle" idx="4294967295"/>
          </p:nvPr>
        </p:nvSpPr>
        <p:spPr>
          <a:xfrm>
            <a:off x="685800" y="2345350"/>
            <a:ext cx="607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4"/>
                </a:solidFill>
              </a:rPr>
              <a:t>89,526,124</a:t>
            </a:r>
            <a:endParaRPr sz="9600">
              <a:solidFill>
                <a:schemeClr val="accent4"/>
              </a:solidFill>
            </a:endParaRPr>
          </a:p>
        </p:txBody>
      </p:sp>
      <p:sp>
        <p:nvSpPr>
          <p:cNvPr id="291" name="Google Shape;291;p26"/>
          <p:cNvSpPr txBox="1">
            <a:spLocks noGrp="1"/>
          </p:cNvSpPr>
          <p:nvPr>
            <p:ph type="subTitle" idx="4294967295"/>
          </p:nvPr>
        </p:nvSpPr>
        <p:spPr>
          <a:xfrm>
            <a:off x="685800" y="3297254"/>
            <a:ext cx="6078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292" name="Google Shape;292;p26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7"/>
          <p:cNvSpPr txBox="1">
            <a:spLocks noGrp="1"/>
          </p:cNvSpPr>
          <p:nvPr>
            <p:ph type="ctrTitle" idx="4294967295"/>
          </p:nvPr>
        </p:nvSpPr>
        <p:spPr>
          <a:xfrm>
            <a:off x="685800" y="952800"/>
            <a:ext cx="30231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accent3"/>
                </a:solidFill>
              </a:rPr>
              <a:t>89,526,124$</a:t>
            </a:r>
            <a:endParaRPr sz="3600">
              <a:solidFill>
                <a:schemeClr val="accent3"/>
              </a:solidFill>
            </a:endParaRPr>
          </a:p>
        </p:txBody>
      </p:sp>
      <p:sp>
        <p:nvSpPr>
          <p:cNvPr id="298" name="Google Shape;298;p27"/>
          <p:cNvSpPr txBox="1">
            <a:spLocks noGrp="1"/>
          </p:cNvSpPr>
          <p:nvPr>
            <p:ph type="subTitle" idx="4294967295"/>
          </p:nvPr>
        </p:nvSpPr>
        <p:spPr>
          <a:xfrm>
            <a:off x="685800" y="1563708"/>
            <a:ext cx="30231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3"/>
                </a:solidFill>
              </a:rPr>
              <a:t>That’s a lot of money</a:t>
            </a:r>
            <a:endParaRPr sz="2400">
              <a:solidFill>
                <a:schemeClr val="accent3"/>
              </a:solidFill>
            </a:endParaRPr>
          </a:p>
        </p:txBody>
      </p:sp>
      <p:sp>
        <p:nvSpPr>
          <p:cNvPr id="299" name="Google Shape;299;p27"/>
          <p:cNvSpPr txBox="1">
            <a:spLocks noGrp="1"/>
          </p:cNvSpPr>
          <p:nvPr>
            <p:ph type="ctrTitle" idx="4294967295"/>
          </p:nvPr>
        </p:nvSpPr>
        <p:spPr>
          <a:xfrm>
            <a:off x="3352800" y="3581693"/>
            <a:ext cx="30231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100%</a:t>
            </a:r>
            <a:endParaRPr sz="3600"/>
          </a:p>
        </p:txBody>
      </p:sp>
      <p:sp>
        <p:nvSpPr>
          <p:cNvPr id="300" name="Google Shape;300;p27"/>
          <p:cNvSpPr txBox="1">
            <a:spLocks noGrp="1"/>
          </p:cNvSpPr>
          <p:nvPr>
            <p:ph type="subTitle" idx="4294967295"/>
          </p:nvPr>
        </p:nvSpPr>
        <p:spPr>
          <a:xfrm>
            <a:off x="3352800" y="4192600"/>
            <a:ext cx="30231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1"/>
                </a:solidFill>
              </a:rPr>
              <a:t>Total success!</a:t>
            </a:r>
            <a:endParaRPr sz="2400">
              <a:solidFill>
                <a:schemeClr val="accent1"/>
              </a:solidFill>
            </a:endParaRPr>
          </a:p>
        </p:txBody>
      </p:sp>
      <p:sp>
        <p:nvSpPr>
          <p:cNvPr id="301" name="Google Shape;301;p27"/>
          <p:cNvSpPr txBox="1">
            <a:spLocks noGrp="1"/>
          </p:cNvSpPr>
          <p:nvPr>
            <p:ph type="ctrTitle" idx="4294967295"/>
          </p:nvPr>
        </p:nvSpPr>
        <p:spPr>
          <a:xfrm>
            <a:off x="2057400" y="2267246"/>
            <a:ext cx="30231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accent2"/>
                </a:solidFill>
              </a:rPr>
              <a:t>185,244 USERS</a:t>
            </a:r>
            <a:endParaRPr sz="3600">
              <a:solidFill>
                <a:schemeClr val="accent2"/>
              </a:solidFill>
            </a:endParaRPr>
          </a:p>
        </p:txBody>
      </p:sp>
      <p:sp>
        <p:nvSpPr>
          <p:cNvPr id="302" name="Google Shape;302;p27"/>
          <p:cNvSpPr txBox="1">
            <a:spLocks noGrp="1"/>
          </p:cNvSpPr>
          <p:nvPr>
            <p:ph type="subTitle" idx="4294967295"/>
          </p:nvPr>
        </p:nvSpPr>
        <p:spPr>
          <a:xfrm>
            <a:off x="2057400" y="2878154"/>
            <a:ext cx="30231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2"/>
                </a:solidFill>
              </a:rPr>
              <a:t>And a lot of users</a:t>
            </a:r>
            <a:endParaRPr sz="2400">
              <a:solidFill>
                <a:schemeClr val="accent2"/>
              </a:solidFill>
            </a:endParaRPr>
          </a:p>
        </p:txBody>
      </p:sp>
      <p:sp>
        <p:nvSpPr>
          <p:cNvPr id="303" name="Google Shape;303;p27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8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309" name="Google Shape;309;p28"/>
          <p:cNvSpPr/>
          <p:nvPr/>
        </p:nvSpPr>
        <p:spPr>
          <a:xfrm>
            <a:off x="1154667" y="1909250"/>
            <a:ext cx="2191500" cy="1852200"/>
          </a:xfrm>
          <a:prstGeom prst="homePlate">
            <a:avLst>
              <a:gd name="adj" fmla="val 3012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first</a:t>
            </a:r>
            <a:endParaRPr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10" name="Google Shape;310;p28"/>
          <p:cNvSpPr/>
          <p:nvPr/>
        </p:nvSpPr>
        <p:spPr>
          <a:xfrm>
            <a:off x="2902904" y="1909250"/>
            <a:ext cx="2233800" cy="1852200"/>
          </a:xfrm>
          <a:prstGeom prst="chevron">
            <a:avLst>
              <a:gd name="adj" fmla="val 29853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second</a:t>
            </a:r>
            <a:endParaRPr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11" name="Google Shape;311;p28"/>
          <p:cNvSpPr/>
          <p:nvPr/>
        </p:nvSpPr>
        <p:spPr>
          <a:xfrm>
            <a:off x="4693288" y="1909250"/>
            <a:ext cx="2233800" cy="1852200"/>
          </a:xfrm>
          <a:prstGeom prst="chevron">
            <a:avLst>
              <a:gd name="adj" fmla="val 29853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last</a:t>
            </a:r>
            <a:endParaRPr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12" name="Google Shape;312;p28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9"/>
          <p:cNvSpPr txBox="1">
            <a:spLocks noGrp="1"/>
          </p:cNvSpPr>
          <p:nvPr>
            <p:ph type="title" idx="4294967295"/>
          </p:nvPr>
        </p:nvSpPr>
        <p:spPr>
          <a:xfrm>
            <a:off x="1031425" y="1149725"/>
            <a:ext cx="63210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318" name="Google Shape;318;p29"/>
          <p:cNvSpPr txBox="1">
            <a:spLocks noGrp="1"/>
          </p:cNvSpPr>
          <p:nvPr>
            <p:ph type="body" idx="4294967295"/>
          </p:nvPr>
        </p:nvSpPr>
        <p:spPr>
          <a:xfrm>
            <a:off x="1031425" y="1830425"/>
            <a:ext cx="2037600" cy="14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Yellow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Is the color of gold, butter and ripe lemons. In the spectrum of visible light, yellow is found between green and orange.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319" name="Google Shape;319;p29"/>
          <p:cNvSpPr txBox="1">
            <a:spLocks noGrp="1"/>
          </p:cNvSpPr>
          <p:nvPr>
            <p:ph type="body" idx="4294967295"/>
          </p:nvPr>
        </p:nvSpPr>
        <p:spPr>
          <a:xfrm>
            <a:off x="3173275" y="1830425"/>
            <a:ext cx="2037600" cy="14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Blue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Is the colour of the clear sky and the deep sea. It is located between violet and green on the optical spectrum.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320" name="Google Shape;320;p29"/>
          <p:cNvSpPr txBox="1">
            <a:spLocks noGrp="1"/>
          </p:cNvSpPr>
          <p:nvPr>
            <p:ph type="body" idx="4294967295"/>
          </p:nvPr>
        </p:nvSpPr>
        <p:spPr>
          <a:xfrm>
            <a:off x="5315125" y="1830425"/>
            <a:ext cx="2037600" cy="14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Red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Is the color of blood, and because of this it has historically been associated with sacrifice, danger and courage. 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</a:endParaRPr>
          </a:p>
        </p:txBody>
      </p:sp>
      <p:sp>
        <p:nvSpPr>
          <p:cNvPr id="321" name="Google Shape;321;p29"/>
          <p:cNvSpPr txBox="1">
            <a:spLocks noGrp="1"/>
          </p:cNvSpPr>
          <p:nvPr>
            <p:ph type="body" idx="4294967295"/>
          </p:nvPr>
        </p:nvSpPr>
        <p:spPr>
          <a:xfrm>
            <a:off x="1031425" y="3202025"/>
            <a:ext cx="2037600" cy="14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Yellow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Is the color of gold, butter and ripe lemons. In the spectrum of visible light, yellow is found between green and orange.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322" name="Google Shape;322;p29"/>
          <p:cNvSpPr txBox="1">
            <a:spLocks noGrp="1"/>
          </p:cNvSpPr>
          <p:nvPr>
            <p:ph type="body" idx="4294967295"/>
          </p:nvPr>
        </p:nvSpPr>
        <p:spPr>
          <a:xfrm>
            <a:off x="3173275" y="3202025"/>
            <a:ext cx="2037600" cy="14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Blue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Is the colour of the clear sky and the deep sea. It is located between violet and green on the optical spectrum.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323" name="Google Shape;323;p29"/>
          <p:cNvSpPr txBox="1">
            <a:spLocks noGrp="1"/>
          </p:cNvSpPr>
          <p:nvPr>
            <p:ph type="body" idx="4294967295"/>
          </p:nvPr>
        </p:nvSpPr>
        <p:spPr>
          <a:xfrm>
            <a:off x="5315125" y="3202025"/>
            <a:ext cx="2037600" cy="148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Red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Is the color of blood, and because of this it has historically been associated with sacrifice, danger and courage. 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</a:endParaRPr>
          </a:p>
        </p:txBody>
      </p:sp>
      <p:sp>
        <p:nvSpPr>
          <p:cNvPr id="324" name="Google Shape;324;p29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0"/>
          <p:cNvSpPr txBox="1">
            <a:spLocks noGrp="1"/>
          </p:cNvSpPr>
          <p:nvPr>
            <p:ph type="body" idx="1"/>
          </p:nvPr>
        </p:nvSpPr>
        <p:spPr>
          <a:xfrm>
            <a:off x="1097775" y="4025300"/>
            <a:ext cx="6948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insert graphs from Excel or Google Sheets</a:t>
            </a:r>
            <a:endParaRPr/>
          </a:p>
        </p:txBody>
      </p:sp>
      <p:sp>
        <p:nvSpPr>
          <p:cNvPr id="330" name="Google Shape;330;p30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cxnSp>
        <p:nvCxnSpPr>
          <p:cNvPr id="331" name="Google Shape;331;p30"/>
          <p:cNvCxnSpPr/>
          <p:nvPr/>
        </p:nvCxnSpPr>
        <p:spPr>
          <a:xfrm>
            <a:off x="952500" y="1074699"/>
            <a:ext cx="6462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2" name="Google Shape;332;p30"/>
          <p:cNvCxnSpPr/>
          <p:nvPr/>
        </p:nvCxnSpPr>
        <p:spPr>
          <a:xfrm>
            <a:off x="952500" y="1784181"/>
            <a:ext cx="6462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3" name="Google Shape;333;p30"/>
          <p:cNvCxnSpPr/>
          <p:nvPr/>
        </p:nvCxnSpPr>
        <p:spPr>
          <a:xfrm>
            <a:off x="952500" y="2493663"/>
            <a:ext cx="6462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4" name="Google Shape;334;p30"/>
          <p:cNvCxnSpPr/>
          <p:nvPr/>
        </p:nvCxnSpPr>
        <p:spPr>
          <a:xfrm>
            <a:off x="952500" y="3203146"/>
            <a:ext cx="6462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5" name="Google Shape;335;p30"/>
          <p:cNvCxnSpPr/>
          <p:nvPr/>
        </p:nvCxnSpPr>
        <p:spPr>
          <a:xfrm>
            <a:off x="952500" y="3934526"/>
            <a:ext cx="64626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6" name="Google Shape;336;p30"/>
          <p:cNvSpPr txBox="1"/>
          <p:nvPr/>
        </p:nvSpPr>
        <p:spPr>
          <a:xfrm>
            <a:off x="952500" y="915950"/>
            <a:ext cx="3645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4000</a:t>
            </a:r>
            <a:endParaRPr sz="10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3000</a:t>
            </a:r>
            <a:endParaRPr sz="10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2000</a:t>
            </a:r>
            <a:endParaRPr sz="10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1000</a:t>
            </a:r>
            <a:endParaRPr sz="10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440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0</a:t>
            </a:r>
            <a:endParaRPr sz="10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37" name="Google Shape;337;p30"/>
          <p:cNvSpPr/>
          <p:nvPr/>
        </p:nvSpPr>
        <p:spPr>
          <a:xfrm>
            <a:off x="1506253" y="2380936"/>
            <a:ext cx="208500" cy="155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30"/>
          <p:cNvSpPr/>
          <p:nvPr/>
        </p:nvSpPr>
        <p:spPr>
          <a:xfrm>
            <a:off x="1786793" y="1986873"/>
            <a:ext cx="208500" cy="1947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0"/>
          <p:cNvSpPr/>
          <p:nvPr/>
        </p:nvSpPr>
        <p:spPr>
          <a:xfrm>
            <a:off x="2067332" y="2493663"/>
            <a:ext cx="208500" cy="144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0"/>
          <p:cNvSpPr/>
          <p:nvPr/>
        </p:nvSpPr>
        <p:spPr>
          <a:xfrm>
            <a:off x="3071238" y="2694726"/>
            <a:ext cx="208500" cy="123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30"/>
          <p:cNvSpPr/>
          <p:nvPr/>
        </p:nvSpPr>
        <p:spPr>
          <a:xfrm>
            <a:off x="3351777" y="2096343"/>
            <a:ext cx="208500" cy="183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30"/>
          <p:cNvSpPr/>
          <p:nvPr/>
        </p:nvSpPr>
        <p:spPr>
          <a:xfrm>
            <a:off x="3632317" y="1229023"/>
            <a:ext cx="208500" cy="270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30"/>
          <p:cNvSpPr/>
          <p:nvPr/>
        </p:nvSpPr>
        <p:spPr>
          <a:xfrm>
            <a:off x="4636222" y="2140118"/>
            <a:ext cx="208500" cy="179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30"/>
          <p:cNvSpPr/>
          <p:nvPr/>
        </p:nvSpPr>
        <p:spPr>
          <a:xfrm>
            <a:off x="4916762" y="1074575"/>
            <a:ext cx="208500" cy="2860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30"/>
          <p:cNvSpPr/>
          <p:nvPr/>
        </p:nvSpPr>
        <p:spPr>
          <a:xfrm>
            <a:off x="5197302" y="2322561"/>
            <a:ext cx="208500" cy="1611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30"/>
          <p:cNvSpPr/>
          <p:nvPr/>
        </p:nvSpPr>
        <p:spPr>
          <a:xfrm>
            <a:off x="6201207" y="2753100"/>
            <a:ext cx="208500" cy="118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30"/>
          <p:cNvSpPr/>
          <p:nvPr/>
        </p:nvSpPr>
        <p:spPr>
          <a:xfrm>
            <a:off x="6481747" y="1293618"/>
            <a:ext cx="208500" cy="2641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30"/>
          <p:cNvSpPr/>
          <p:nvPr/>
        </p:nvSpPr>
        <p:spPr>
          <a:xfrm>
            <a:off x="6762286" y="1607408"/>
            <a:ext cx="208500" cy="232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96BF"/>
        </a:solidFill>
        <a:effectLst/>
      </p:bgPr>
    </p:bg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1"/>
          <p:cNvSpPr txBox="1">
            <a:spLocks noGrp="1"/>
          </p:cNvSpPr>
          <p:nvPr>
            <p:ph type="body" idx="4294967295"/>
          </p:nvPr>
        </p:nvSpPr>
        <p:spPr>
          <a:xfrm>
            <a:off x="1417075" y="0"/>
            <a:ext cx="31419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rPr>
              <a:t>MOBILE</a:t>
            </a:r>
            <a:r>
              <a:rPr lang="en" sz="4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 PROJECT</a:t>
            </a:r>
            <a:endParaRPr sz="4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354" name="Google Shape;354;p31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grpSp>
        <p:nvGrpSpPr>
          <p:cNvPr id="355" name="Google Shape;355;p31"/>
          <p:cNvGrpSpPr/>
          <p:nvPr/>
        </p:nvGrpSpPr>
        <p:grpSpPr>
          <a:xfrm>
            <a:off x="5353200" y="373572"/>
            <a:ext cx="2119546" cy="4396359"/>
            <a:chOff x="2547150" y="238125"/>
            <a:chExt cx="2525675" cy="5238750"/>
          </a:xfrm>
        </p:grpSpPr>
        <p:sp>
          <p:nvSpPr>
            <p:cNvPr id="356" name="Google Shape;356;p31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1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1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1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4"/>
          <p:cNvSpPr txBox="1">
            <a:spLocks noGrp="1"/>
          </p:cNvSpPr>
          <p:nvPr>
            <p:ph type="ctrTitle" idx="4294967295"/>
          </p:nvPr>
        </p:nvSpPr>
        <p:spPr>
          <a:xfrm>
            <a:off x="685800" y="2093550"/>
            <a:ext cx="4924200" cy="719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accent4"/>
                </a:solidFill>
              </a:rPr>
              <a:t>HELLO!</a:t>
            </a:r>
            <a:endParaRPr sz="6000">
              <a:solidFill>
                <a:schemeClr val="accent4"/>
              </a:solidFill>
            </a:endParaRPr>
          </a:p>
        </p:txBody>
      </p:sp>
      <p:sp>
        <p:nvSpPr>
          <p:cNvPr id="182" name="Google Shape;182;p14"/>
          <p:cNvSpPr txBox="1">
            <a:spLocks noGrp="1"/>
          </p:cNvSpPr>
          <p:nvPr>
            <p:ph type="subTitle" idx="4294967295"/>
          </p:nvPr>
        </p:nvSpPr>
        <p:spPr>
          <a:xfrm>
            <a:off x="685800" y="2608685"/>
            <a:ext cx="4924200" cy="19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accent1"/>
                </a:solidFill>
              </a:rPr>
              <a:t>I am Jayden Smith</a:t>
            </a:r>
            <a:endParaRPr sz="3600" b="1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 am here because I love to give presentations.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 @username</a:t>
            </a:r>
            <a:endParaRPr sz="3600" b="1"/>
          </a:p>
        </p:txBody>
      </p:sp>
      <p:pic>
        <p:nvPicPr>
          <p:cNvPr id="183" name="Google Shape;183;p14"/>
          <p:cNvPicPr preferRelativeResize="0"/>
          <p:nvPr/>
        </p:nvPicPr>
        <p:blipFill rotWithShape="1">
          <a:blip r:embed="rId3">
            <a:alphaModFix/>
          </a:blip>
          <a:srcRect l="768" r="758"/>
          <a:stretch/>
        </p:blipFill>
        <p:spPr>
          <a:xfrm>
            <a:off x="5767475" y="0"/>
            <a:ext cx="337652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4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2</a:t>
            </a:fld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96BF"/>
        </a:solidFill>
        <a:effectLst/>
      </p:bgPr>
    </p:bg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2"/>
          <p:cNvSpPr txBox="1">
            <a:spLocks noGrp="1"/>
          </p:cNvSpPr>
          <p:nvPr>
            <p:ph type="body" idx="4294967295"/>
          </p:nvPr>
        </p:nvSpPr>
        <p:spPr>
          <a:xfrm>
            <a:off x="1417075" y="0"/>
            <a:ext cx="31419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rPr>
              <a:t>TABLET</a:t>
            </a:r>
            <a:r>
              <a:rPr lang="en" sz="4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 PROJECT</a:t>
            </a:r>
            <a:endParaRPr sz="4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366" name="Google Shape;366;p32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grpSp>
        <p:nvGrpSpPr>
          <p:cNvPr id="367" name="Google Shape;367;p32"/>
          <p:cNvGrpSpPr/>
          <p:nvPr/>
        </p:nvGrpSpPr>
        <p:grpSpPr>
          <a:xfrm>
            <a:off x="5011702" y="465959"/>
            <a:ext cx="2736410" cy="4222433"/>
            <a:chOff x="2112475" y="238125"/>
            <a:chExt cx="3395050" cy="5238750"/>
          </a:xfrm>
        </p:grpSpPr>
        <p:sp>
          <p:nvSpPr>
            <p:cNvPr id="368" name="Google Shape;368;p32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96BF"/>
        </a:solidFill>
        <a:effectLst/>
      </p:bgPr>
    </p:bg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3"/>
          <p:cNvSpPr txBox="1">
            <a:spLocks noGrp="1"/>
          </p:cNvSpPr>
          <p:nvPr>
            <p:ph type="body" idx="4294967295"/>
          </p:nvPr>
        </p:nvSpPr>
        <p:spPr>
          <a:xfrm>
            <a:off x="420650" y="0"/>
            <a:ext cx="31419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rPr>
              <a:t>DESKTOP </a:t>
            </a:r>
            <a:r>
              <a:rPr lang="en" sz="4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PROJECT</a:t>
            </a:r>
            <a:endParaRPr sz="4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378" name="Google Shape;378;p33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grpSp>
        <p:nvGrpSpPr>
          <p:cNvPr id="379" name="Google Shape;379;p33"/>
          <p:cNvGrpSpPr/>
          <p:nvPr/>
        </p:nvGrpSpPr>
        <p:grpSpPr>
          <a:xfrm>
            <a:off x="3938374" y="1241129"/>
            <a:ext cx="4542205" cy="2661224"/>
            <a:chOff x="1177450" y="241631"/>
            <a:chExt cx="6173152" cy="3616776"/>
          </a:xfrm>
        </p:grpSpPr>
        <p:sp>
          <p:nvSpPr>
            <p:cNvPr id="380" name="Google Shape;380;p33"/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4"/>
          <p:cNvSpPr txBox="1">
            <a:spLocks noGrp="1"/>
          </p:cNvSpPr>
          <p:nvPr>
            <p:ph type="ctrTitle" idx="4294967295"/>
          </p:nvPr>
        </p:nvSpPr>
        <p:spPr>
          <a:xfrm>
            <a:off x="685800" y="2093550"/>
            <a:ext cx="4924200" cy="719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accent4"/>
                </a:solidFill>
              </a:rPr>
              <a:t>THANKS!</a:t>
            </a:r>
            <a:endParaRPr sz="6000">
              <a:solidFill>
                <a:schemeClr val="accent4"/>
              </a:solidFill>
            </a:endParaRPr>
          </a:p>
        </p:txBody>
      </p:sp>
      <p:sp>
        <p:nvSpPr>
          <p:cNvPr id="390" name="Google Shape;390;p34"/>
          <p:cNvSpPr txBox="1">
            <a:spLocks noGrp="1"/>
          </p:cNvSpPr>
          <p:nvPr>
            <p:ph type="subTitle" idx="4294967295"/>
          </p:nvPr>
        </p:nvSpPr>
        <p:spPr>
          <a:xfrm>
            <a:off x="685800" y="2608685"/>
            <a:ext cx="4924200" cy="19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accent1"/>
                </a:solidFill>
              </a:rPr>
              <a:t>Any questions?</a:t>
            </a:r>
            <a:endParaRPr sz="3600" b="1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</a:t>
            </a:r>
            <a:endParaRPr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»"/>
            </a:pPr>
            <a:r>
              <a:rPr lang="en"/>
              <a:t>@username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»"/>
            </a:pPr>
            <a:r>
              <a:rPr lang="en"/>
              <a:t>user@mail.me</a:t>
            </a:r>
            <a:endParaRPr/>
          </a:p>
        </p:txBody>
      </p:sp>
      <p:sp>
        <p:nvSpPr>
          <p:cNvPr id="391" name="Google Shape;391;p34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7"/>
          <p:cNvSpPr txBox="1">
            <a:spLocks noGrp="1"/>
          </p:cNvSpPr>
          <p:nvPr>
            <p:ph type="ctrTitle"/>
          </p:nvPr>
        </p:nvSpPr>
        <p:spPr>
          <a:xfrm>
            <a:off x="685800" y="2421550"/>
            <a:ext cx="5074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0">
                <a:solidFill>
                  <a:schemeClr val="accent1"/>
                </a:solidFill>
              </a:rPr>
              <a:t>2.</a:t>
            </a:r>
            <a:r>
              <a:rPr lang="en"/>
              <a:t/>
            </a:r>
            <a:br>
              <a:rPr lang="en"/>
            </a:br>
            <a:r>
              <a:rPr lang="en"/>
              <a:t>EXTRA RESOURCES</a:t>
            </a:r>
            <a:endParaRPr/>
          </a:p>
        </p:txBody>
      </p:sp>
      <p:sp>
        <p:nvSpPr>
          <p:cNvPr id="412" name="Google Shape;412;p37"/>
          <p:cNvSpPr txBox="1">
            <a:spLocks noGrp="1"/>
          </p:cNvSpPr>
          <p:nvPr>
            <p:ph type="subTitle" idx="1"/>
          </p:nvPr>
        </p:nvSpPr>
        <p:spPr>
          <a:xfrm>
            <a:off x="685800" y="3449654"/>
            <a:ext cx="50745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Business Plans, Marketing Plans, Project Proposals, Lessons, etc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38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418" name="Google Shape;418;p38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419" name="Google Shape;419;p38"/>
          <p:cNvSpPr/>
          <p:nvPr/>
        </p:nvSpPr>
        <p:spPr>
          <a:xfrm>
            <a:off x="7792827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DEC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20" name="Google Shape;420;p38"/>
          <p:cNvSpPr/>
          <p:nvPr/>
        </p:nvSpPr>
        <p:spPr>
          <a:xfrm>
            <a:off x="7161829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NOV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21" name="Google Shape;421;p38"/>
          <p:cNvSpPr/>
          <p:nvPr/>
        </p:nvSpPr>
        <p:spPr>
          <a:xfrm>
            <a:off x="6530831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OCT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22" name="Google Shape;422;p38"/>
          <p:cNvSpPr/>
          <p:nvPr/>
        </p:nvSpPr>
        <p:spPr>
          <a:xfrm>
            <a:off x="5899833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SEP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23" name="Google Shape;423;p38"/>
          <p:cNvSpPr/>
          <p:nvPr/>
        </p:nvSpPr>
        <p:spPr>
          <a:xfrm>
            <a:off x="5268835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AUG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24" name="Google Shape;424;p38"/>
          <p:cNvSpPr/>
          <p:nvPr/>
        </p:nvSpPr>
        <p:spPr>
          <a:xfrm>
            <a:off x="4637837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JUL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25" name="Google Shape;425;p38"/>
          <p:cNvSpPr/>
          <p:nvPr/>
        </p:nvSpPr>
        <p:spPr>
          <a:xfrm>
            <a:off x="4006840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JUN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26" name="Google Shape;426;p38"/>
          <p:cNvSpPr/>
          <p:nvPr/>
        </p:nvSpPr>
        <p:spPr>
          <a:xfrm>
            <a:off x="3375842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MAY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27" name="Google Shape;427;p38"/>
          <p:cNvSpPr/>
          <p:nvPr/>
        </p:nvSpPr>
        <p:spPr>
          <a:xfrm>
            <a:off x="2744844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APR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28" name="Google Shape;428;p38"/>
          <p:cNvSpPr/>
          <p:nvPr/>
        </p:nvSpPr>
        <p:spPr>
          <a:xfrm>
            <a:off x="2113846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MAR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29" name="Google Shape;429;p38"/>
          <p:cNvSpPr/>
          <p:nvPr/>
        </p:nvSpPr>
        <p:spPr>
          <a:xfrm>
            <a:off x="1482848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FEB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30" name="Google Shape;430;p38"/>
          <p:cNvSpPr/>
          <p:nvPr/>
        </p:nvSpPr>
        <p:spPr>
          <a:xfrm>
            <a:off x="851850" y="2755950"/>
            <a:ext cx="7866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JAN</a:t>
            </a:r>
            <a:endParaRPr sz="10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31" name="Google Shape;431;p38"/>
          <p:cNvSpPr/>
          <p:nvPr/>
        </p:nvSpPr>
        <p:spPr>
          <a:xfrm>
            <a:off x="0" y="2755950"/>
            <a:ext cx="1031400" cy="393600"/>
          </a:xfrm>
          <a:prstGeom prst="homePlate">
            <a:avLst>
              <a:gd name="adj" fmla="val 32030"/>
            </a:avLst>
          </a:prstGeom>
          <a:solidFill>
            <a:schemeClr val="l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432" name="Google Shape;432;p38"/>
          <p:cNvCxnSpPr/>
          <p:nvPr/>
        </p:nvCxnSpPr>
        <p:spPr>
          <a:xfrm rot="10800000">
            <a:off x="1133506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33" name="Google Shape;433;p38"/>
          <p:cNvSpPr txBox="1"/>
          <p:nvPr/>
        </p:nvSpPr>
        <p:spPr>
          <a:xfrm>
            <a:off x="1094292" y="1727200"/>
            <a:ext cx="1194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34" name="Google Shape;434;p38"/>
          <p:cNvCxnSpPr/>
          <p:nvPr/>
        </p:nvCxnSpPr>
        <p:spPr>
          <a:xfrm rot="10800000">
            <a:off x="2396522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35" name="Google Shape;435;p38"/>
          <p:cNvSpPr txBox="1"/>
          <p:nvPr/>
        </p:nvSpPr>
        <p:spPr>
          <a:xfrm>
            <a:off x="2358748" y="1727200"/>
            <a:ext cx="1194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Red is the colour of danger and courage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36" name="Google Shape;436;p38"/>
          <p:cNvCxnSpPr/>
          <p:nvPr/>
        </p:nvCxnSpPr>
        <p:spPr>
          <a:xfrm rot="10800000">
            <a:off x="365953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37" name="Google Shape;437;p38"/>
          <p:cNvSpPr txBox="1"/>
          <p:nvPr/>
        </p:nvSpPr>
        <p:spPr>
          <a:xfrm>
            <a:off x="3623204" y="1727200"/>
            <a:ext cx="1194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38" name="Google Shape;438;p38"/>
          <p:cNvCxnSpPr/>
          <p:nvPr/>
        </p:nvCxnSpPr>
        <p:spPr>
          <a:xfrm rot="10800000">
            <a:off x="492255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39" name="Google Shape;439;p38"/>
          <p:cNvSpPr txBox="1"/>
          <p:nvPr/>
        </p:nvSpPr>
        <p:spPr>
          <a:xfrm>
            <a:off x="4887660" y="1727200"/>
            <a:ext cx="1194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40" name="Google Shape;440;p38"/>
          <p:cNvCxnSpPr/>
          <p:nvPr/>
        </p:nvCxnSpPr>
        <p:spPr>
          <a:xfrm rot="10800000">
            <a:off x="6185569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1" name="Google Shape;441;p38"/>
          <p:cNvSpPr txBox="1"/>
          <p:nvPr/>
        </p:nvSpPr>
        <p:spPr>
          <a:xfrm>
            <a:off x="6152116" y="1727200"/>
            <a:ext cx="1194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42" name="Google Shape;442;p38"/>
          <p:cNvCxnSpPr/>
          <p:nvPr/>
        </p:nvCxnSpPr>
        <p:spPr>
          <a:xfrm rot="10800000">
            <a:off x="7448584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3" name="Google Shape;443;p38"/>
          <p:cNvSpPr txBox="1"/>
          <p:nvPr/>
        </p:nvSpPr>
        <p:spPr>
          <a:xfrm>
            <a:off x="7416572" y="1727200"/>
            <a:ext cx="1194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44" name="Google Shape;444;p38"/>
          <p:cNvCxnSpPr/>
          <p:nvPr/>
        </p:nvCxnSpPr>
        <p:spPr>
          <a:xfrm rot="10800000">
            <a:off x="1774714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5" name="Google Shape;445;p38"/>
          <p:cNvSpPr txBox="1"/>
          <p:nvPr/>
        </p:nvSpPr>
        <p:spPr>
          <a:xfrm>
            <a:off x="1707665" y="3648150"/>
            <a:ext cx="1194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46" name="Google Shape;446;p38"/>
          <p:cNvCxnSpPr/>
          <p:nvPr/>
        </p:nvCxnSpPr>
        <p:spPr>
          <a:xfrm rot="10800000">
            <a:off x="3037729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7" name="Google Shape;447;p38"/>
          <p:cNvSpPr txBox="1"/>
          <p:nvPr/>
        </p:nvSpPr>
        <p:spPr>
          <a:xfrm>
            <a:off x="2979438" y="3648150"/>
            <a:ext cx="1194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48" name="Google Shape;448;p38"/>
          <p:cNvCxnSpPr/>
          <p:nvPr/>
        </p:nvCxnSpPr>
        <p:spPr>
          <a:xfrm rot="10800000">
            <a:off x="4300745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9" name="Google Shape;449;p38"/>
          <p:cNvSpPr txBox="1"/>
          <p:nvPr/>
        </p:nvSpPr>
        <p:spPr>
          <a:xfrm>
            <a:off x="4251211" y="3648150"/>
            <a:ext cx="1194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50" name="Google Shape;450;p38"/>
          <p:cNvCxnSpPr/>
          <p:nvPr/>
        </p:nvCxnSpPr>
        <p:spPr>
          <a:xfrm rot="10800000">
            <a:off x="5563760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1" name="Google Shape;451;p38"/>
          <p:cNvSpPr txBox="1"/>
          <p:nvPr/>
        </p:nvSpPr>
        <p:spPr>
          <a:xfrm>
            <a:off x="5522984" y="3648150"/>
            <a:ext cx="1194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Red is the colour of danger and courage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52" name="Google Shape;452;p38"/>
          <p:cNvCxnSpPr/>
          <p:nvPr/>
        </p:nvCxnSpPr>
        <p:spPr>
          <a:xfrm rot="10800000">
            <a:off x="6826776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3" name="Google Shape;453;p38"/>
          <p:cNvSpPr txBox="1"/>
          <p:nvPr/>
        </p:nvSpPr>
        <p:spPr>
          <a:xfrm>
            <a:off x="6794757" y="3648150"/>
            <a:ext cx="1194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454" name="Google Shape;454;p38"/>
          <p:cNvCxnSpPr/>
          <p:nvPr/>
        </p:nvCxnSpPr>
        <p:spPr>
          <a:xfrm rot="10800000">
            <a:off x="808979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5" name="Google Shape;455;p38"/>
          <p:cNvSpPr txBox="1"/>
          <p:nvPr/>
        </p:nvSpPr>
        <p:spPr>
          <a:xfrm>
            <a:off x="8053668" y="3648150"/>
            <a:ext cx="9891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39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461" name="Google Shape;461;p39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462" name="Google Shape;462;p39"/>
          <p:cNvSpPr/>
          <p:nvPr/>
        </p:nvSpPr>
        <p:spPr>
          <a:xfrm>
            <a:off x="0" y="2752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63" name="Google Shape;463;p39"/>
          <p:cNvSpPr/>
          <p:nvPr/>
        </p:nvSpPr>
        <p:spPr>
          <a:xfrm>
            <a:off x="0" y="2752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464" name="Google Shape;464;p39"/>
          <p:cNvGrpSpPr/>
          <p:nvPr/>
        </p:nvGrpSpPr>
        <p:grpSpPr>
          <a:xfrm>
            <a:off x="1786339" y="2084401"/>
            <a:ext cx="473400" cy="473400"/>
            <a:chOff x="1786339" y="1703401"/>
            <a:chExt cx="473400" cy="473400"/>
          </a:xfrm>
        </p:grpSpPr>
        <p:sp>
          <p:nvSpPr>
            <p:cNvPr id="465" name="Google Shape;465;p39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466" name="Google Shape;466;p39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1</a:t>
              </a:r>
              <a:endParaRPr sz="6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467" name="Google Shape;467;p39"/>
          <p:cNvGrpSpPr/>
          <p:nvPr/>
        </p:nvGrpSpPr>
        <p:grpSpPr>
          <a:xfrm>
            <a:off x="3814414" y="2084401"/>
            <a:ext cx="473400" cy="473400"/>
            <a:chOff x="3814414" y="1703401"/>
            <a:chExt cx="473400" cy="473400"/>
          </a:xfrm>
        </p:grpSpPr>
        <p:sp>
          <p:nvSpPr>
            <p:cNvPr id="468" name="Google Shape;468;p39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469" name="Google Shape;469;p39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3</a:t>
              </a:r>
              <a:endParaRPr sz="6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470" name="Google Shape;470;p39"/>
          <p:cNvGrpSpPr/>
          <p:nvPr/>
        </p:nvGrpSpPr>
        <p:grpSpPr>
          <a:xfrm>
            <a:off x="5842489" y="2084401"/>
            <a:ext cx="473400" cy="473400"/>
            <a:chOff x="5842489" y="1703401"/>
            <a:chExt cx="473400" cy="473400"/>
          </a:xfrm>
        </p:grpSpPr>
        <p:sp>
          <p:nvSpPr>
            <p:cNvPr id="471" name="Google Shape;471;p39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472" name="Google Shape;472;p39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5</a:t>
              </a:r>
              <a:endParaRPr sz="6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473" name="Google Shape;473;p39"/>
          <p:cNvGrpSpPr/>
          <p:nvPr/>
        </p:nvGrpSpPr>
        <p:grpSpPr>
          <a:xfrm>
            <a:off x="6880814" y="3957300"/>
            <a:ext cx="473400" cy="473400"/>
            <a:chOff x="6880814" y="3576300"/>
            <a:chExt cx="473400" cy="473400"/>
          </a:xfrm>
        </p:grpSpPr>
        <p:sp>
          <p:nvSpPr>
            <p:cNvPr id="474" name="Google Shape;474;p39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475" name="Google Shape;475;p39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6</a:t>
              </a:r>
              <a:endParaRPr sz="6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476" name="Google Shape;476;p39"/>
          <p:cNvGrpSpPr/>
          <p:nvPr/>
        </p:nvGrpSpPr>
        <p:grpSpPr>
          <a:xfrm>
            <a:off x="4852739" y="3957300"/>
            <a:ext cx="473400" cy="473400"/>
            <a:chOff x="4852739" y="3576300"/>
            <a:chExt cx="473400" cy="473400"/>
          </a:xfrm>
        </p:grpSpPr>
        <p:sp>
          <p:nvSpPr>
            <p:cNvPr id="477" name="Google Shape;477;p39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478" name="Google Shape;478;p39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4</a:t>
              </a:r>
              <a:endParaRPr sz="6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479" name="Google Shape;479;p39"/>
          <p:cNvGrpSpPr/>
          <p:nvPr/>
        </p:nvGrpSpPr>
        <p:grpSpPr>
          <a:xfrm>
            <a:off x="2824664" y="3957300"/>
            <a:ext cx="473400" cy="473400"/>
            <a:chOff x="2824664" y="3576300"/>
            <a:chExt cx="473400" cy="473400"/>
          </a:xfrm>
        </p:grpSpPr>
        <p:sp>
          <p:nvSpPr>
            <p:cNvPr id="480" name="Google Shape;480;p39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481" name="Google Shape;481;p39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2</a:t>
              </a:r>
              <a:endParaRPr sz="6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sp>
        <p:nvSpPr>
          <p:cNvPr id="482" name="Google Shape;482;p39"/>
          <p:cNvSpPr txBox="1"/>
          <p:nvPr/>
        </p:nvSpPr>
        <p:spPr>
          <a:xfrm>
            <a:off x="1379850" y="1537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83" name="Google Shape;483;p39"/>
          <p:cNvSpPr txBox="1"/>
          <p:nvPr/>
        </p:nvSpPr>
        <p:spPr>
          <a:xfrm>
            <a:off x="3377205" y="1537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Red is the colour of danger and courage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84" name="Google Shape;484;p39"/>
          <p:cNvSpPr txBox="1"/>
          <p:nvPr/>
        </p:nvSpPr>
        <p:spPr>
          <a:xfrm>
            <a:off x="5436010" y="1537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85" name="Google Shape;485;p39"/>
          <p:cNvSpPr txBox="1"/>
          <p:nvPr/>
        </p:nvSpPr>
        <p:spPr>
          <a:xfrm>
            <a:off x="2418175" y="4444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86" name="Google Shape;486;p39"/>
          <p:cNvSpPr txBox="1"/>
          <p:nvPr/>
        </p:nvSpPr>
        <p:spPr>
          <a:xfrm>
            <a:off x="4446255" y="4444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487" name="Google Shape;487;p39"/>
          <p:cNvSpPr txBox="1"/>
          <p:nvPr/>
        </p:nvSpPr>
        <p:spPr>
          <a:xfrm>
            <a:off x="6474335" y="4444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40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sp>
        <p:nvSpPr>
          <p:cNvPr id="493" name="Google Shape;493;p40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graphicFrame>
        <p:nvGraphicFramePr>
          <p:cNvPr id="494" name="Google Shape;494;p40"/>
          <p:cNvGraphicFramePr/>
          <p:nvPr/>
        </p:nvGraphicFramePr>
        <p:xfrm>
          <a:off x="1151050" y="17389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{04566EC9-B83E-4B96-AC32-FDC3E1D7516B}</a:tableStyleId>
              </a:tblPr>
              <a:tblGrid>
                <a:gridCol w="869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023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Week 1</a:t>
                      </a:r>
                      <a:endParaRPr sz="800" b="1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Week 2</a:t>
                      </a:r>
                      <a:endParaRPr sz="800" b="1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3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2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3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4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5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6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7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8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9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10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11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12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13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14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 1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 2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 3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 4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 5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 6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2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 7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2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 8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41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500" name="Google Shape;500;p41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501" name="Google Shape;501;p41"/>
          <p:cNvSpPr/>
          <p:nvPr/>
        </p:nvSpPr>
        <p:spPr>
          <a:xfrm>
            <a:off x="1136613" y="1913400"/>
            <a:ext cx="3397500" cy="1279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STRENGTHS</a:t>
            </a:r>
            <a:endParaRPr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Blue is the colour of the clear sky and the deep sea</a:t>
            </a:r>
            <a:endParaRPr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02" name="Google Shape;502;p41"/>
          <p:cNvSpPr/>
          <p:nvPr/>
        </p:nvSpPr>
        <p:spPr>
          <a:xfrm>
            <a:off x="4674685" y="1913400"/>
            <a:ext cx="3397500" cy="1279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WEAKNESSES</a:t>
            </a:r>
            <a:endParaRPr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Yellow is the color of gold, butter and ripe lemons</a:t>
            </a:r>
            <a:endParaRPr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03" name="Google Shape;503;p41"/>
          <p:cNvSpPr/>
          <p:nvPr/>
        </p:nvSpPr>
        <p:spPr>
          <a:xfrm>
            <a:off x="1136613" y="3333782"/>
            <a:ext cx="3397500" cy="1279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Black is the color of ebony and of outer space</a:t>
            </a:r>
            <a:endParaRPr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OPPORTUNITIES</a:t>
            </a:r>
            <a:endParaRPr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04" name="Google Shape;504;p41"/>
          <p:cNvSpPr/>
          <p:nvPr/>
        </p:nvSpPr>
        <p:spPr>
          <a:xfrm>
            <a:off x="4674685" y="3333782"/>
            <a:ext cx="3397500" cy="1279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White is the color of milk and fresh snow</a:t>
            </a:r>
            <a:endParaRPr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THREATS</a:t>
            </a:r>
            <a:endParaRPr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05" name="Google Shape;505;p41"/>
          <p:cNvSpPr/>
          <p:nvPr/>
        </p:nvSpPr>
        <p:spPr>
          <a:xfrm>
            <a:off x="3558855" y="2216287"/>
            <a:ext cx="1952400" cy="1952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p41"/>
          <p:cNvSpPr/>
          <p:nvPr/>
        </p:nvSpPr>
        <p:spPr>
          <a:xfrm rot="5400000">
            <a:off x="3699553" y="2216287"/>
            <a:ext cx="1952400" cy="1952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41"/>
          <p:cNvSpPr/>
          <p:nvPr/>
        </p:nvSpPr>
        <p:spPr>
          <a:xfrm rot="10800000">
            <a:off x="3699553" y="2358085"/>
            <a:ext cx="1952400" cy="1952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41"/>
          <p:cNvSpPr/>
          <p:nvPr/>
        </p:nvSpPr>
        <p:spPr>
          <a:xfrm rot="-5400000">
            <a:off x="3558855" y="2358085"/>
            <a:ext cx="1952400" cy="1952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41"/>
          <p:cNvSpPr/>
          <p:nvPr/>
        </p:nvSpPr>
        <p:spPr>
          <a:xfrm>
            <a:off x="4084533" y="2623532"/>
            <a:ext cx="221993" cy="415542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Oswald"/>
              </a:rPr>
              <a:t>S</a:t>
            </a:r>
          </a:p>
        </p:txBody>
      </p:sp>
      <p:sp>
        <p:nvSpPr>
          <p:cNvPr id="510" name="Google Shape;510;p41"/>
          <p:cNvSpPr/>
          <p:nvPr/>
        </p:nvSpPr>
        <p:spPr>
          <a:xfrm>
            <a:off x="4904874" y="2629767"/>
            <a:ext cx="320767" cy="40406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Oswald"/>
              </a:rPr>
              <a:t>W</a:t>
            </a:r>
          </a:p>
        </p:txBody>
      </p:sp>
      <p:sp>
        <p:nvSpPr>
          <p:cNvPr id="511" name="Google Shape;511;p41"/>
          <p:cNvSpPr/>
          <p:nvPr/>
        </p:nvSpPr>
        <p:spPr>
          <a:xfrm>
            <a:off x="4056597" y="3517177"/>
            <a:ext cx="243444" cy="415542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Oswald"/>
              </a:rPr>
              <a:t>O</a:t>
            </a:r>
          </a:p>
        </p:txBody>
      </p:sp>
      <p:sp>
        <p:nvSpPr>
          <p:cNvPr id="512" name="Google Shape;512;p41"/>
          <p:cNvSpPr/>
          <p:nvPr/>
        </p:nvSpPr>
        <p:spPr>
          <a:xfrm>
            <a:off x="4997163" y="3523412"/>
            <a:ext cx="211018" cy="40406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Oswald"/>
              </a:rPr>
              <a:t>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42"/>
          <p:cNvSpPr txBox="1">
            <a:spLocks noGrp="1"/>
          </p:cNvSpPr>
          <p:nvPr>
            <p:ph type="title" idx="4294967295"/>
          </p:nvPr>
        </p:nvSpPr>
        <p:spPr>
          <a:xfrm>
            <a:off x="262200" y="0"/>
            <a:ext cx="86196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MODEL CANVAS</a:t>
            </a:r>
            <a:endParaRPr sz="1200"/>
          </a:p>
        </p:txBody>
      </p:sp>
      <p:sp>
        <p:nvSpPr>
          <p:cNvPr id="518" name="Google Shape;518;p42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28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19" name="Google Shape;519;p42"/>
          <p:cNvSpPr txBox="1"/>
          <p:nvPr/>
        </p:nvSpPr>
        <p:spPr>
          <a:xfrm>
            <a:off x="1986120" y="467025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Key Activities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800" b="1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20" name="Google Shape;520;p42"/>
          <p:cNvSpPr txBox="1"/>
          <p:nvPr/>
        </p:nvSpPr>
        <p:spPr>
          <a:xfrm>
            <a:off x="1986120" y="2061694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Key Resources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21" name="Google Shape;521;p42"/>
          <p:cNvSpPr txBox="1"/>
          <p:nvPr/>
        </p:nvSpPr>
        <p:spPr>
          <a:xfrm>
            <a:off x="3710040" y="467025"/>
            <a:ext cx="1723800" cy="3189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Value Propositions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22" name="Google Shape;522;p42"/>
          <p:cNvSpPr txBox="1"/>
          <p:nvPr/>
        </p:nvSpPr>
        <p:spPr>
          <a:xfrm>
            <a:off x="5433959" y="467025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Customer Relationships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23" name="Google Shape;523;p42"/>
          <p:cNvSpPr txBox="1"/>
          <p:nvPr/>
        </p:nvSpPr>
        <p:spPr>
          <a:xfrm>
            <a:off x="5433959" y="2061694"/>
            <a:ext cx="1723800" cy="1594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Channels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24" name="Google Shape;524;p42"/>
          <p:cNvSpPr txBox="1"/>
          <p:nvPr/>
        </p:nvSpPr>
        <p:spPr>
          <a:xfrm>
            <a:off x="7157879" y="467025"/>
            <a:ext cx="1723800" cy="3189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Customer Segments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25" name="Google Shape;525;p42"/>
          <p:cNvSpPr txBox="1"/>
          <p:nvPr/>
        </p:nvSpPr>
        <p:spPr>
          <a:xfrm>
            <a:off x="262200" y="467025"/>
            <a:ext cx="1723800" cy="3189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Key Partners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800" b="1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26" name="Google Shape;526;p42"/>
          <p:cNvSpPr txBox="1"/>
          <p:nvPr/>
        </p:nvSpPr>
        <p:spPr>
          <a:xfrm>
            <a:off x="262200" y="3656363"/>
            <a:ext cx="4309800" cy="123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Cost Structure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27" name="Google Shape;527;p42"/>
          <p:cNvSpPr txBox="1"/>
          <p:nvPr/>
        </p:nvSpPr>
        <p:spPr>
          <a:xfrm>
            <a:off x="4571999" y="3656363"/>
            <a:ext cx="4309800" cy="123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Revenue Streams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900" b="1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28" name="Google Shape;528;p42"/>
          <p:cNvSpPr/>
          <p:nvPr/>
        </p:nvSpPr>
        <p:spPr>
          <a:xfrm>
            <a:off x="4279907" y="3732570"/>
            <a:ext cx="215901" cy="214638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529" name="Google Shape;529;p42"/>
          <p:cNvSpPr/>
          <p:nvPr/>
        </p:nvSpPr>
        <p:spPr>
          <a:xfrm>
            <a:off x="6866281" y="543303"/>
            <a:ext cx="215257" cy="193236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530" name="Google Shape;530;p42"/>
          <p:cNvSpPr/>
          <p:nvPr/>
        </p:nvSpPr>
        <p:spPr>
          <a:xfrm>
            <a:off x="1702716" y="543215"/>
            <a:ext cx="207088" cy="207075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531" name="Google Shape;531;p42"/>
          <p:cNvSpPr/>
          <p:nvPr/>
        </p:nvSpPr>
        <p:spPr>
          <a:xfrm>
            <a:off x="8608585" y="543301"/>
            <a:ext cx="197012" cy="207706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532" name="Google Shape;532;p42"/>
          <p:cNvGrpSpPr/>
          <p:nvPr/>
        </p:nvGrpSpPr>
        <p:grpSpPr>
          <a:xfrm>
            <a:off x="8561977" y="3732397"/>
            <a:ext cx="233502" cy="171203"/>
            <a:chOff x="4610450" y="3703750"/>
            <a:chExt cx="453050" cy="332175"/>
          </a:xfrm>
        </p:grpSpPr>
        <p:sp>
          <p:nvSpPr>
            <p:cNvPr id="533" name="Google Shape;533;p42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34" name="Google Shape;534;p42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535" name="Google Shape;535;p42"/>
          <p:cNvSpPr/>
          <p:nvPr/>
        </p:nvSpPr>
        <p:spPr>
          <a:xfrm>
            <a:off x="3424268" y="543232"/>
            <a:ext cx="209587" cy="209600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grpSp>
        <p:nvGrpSpPr>
          <p:cNvPr id="536" name="Google Shape;536;p42"/>
          <p:cNvGrpSpPr/>
          <p:nvPr/>
        </p:nvGrpSpPr>
        <p:grpSpPr>
          <a:xfrm>
            <a:off x="5169556" y="543233"/>
            <a:ext cx="188198" cy="239803"/>
            <a:chOff x="1958100" y="4985350"/>
            <a:chExt cx="365150" cy="465275"/>
          </a:xfrm>
        </p:grpSpPr>
        <p:sp>
          <p:nvSpPr>
            <p:cNvPr id="537" name="Google Shape;537;p42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38" name="Google Shape;538;p42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39" name="Google Shape;539;p42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540" name="Google Shape;540;p42"/>
          <p:cNvGrpSpPr/>
          <p:nvPr/>
        </p:nvGrpSpPr>
        <p:grpSpPr>
          <a:xfrm>
            <a:off x="3342459" y="2137720"/>
            <a:ext cx="283238" cy="257429"/>
            <a:chOff x="4562200" y="4968250"/>
            <a:chExt cx="549550" cy="499475"/>
          </a:xfrm>
        </p:grpSpPr>
        <p:sp>
          <p:nvSpPr>
            <p:cNvPr id="541" name="Google Shape;541;p42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42" name="Google Shape;542;p42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43" name="Google Shape;543;p42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44" name="Google Shape;544;p42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45" name="Google Shape;545;p42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546" name="Google Shape;546;p42"/>
          <p:cNvGrpSpPr/>
          <p:nvPr/>
        </p:nvGrpSpPr>
        <p:grpSpPr>
          <a:xfrm>
            <a:off x="6790078" y="2139229"/>
            <a:ext cx="278200" cy="266861"/>
            <a:chOff x="5241175" y="4959100"/>
            <a:chExt cx="539775" cy="517775"/>
          </a:xfrm>
        </p:grpSpPr>
        <p:sp>
          <p:nvSpPr>
            <p:cNvPr id="547" name="Google Shape;547;p42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48" name="Google Shape;548;p42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49" name="Google Shape;549;p42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50" name="Google Shape;550;p42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51" name="Google Shape;551;p42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52" name="Google Shape;552;p42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43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sp>
        <p:nvSpPr>
          <p:cNvPr id="558" name="Google Shape;558;p43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grpSp>
        <p:nvGrpSpPr>
          <p:cNvPr id="559" name="Google Shape;559;p43"/>
          <p:cNvGrpSpPr/>
          <p:nvPr/>
        </p:nvGrpSpPr>
        <p:grpSpPr>
          <a:xfrm>
            <a:off x="1159994" y="1858106"/>
            <a:ext cx="3282562" cy="2951086"/>
            <a:chOff x="3778727" y="4460423"/>
            <a:chExt cx="720160" cy="647438"/>
          </a:xfrm>
        </p:grpSpPr>
        <p:sp>
          <p:nvSpPr>
            <p:cNvPr id="560" name="Google Shape;560;p43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PURCHASE</a:t>
              </a:r>
              <a:endParaRPr sz="12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561" name="Google Shape;561;p43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LOYALTY</a:t>
              </a:r>
              <a:endParaRPr sz="12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562" name="Google Shape;562;p43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AWARENESS</a:t>
              </a:r>
              <a:endParaRPr sz="12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563" name="Google Shape;563;p43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EVALUATION</a:t>
              </a:r>
              <a:endParaRPr sz="12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564" name="Google Shape;564;p43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DISCOVERY</a:t>
              </a:r>
              <a:endParaRPr sz="12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565" name="Google Shape;565;p43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INTENT</a:t>
              </a:r>
              <a:endParaRPr sz="12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566" name="Google Shape;566;p43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cxnSp>
        <p:nvCxnSpPr>
          <p:cNvPr id="567" name="Google Shape;567;p43"/>
          <p:cNvCxnSpPr/>
          <p:nvPr/>
        </p:nvCxnSpPr>
        <p:spPr>
          <a:xfrm>
            <a:off x="4369938" y="2346765"/>
            <a:ext cx="9615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68" name="Google Shape;568;p43"/>
          <p:cNvSpPr txBox="1"/>
          <p:nvPr/>
        </p:nvSpPr>
        <p:spPr>
          <a:xfrm>
            <a:off x="5387495" y="2190243"/>
            <a:ext cx="2535300" cy="3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10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569" name="Google Shape;569;p43"/>
          <p:cNvCxnSpPr/>
          <p:nvPr/>
        </p:nvCxnSpPr>
        <p:spPr>
          <a:xfrm>
            <a:off x="4228312" y="2784924"/>
            <a:ext cx="11031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70" name="Google Shape;570;p43"/>
          <p:cNvSpPr txBox="1"/>
          <p:nvPr/>
        </p:nvSpPr>
        <p:spPr>
          <a:xfrm>
            <a:off x="5387495" y="2628392"/>
            <a:ext cx="2535300" cy="3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10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571" name="Google Shape;571;p43"/>
          <p:cNvCxnSpPr/>
          <p:nvPr/>
        </p:nvCxnSpPr>
        <p:spPr>
          <a:xfrm>
            <a:off x="4027052" y="3223082"/>
            <a:ext cx="13044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72" name="Google Shape;572;p43"/>
          <p:cNvSpPr txBox="1"/>
          <p:nvPr/>
        </p:nvSpPr>
        <p:spPr>
          <a:xfrm>
            <a:off x="5387495" y="3066541"/>
            <a:ext cx="2535300" cy="3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10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573" name="Google Shape;573;p43"/>
          <p:cNvCxnSpPr/>
          <p:nvPr/>
        </p:nvCxnSpPr>
        <p:spPr>
          <a:xfrm>
            <a:off x="3855610" y="3661218"/>
            <a:ext cx="14757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74" name="Google Shape;574;p43"/>
          <p:cNvSpPr txBox="1"/>
          <p:nvPr/>
        </p:nvSpPr>
        <p:spPr>
          <a:xfrm>
            <a:off x="5387495" y="3504691"/>
            <a:ext cx="2535300" cy="3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10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575" name="Google Shape;575;p43"/>
          <p:cNvCxnSpPr/>
          <p:nvPr/>
        </p:nvCxnSpPr>
        <p:spPr>
          <a:xfrm>
            <a:off x="3669247" y="4099376"/>
            <a:ext cx="16620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76" name="Google Shape;576;p43"/>
          <p:cNvSpPr txBox="1"/>
          <p:nvPr/>
        </p:nvSpPr>
        <p:spPr>
          <a:xfrm>
            <a:off x="5387495" y="3942840"/>
            <a:ext cx="2535300" cy="3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10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cxnSp>
        <p:nvCxnSpPr>
          <p:cNvPr id="577" name="Google Shape;577;p43"/>
          <p:cNvCxnSpPr/>
          <p:nvPr/>
        </p:nvCxnSpPr>
        <p:spPr>
          <a:xfrm>
            <a:off x="3475447" y="4537512"/>
            <a:ext cx="18483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78" name="Google Shape;578;p43"/>
          <p:cNvSpPr txBox="1"/>
          <p:nvPr/>
        </p:nvSpPr>
        <p:spPr>
          <a:xfrm>
            <a:off x="5387495" y="4380989"/>
            <a:ext cx="2535300" cy="3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Insert your content</a:t>
            </a:r>
            <a:endParaRPr sz="10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5"/>
          <p:cNvSpPr txBox="1">
            <a:spLocks noGrp="1"/>
          </p:cNvSpPr>
          <p:nvPr>
            <p:ph type="ctrTitle"/>
          </p:nvPr>
        </p:nvSpPr>
        <p:spPr>
          <a:xfrm>
            <a:off x="685800" y="2421550"/>
            <a:ext cx="5074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0">
                <a:solidFill>
                  <a:schemeClr val="accent1"/>
                </a:solidFill>
              </a:rPr>
              <a:t>1.</a:t>
            </a:r>
            <a:endParaRPr sz="7200" b="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190" name="Google Shape;190;p15"/>
          <p:cNvSpPr txBox="1">
            <a:spLocks noGrp="1"/>
          </p:cNvSpPr>
          <p:nvPr>
            <p:ph type="subTitle" idx="1"/>
          </p:nvPr>
        </p:nvSpPr>
        <p:spPr>
          <a:xfrm>
            <a:off x="685800" y="3449654"/>
            <a:ext cx="50745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191" name="Google Shape;191;p15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44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584" name="Google Shape;584;p44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pic>
        <p:nvPicPr>
          <p:cNvPr id="585" name="Google Shape;585;p44"/>
          <p:cNvPicPr preferRelativeResize="0"/>
          <p:nvPr/>
        </p:nvPicPr>
        <p:blipFill rotWithShape="1">
          <a:blip r:embed="rId3">
            <a:alphaModFix/>
          </a:blip>
          <a:srcRect l="19633" t="9820" b="9812"/>
          <a:stretch/>
        </p:blipFill>
        <p:spPr>
          <a:xfrm>
            <a:off x="1077848" y="1906625"/>
            <a:ext cx="1400100" cy="14001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86" name="Google Shape;586;p44"/>
          <p:cNvSpPr txBox="1"/>
          <p:nvPr/>
        </p:nvSpPr>
        <p:spPr>
          <a:xfrm>
            <a:off x="1082572" y="3428706"/>
            <a:ext cx="1400100" cy="6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Imani Jackson</a:t>
            </a:r>
            <a:r>
              <a:rPr lang="en">
                <a:latin typeface="Roboto Condensed"/>
                <a:ea typeface="Roboto Condensed"/>
                <a:cs typeface="Roboto Condensed"/>
                <a:sym typeface="Roboto Condensed"/>
              </a:rPr>
              <a:t/>
            </a:r>
            <a:br>
              <a:rPr lang="en"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JOB TITLE</a:t>
            </a:r>
            <a:endParaRPr sz="8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Blue is the colour of the clear sky and the deep sea</a:t>
            </a:r>
            <a:endParaRPr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587" name="Google Shape;587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39031" y="1906625"/>
            <a:ext cx="1400100" cy="14001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88" name="Google Shape;588;p44"/>
          <p:cNvSpPr txBox="1"/>
          <p:nvPr/>
        </p:nvSpPr>
        <p:spPr>
          <a:xfrm>
            <a:off x="2943755" y="3428706"/>
            <a:ext cx="1400100" cy="6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Marcos Galán</a:t>
            </a:r>
            <a:r>
              <a:rPr lang="en">
                <a:latin typeface="Roboto Condensed"/>
                <a:ea typeface="Roboto Condensed"/>
                <a:cs typeface="Roboto Condensed"/>
                <a:sym typeface="Roboto Condensed"/>
              </a:rPr>
              <a:t/>
            </a:r>
            <a:br>
              <a:rPr lang="en"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JOB TITLE</a:t>
            </a:r>
            <a:endParaRPr sz="8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Blue is the colour of the clear sky and the deep sea</a:t>
            </a:r>
            <a:endParaRPr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589" name="Google Shape;589;p44"/>
          <p:cNvPicPr preferRelativeResize="0"/>
          <p:nvPr/>
        </p:nvPicPr>
        <p:blipFill rotWithShape="1">
          <a:blip r:embed="rId5">
            <a:alphaModFix/>
          </a:blip>
          <a:srcRect l="47271" t="22330" b="24940"/>
          <a:stretch/>
        </p:blipFill>
        <p:spPr>
          <a:xfrm>
            <a:off x="4800215" y="1906625"/>
            <a:ext cx="1400100" cy="14001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90" name="Google Shape;590;p44"/>
          <p:cNvSpPr txBox="1"/>
          <p:nvPr/>
        </p:nvSpPr>
        <p:spPr>
          <a:xfrm>
            <a:off x="4804939" y="3428706"/>
            <a:ext cx="1400100" cy="6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Ixchel Valdía</a:t>
            </a:r>
            <a:r>
              <a:rPr lang="en">
                <a:latin typeface="Roboto Condensed"/>
                <a:ea typeface="Roboto Condensed"/>
                <a:cs typeface="Roboto Condensed"/>
                <a:sym typeface="Roboto Condensed"/>
              </a:rPr>
              <a:t/>
            </a:r>
            <a:br>
              <a:rPr lang="en"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JOB TITLE</a:t>
            </a:r>
            <a:endParaRPr sz="8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Blue is the colour of the clear sky and the deep sea</a:t>
            </a:r>
            <a:endParaRPr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591" name="Google Shape;591;p44"/>
          <p:cNvPicPr preferRelativeResize="0"/>
          <p:nvPr/>
        </p:nvPicPr>
        <p:blipFill rotWithShape="1">
          <a:blip r:embed="rId6">
            <a:alphaModFix/>
          </a:blip>
          <a:srcRect t="3926" b="29406"/>
          <a:stretch/>
        </p:blipFill>
        <p:spPr>
          <a:xfrm>
            <a:off x="6661398" y="1906625"/>
            <a:ext cx="1400100" cy="14001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92" name="Google Shape;592;p44"/>
          <p:cNvSpPr txBox="1"/>
          <p:nvPr/>
        </p:nvSpPr>
        <p:spPr>
          <a:xfrm>
            <a:off x="6666122" y="3428706"/>
            <a:ext cx="1400100" cy="6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Nils Årud</a:t>
            </a:r>
            <a:r>
              <a:rPr lang="en">
                <a:latin typeface="Roboto Condensed"/>
                <a:ea typeface="Roboto Condensed"/>
                <a:cs typeface="Roboto Condensed"/>
                <a:sym typeface="Roboto Condensed"/>
              </a:rPr>
              <a:t/>
            </a:r>
            <a:br>
              <a:rPr lang="en"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en" sz="8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JOB TITLE</a:t>
            </a:r>
            <a:endParaRPr sz="800">
              <a:solidFill>
                <a:schemeClr val="dk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Blue is the colour of the clear sky and the deep sea</a:t>
            </a:r>
            <a:endParaRPr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5"/>
          <p:cNvSpPr txBox="1">
            <a:spLocks noGrp="1"/>
          </p:cNvSpPr>
          <p:nvPr>
            <p:ph type="title" idx="4294967295"/>
          </p:nvPr>
        </p:nvSpPr>
        <p:spPr>
          <a:xfrm>
            <a:off x="467100" y="0"/>
            <a:ext cx="82098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598" name="Google Shape;598;p45"/>
          <p:cNvSpPr/>
          <p:nvPr/>
        </p:nvSpPr>
        <p:spPr>
          <a:xfrm>
            <a:off x="467100" y="467100"/>
            <a:ext cx="8209800" cy="4209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9" name="Google Shape;599;p45"/>
          <p:cNvGrpSpPr/>
          <p:nvPr/>
        </p:nvGrpSpPr>
        <p:grpSpPr>
          <a:xfrm>
            <a:off x="638150" y="467111"/>
            <a:ext cx="7867750" cy="4209098"/>
            <a:chOff x="638138" y="467100"/>
            <a:chExt cx="7867750" cy="4194000"/>
          </a:xfrm>
        </p:grpSpPr>
        <p:cxnSp>
          <p:nvCxnSpPr>
            <p:cNvPr id="600" name="Google Shape;600;p45"/>
            <p:cNvCxnSpPr/>
            <p:nvPr/>
          </p:nvCxnSpPr>
          <p:spPr>
            <a:xfrm>
              <a:off x="638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1" name="Google Shape;601;p45"/>
            <p:cNvCxnSpPr/>
            <p:nvPr/>
          </p:nvCxnSpPr>
          <p:spPr>
            <a:xfrm>
              <a:off x="809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2" name="Google Shape;602;p45"/>
            <p:cNvCxnSpPr/>
            <p:nvPr/>
          </p:nvCxnSpPr>
          <p:spPr>
            <a:xfrm>
              <a:off x="980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3" name="Google Shape;603;p45"/>
            <p:cNvCxnSpPr/>
            <p:nvPr/>
          </p:nvCxnSpPr>
          <p:spPr>
            <a:xfrm>
              <a:off x="1151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4" name="Google Shape;604;p45"/>
            <p:cNvCxnSpPr/>
            <p:nvPr/>
          </p:nvCxnSpPr>
          <p:spPr>
            <a:xfrm>
              <a:off x="1322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5" name="Google Shape;605;p45"/>
            <p:cNvCxnSpPr/>
            <p:nvPr/>
          </p:nvCxnSpPr>
          <p:spPr>
            <a:xfrm>
              <a:off x="1493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6" name="Google Shape;606;p45"/>
            <p:cNvCxnSpPr/>
            <p:nvPr/>
          </p:nvCxnSpPr>
          <p:spPr>
            <a:xfrm>
              <a:off x="1664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7" name="Google Shape;607;p45"/>
            <p:cNvCxnSpPr/>
            <p:nvPr/>
          </p:nvCxnSpPr>
          <p:spPr>
            <a:xfrm>
              <a:off x="1835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8" name="Google Shape;608;p45"/>
            <p:cNvCxnSpPr/>
            <p:nvPr/>
          </p:nvCxnSpPr>
          <p:spPr>
            <a:xfrm>
              <a:off x="2006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9" name="Google Shape;609;p45"/>
            <p:cNvCxnSpPr/>
            <p:nvPr/>
          </p:nvCxnSpPr>
          <p:spPr>
            <a:xfrm>
              <a:off x="2177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0" name="Google Shape;610;p45"/>
            <p:cNvCxnSpPr/>
            <p:nvPr/>
          </p:nvCxnSpPr>
          <p:spPr>
            <a:xfrm>
              <a:off x="2348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1" name="Google Shape;611;p45"/>
            <p:cNvCxnSpPr/>
            <p:nvPr/>
          </p:nvCxnSpPr>
          <p:spPr>
            <a:xfrm>
              <a:off x="2519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2" name="Google Shape;612;p45"/>
            <p:cNvCxnSpPr/>
            <p:nvPr/>
          </p:nvCxnSpPr>
          <p:spPr>
            <a:xfrm>
              <a:off x="2690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3" name="Google Shape;613;p45"/>
            <p:cNvCxnSpPr/>
            <p:nvPr/>
          </p:nvCxnSpPr>
          <p:spPr>
            <a:xfrm>
              <a:off x="2861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4" name="Google Shape;614;p45"/>
            <p:cNvCxnSpPr/>
            <p:nvPr/>
          </p:nvCxnSpPr>
          <p:spPr>
            <a:xfrm>
              <a:off x="3032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5" name="Google Shape;615;p45"/>
            <p:cNvCxnSpPr/>
            <p:nvPr/>
          </p:nvCxnSpPr>
          <p:spPr>
            <a:xfrm>
              <a:off x="3203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6" name="Google Shape;616;p45"/>
            <p:cNvCxnSpPr/>
            <p:nvPr/>
          </p:nvCxnSpPr>
          <p:spPr>
            <a:xfrm>
              <a:off x="3374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7" name="Google Shape;617;p45"/>
            <p:cNvCxnSpPr/>
            <p:nvPr/>
          </p:nvCxnSpPr>
          <p:spPr>
            <a:xfrm>
              <a:off x="3545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8" name="Google Shape;618;p45"/>
            <p:cNvCxnSpPr/>
            <p:nvPr/>
          </p:nvCxnSpPr>
          <p:spPr>
            <a:xfrm>
              <a:off x="3716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9" name="Google Shape;619;p45"/>
            <p:cNvCxnSpPr/>
            <p:nvPr/>
          </p:nvCxnSpPr>
          <p:spPr>
            <a:xfrm>
              <a:off x="3887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0" name="Google Shape;620;p45"/>
            <p:cNvCxnSpPr/>
            <p:nvPr/>
          </p:nvCxnSpPr>
          <p:spPr>
            <a:xfrm>
              <a:off x="4058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1" name="Google Shape;621;p45"/>
            <p:cNvCxnSpPr/>
            <p:nvPr/>
          </p:nvCxnSpPr>
          <p:spPr>
            <a:xfrm>
              <a:off x="42299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2" name="Google Shape;622;p45"/>
            <p:cNvCxnSpPr/>
            <p:nvPr/>
          </p:nvCxnSpPr>
          <p:spPr>
            <a:xfrm>
              <a:off x="44009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3" name="Google Shape;623;p45"/>
            <p:cNvCxnSpPr/>
            <p:nvPr/>
          </p:nvCxnSpPr>
          <p:spPr>
            <a:xfrm>
              <a:off x="47430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4" name="Google Shape;624;p45"/>
            <p:cNvCxnSpPr/>
            <p:nvPr/>
          </p:nvCxnSpPr>
          <p:spPr>
            <a:xfrm>
              <a:off x="49141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5" name="Google Shape;625;p45"/>
            <p:cNvCxnSpPr/>
            <p:nvPr/>
          </p:nvCxnSpPr>
          <p:spPr>
            <a:xfrm>
              <a:off x="5085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6" name="Google Shape;626;p45"/>
            <p:cNvCxnSpPr/>
            <p:nvPr/>
          </p:nvCxnSpPr>
          <p:spPr>
            <a:xfrm>
              <a:off x="5256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7" name="Google Shape;627;p45"/>
            <p:cNvCxnSpPr/>
            <p:nvPr/>
          </p:nvCxnSpPr>
          <p:spPr>
            <a:xfrm>
              <a:off x="5427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8" name="Google Shape;628;p45"/>
            <p:cNvCxnSpPr/>
            <p:nvPr/>
          </p:nvCxnSpPr>
          <p:spPr>
            <a:xfrm>
              <a:off x="5598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9" name="Google Shape;629;p45"/>
            <p:cNvCxnSpPr/>
            <p:nvPr/>
          </p:nvCxnSpPr>
          <p:spPr>
            <a:xfrm>
              <a:off x="5769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0" name="Google Shape;630;p45"/>
            <p:cNvCxnSpPr/>
            <p:nvPr/>
          </p:nvCxnSpPr>
          <p:spPr>
            <a:xfrm>
              <a:off x="5940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1" name="Google Shape;631;p45"/>
            <p:cNvCxnSpPr/>
            <p:nvPr/>
          </p:nvCxnSpPr>
          <p:spPr>
            <a:xfrm>
              <a:off x="6111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2" name="Google Shape;632;p45"/>
            <p:cNvCxnSpPr/>
            <p:nvPr/>
          </p:nvCxnSpPr>
          <p:spPr>
            <a:xfrm>
              <a:off x="6282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3" name="Google Shape;633;p45"/>
            <p:cNvCxnSpPr/>
            <p:nvPr/>
          </p:nvCxnSpPr>
          <p:spPr>
            <a:xfrm>
              <a:off x="6453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4" name="Google Shape;634;p45"/>
            <p:cNvCxnSpPr/>
            <p:nvPr/>
          </p:nvCxnSpPr>
          <p:spPr>
            <a:xfrm>
              <a:off x="6624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5" name="Google Shape;635;p45"/>
            <p:cNvCxnSpPr/>
            <p:nvPr/>
          </p:nvCxnSpPr>
          <p:spPr>
            <a:xfrm>
              <a:off x="6795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6" name="Google Shape;636;p45"/>
            <p:cNvCxnSpPr/>
            <p:nvPr/>
          </p:nvCxnSpPr>
          <p:spPr>
            <a:xfrm>
              <a:off x="6966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7" name="Google Shape;637;p45"/>
            <p:cNvCxnSpPr/>
            <p:nvPr/>
          </p:nvCxnSpPr>
          <p:spPr>
            <a:xfrm>
              <a:off x="7137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8" name="Google Shape;638;p45"/>
            <p:cNvCxnSpPr/>
            <p:nvPr/>
          </p:nvCxnSpPr>
          <p:spPr>
            <a:xfrm>
              <a:off x="7308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9" name="Google Shape;639;p45"/>
            <p:cNvCxnSpPr/>
            <p:nvPr/>
          </p:nvCxnSpPr>
          <p:spPr>
            <a:xfrm>
              <a:off x="7479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0" name="Google Shape;640;p45"/>
            <p:cNvCxnSpPr/>
            <p:nvPr/>
          </p:nvCxnSpPr>
          <p:spPr>
            <a:xfrm>
              <a:off x="7650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1" name="Google Shape;641;p45"/>
            <p:cNvCxnSpPr/>
            <p:nvPr/>
          </p:nvCxnSpPr>
          <p:spPr>
            <a:xfrm>
              <a:off x="7821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2" name="Google Shape;642;p45"/>
            <p:cNvCxnSpPr/>
            <p:nvPr/>
          </p:nvCxnSpPr>
          <p:spPr>
            <a:xfrm>
              <a:off x="7992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3" name="Google Shape;643;p45"/>
            <p:cNvCxnSpPr/>
            <p:nvPr/>
          </p:nvCxnSpPr>
          <p:spPr>
            <a:xfrm>
              <a:off x="8163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4" name="Google Shape;644;p45"/>
            <p:cNvCxnSpPr/>
            <p:nvPr/>
          </p:nvCxnSpPr>
          <p:spPr>
            <a:xfrm>
              <a:off x="8334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5" name="Google Shape;645;p45"/>
            <p:cNvCxnSpPr/>
            <p:nvPr/>
          </p:nvCxnSpPr>
          <p:spPr>
            <a:xfrm>
              <a:off x="8505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46" name="Google Shape;646;p45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31</a:t>
            </a:fld>
            <a:endParaRPr>
              <a:solidFill>
                <a:srgbClr val="FFFFFF"/>
              </a:solidFill>
            </a:endParaRPr>
          </a:p>
        </p:txBody>
      </p:sp>
      <p:grpSp>
        <p:nvGrpSpPr>
          <p:cNvPr id="647" name="Google Shape;647;p45"/>
          <p:cNvGrpSpPr/>
          <p:nvPr/>
        </p:nvGrpSpPr>
        <p:grpSpPr>
          <a:xfrm>
            <a:off x="467107" y="642473"/>
            <a:ext cx="8209755" cy="3858239"/>
            <a:chOff x="467088" y="642474"/>
            <a:chExt cx="4194000" cy="3858239"/>
          </a:xfrm>
        </p:grpSpPr>
        <p:cxnSp>
          <p:nvCxnSpPr>
            <p:cNvPr id="648" name="Google Shape;648;p45"/>
            <p:cNvCxnSpPr/>
            <p:nvPr/>
          </p:nvCxnSpPr>
          <p:spPr>
            <a:xfrm>
              <a:off x="2564088" y="-145452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9" name="Google Shape;649;p45"/>
            <p:cNvCxnSpPr/>
            <p:nvPr/>
          </p:nvCxnSpPr>
          <p:spPr>
            <a:xfrm>
              <a:off x="2564088" y="-127915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0" name="Google Shape;650;p45"/>
            <p:cNvCxnSpPr/>
            <p:nvPr/>
          </p:nvCxnSpPr>
          <p:spPr>
            <a:xfrm>
              <a:off x="2564088" y="-110377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1" name="Google Shape;651;p45"/>
            <p:cNvCxnSpPr/>
            <p:nvPr/>
          </p:nvCxnSpPr>
          <p:spPr>
            <a:xfrm>
              <a:off x="2564088" y="-92840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2" name="Google Shape;652;p45"/>
            <p:cNvCxnSpPr/>
            <p:nvPr/>
          </p:nvCxnSpPr>
          <p:spPr>
            <a:xfrm>
              <a:off x="2564088" y="-75302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3" name="Google Shape;653;p45"/>
            <p:cNvCxnSpPr/>
            <p:nvPr/>
          </p:nvCxnSpPr>
          <p:spPr>
            <a:xfrm>
              <a:off x="2564088" y="-57765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4" name="Google Shape;654;p45"/>
            <p:cNvCxnSpPr/>
            <p:nvPr/>
          </p:nvCxnSpPr>
          <p:spPr>
            <a:xfrm>
              <a:off x="2564088" y="-40227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5" name="Google Shape;655;p45"/>
            <p:cNvCxnSpPr/>
            <p:nvPr/>
          </p:nvCxnSpPr>
          <p:spPr>
            <a:xfrm>
              <a:off x="2564088" y="-22690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6" name="Google Shape;656;p45"/>
            <p:cNvCxnSpPr/>
            <p:nvPr/>
          </p:nvCxnSpPr>
          <p:spPr>
            <a:xfrm>
              <a:off x="2564088" y="-5153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7" name="Google Shape;657;p45"/>
            <p:cNvCxnSpPr/>
            <p:nvPr/>
          </p:nvCxnSpPr>
          <p:spPr>
            <a:xfrm>
              <a:off x="2564088" y="12384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8" name="Google Shape;658;p45"/>
            <p:cNvCxnSpPr/>
            <p:nvPr/>
          </p:nvCxnSpPr>
          <p:spPr>
            <a:xfrm>
              <a:off x="2564088" y="29921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9" name="Google Shape;659;p45"/>
            <p:cNvCxnSpPr/>
            <p:nvPr/>
          </p:nvCxnSpPr>
          <p:spPr>
            <a:xfrm>
              <a:off x="2564088" y="64996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0" name="Google Shape;660;p45"/>
            <p:cNvCxnSpPr/>
            <p:nvPr/>
          </p:nvCxnSpPr>
          <p:spPr>
            <a:xfrm>
              <a:off x="2564088" y="82534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1" name="Google Shape;661;p45"/>
            <p:cNvCxnSpPr/>
            <p:nvPr/>
          </p:nvCxnSpPr>
          <p:spPr>
            <a:xfrm>
              <a:off x="2564088" y="100071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2" name="Google Shape;662;p45"/>
            <p:cNvCxnSpPr/>
            <p:nvPr/>
          </p:nvCxnSpPr>
          <p:spPr>
            <a:xfrm>
              <a:off x="2564088" y="117609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3" name="Google Shape;663;p45"/>
            <p:cNvCxnSpPr/>
            <p:nvPr/>
          </p:nvCxnSpPr>
          <p:spPr>
            <a:xfrm>
              <a:off x="2564088" y="135146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4" name="Google Shape;664;p45"/>
            <p:cNvCxnSpPr/>
            <p:nvPr/>
          </p:nvCxnSpPr>
          <p:spPr>
            <a:xfrm>
              <a:off x="2564088" y="152684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5" name="Google Shape;665;p45"/>
            <p:cNvCxnSpPr/>
            <p:nvPr/>
          </p:nvCxnSpPr>
          <p:spPr>
            <a:xfrm>
              <a:off x="2564088" y="170221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6" name="Google Shape;666;p45"/>
            <p:cNvCxnSpPr/>
            <p:nvPr/>
          </p:nvCxnSpPr>
          <p:spPr>
            <a:xfrm>
              <a:off x="2564088" y="187759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7" name="Google Shape;667;p45"/>
            <p:cNvCxnSpPr/>
            <p:nvPr/>
          </p:nvCxnSpPr>
          <p:spPr>
            <a:xfrm>
              <a:off x="2564088" y="205296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8" name="Google Shape;668;p45"/>
            <p:cNvCxnSpPr/>
            <p:nvPr/>
          </p:nvCxnSpPr>
          <p:spPr>
            <a:xfrm>
              <a:off x="2564088" y="222833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9" name="Google Shape;669;p45"/>
            <p:cNvCxnSpPr/>
            <p:nvPr/>
          </p:nvCxnSpPr>
          <p:spPr>
            <a:xfrm>
              <a:off x="2564088" y="240371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670" name="Google Shape;670;p45"/>
          <p:cNvCxnSpPr/>
          <p:nvPr/>
        </p:nvCxnSpPr>
        <p:spPr>
          <a:xfrm>
            <a:off x="4572000" y="467100"/>
            <a:ext cx="0" cy="4209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cxnSp>
        <p:nvCxnSpPr>
          <p:cNvPr id="671" name="Google Shape;671;p45"/>
          <p:cNvCxnSpPr/>
          <p:nvPr/>
        </p:nvCxnSpPr>
        <p:spPr>
          <a:xfrm>
            <a:off x="467100" y="2571600"/>
            <a:ext cx="8209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672" name="Google Shape;672;p45"/>
          <p:cNvSpPr txBox="1"/>
          <p:nvPr/>
        </p:nvSpPr>
        <p:spPr>
          <a:xfrm rot="-5400000">
            <a:off x="-258750" y="248893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LOW VALUE 1</a:t>
            </a:r>
            <a:endParaRPr sz="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73" name="Google Shape;673;p45"/>
          <p:cNvSpPr txBox="1"/>
          <p:nvPr/>
        </p:nvSpPr>
        <p:spPr>
          <a:xfrm rot="5400000">
            <a:off x="8116400" y="2488925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HIGH VALUE 1</a:t>
            </a:r>
            <a:endParaRPr sz="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74" name="Google Shape;674;p45"/>
          <p:cNvSpPr txBox="1"/>
          <p:nvPr/>
        </p:nvSpPr>
        <p:spPr>
          <a:xfrm>
            <a:off x="3928825" y="4676063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LOW VALUE 2</a:t>
            </a:r>
            <a:endParaRPr sz="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75" name="Google Shape;675;p45"/>
          <p:cNvSpPr txBox="1"/>
          <p:nvPr/>
        </p:nvSpPr>
        <p:spPr>
          <a:xfrm>
            <a:off x="3928775" y="30178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HIGH VALUE 2</a:t>
            </a:r>
            <a:endParaRPr sz="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76" name="Google Shape;676;p45"/>
          <p:cNvSpPr/>
          <p:nvPr/>
        </p:nvSpPr>
        <p:spPr>
          <a:xfrm>
            <a:off x="7012800" y="826250"/>
            <a:ext cx="1000200" cy="1000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Our company</a:t>
            </a:r>
            <a:endParaRPr sz="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77" name="Google Shape;677;p45"/>
          <p:cNvSpPr/>
          <p:nvPr/>
        </p:nvSpPr>
        <p:spPr>
          <a:xfrm>
            <a:off x="3130425" y="1295125"/>
            <a:ext cx="876000" cy="876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Competitor</a:t>
            </a:r>
            <a:endParaRPr sz="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78" name="Google Shape;678;p45"/>
          <p:cNvSpPr/>
          <p:nvPr/>
        </p:nvSpPr>
        <p:spPr>
          <a:xfrm>
            <a:off x="1382875" y="3471600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Competitor</a:t>
            </a:r>
            <a:endParaRPr sz="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79" name="Google Shape;679;p45"/>
          <p:cNvSpPr/>
          <p:nvPr/>
        </p:nvSpPr>
        <p:spPr>
          <a:xfrm>
            <a:off x="5626925" y="2948000"/>
            <a:ext cx="730500" cy="730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Competitor</a:t>
            </a:r>
            <a:endParaRPr sz="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80" name="Google Shape;680;p45"/>
          <p:cNvSpPr/>
          <p:nvPr/>
        </p:nvSpPr>
        <p:spPr>
          <a:xfrm>
            <a:off x="6527700" y="3398850"/>
            <a:ext cx="876000" cy="876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Competitor</a:t>
            </a:r>
            <a:endParaRPr sz="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81" name="Google Shape;681;p45"/>
          <p:cNvSpPr/>
          <p:nvPr/>
        </p:nvSpPr>
        <p:spPr>
          <a:xfrm>
            <a:off x="4768850" y="564625"/>
            <a:ext cx="730500" cy="730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Competitor</a:t>
            </a:r>
            <a:endParaRPr sz="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82" name="Google Shape;682;p45"/>
          <p:cNvSpPr/>
          <p:nvPr/>
        </p:nvSpPr>
        <p:spPr>
          <a:xfrm>
            <a:off x="1114225" y="947475"/>
            <a:ext cx="467100" cy="467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Competitor</a:t>
            </a:r>
            <a:endParaRPr sz="8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46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sp>
        <p:nvSpPr>
          <p:cNvPr id="688" name="Google Shape;688;p46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  <p:graphicFrame>
        <p:nvGraphicFramePr>
          <p:cNvPr id="689" name="Google Shape;689;p46"/>
          <p:cNvGraphicFramePr/>
          <p:nvPr/>
        </p:nvGraphicFramePr>
        <p:xfrm>
          <a:off x="1110975" y="1778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{7E839084-D9A6-46FB-A549-F44BDC8C2DEF}</a:tableStyleId>
              </a:tblPr>
              <a:tblGrid>
                <a:gridCol w="75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0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0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0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05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0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05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05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4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SUNDAY</a:t>
                      </a:r>
                      <a:endParaRPr sz="7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MONDAY</a:t>
                      </a:r>
                      <a:endParaRPr sz="7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TUESDAY</a:t>
                      </a:r>
                      <a:endParaRPr sz="7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WEDNESDAY</a:t>
                      </a:r>
                      <a:endParaRPr sz="7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THURSDAY</a:t>
                      </a:r>
                      <a:endParaRPr sz="7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FRIDAY</a:t>
                      </a:r>
                      <a:endParaRPr sz="7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SATURDAY</a:t>
                      </a:r>
                      <a:endParaRPr sz="700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1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9:00 - 9:45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1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10:00 - 10:45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1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11:00 - 11:45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1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12:00 - 13:15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1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13:30 - 14:15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1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14:30 - 15:15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41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15:30 - 16:15</a:t>
                      </a:r>
                      <a:endParaRPr sz="800">
                        <a:solidFill>
                          <a:schemeClr val="dk2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96BF"/>
        </a:solidFill>
        <a:effectLst/>
      </p:bgPr>
    </p:bg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4" name="Google Shape;694;p47"/>
          <p:cNvGrpSpPr/>
          <p:nvPr/>
        </p:nvGrpSpPr>
        <p:grpSpPr>
          <a:xfrm>
            <a:off x="927304" y="803929"/>
            <a:ext cx="273949" cy="346461"/>
            <a:chOff x="584925" y="238125"/>
            <a:chExt cx="415200" cy="525100"/>
          </a:xfrm>
        </p:grpSpPr>
        <p:sp>
          <p:nvSpPr>
            <p:cNvPr id="695" name="Google Shape;695;p47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47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47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47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47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47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1" name="Google Shape;701;p47"/>
          <p:cNvGrpSpPr/>
          <p:nvPr/>
        </p:nvGrpSpPr>
        <p:grpSpPr>
          <a:xfrm>
            <a:off x="1362376" y="854272"/>
            <a:ext cx="293298" cy="244159"/>
            <a:chOff x="1244325" y="314425"/>
            <a:chExt cx="444525" cy="370050"/>
          </a:xfrm>
        </p:grpSpPr>
        <p:sp>
          <p:nvSpPr>
            <p:cNvPr id="702" name="Google Shape;702;p47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l" t="t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47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l" t="t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4" name="Google Shape;704;p47"/>
          <p:cNvGrpSpPr/>
          <p:nvPr/>
        </p:nvGrpSpPr>
        <p:grpSpPr>
          <a:xfrm>
            <a:off x="1813580" y="853068"/>
            <a:ext cx="280415" cy="246567"/>
            <a:chOff x="1928175" y="312600"/>
            <a:chExt cx="425000" cy="373700"/>
          </a:xfrm>
        </p:grpSpPr>
        <p:sp>
          <p:nvSpPr>
            <p:cNvPr id="705" name="Google Shape;705;p47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l" t="t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47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l" t="t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7" name="Google Shape;707;p47"/>
          <p:cNvSpPr/>
          <p:nvPr/>
        </p:nvSpPr>
        <p:spPr>
          <a:xfrm>
            <a:off x="2283731" y="844212"/>
            <a:ext cx="229643" cy="264283"/>
          </a:xfrm>
          <a:custGeom>
            <a:avLst/>
            <a:gdLst/>
            <a:ahLst/>
            <a:cxnLst/>
            <a:rect l="l" t="t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8" name="Google Shape;708;p47"/>
          <p:cNvSpPr/>
          <p:nvPr/>
        </p:nvSpPr>
        <p:spPr>
          <a:xfrm>
            <a:off x="2744192" y="845020"/>
            <a:ext cx="198237" cy="262666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9" name="Google Shape;709;p47"/>
          <p:cNvGrpSpPr/>
          <p:nvPr/>
        </p:nvGrpSpPr>
        <p:grpSpPr>
          <a:xfrm>
            <a:off x="3126896" y="840185"/>
            <a:ext cx="322312" cy="272349"/>
            <a:chOff x="3918650" y="293075"/>
            <a:chExt cx="488500" cy="412775"/>
          </a:xfrm>
        </p:grpSpPr>
        <p:sp>
          <p:nvSpPr>
            <p:cNvPr id="710" name="Google Shape;710;p47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47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47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3" name="Google Shape;713;p47"/>
          <p:cNvGrpSpPr/>
          <p:nvPr/>
        </p:nvGrpSpPr>
        <p:grpSpPr>
          <a:xfrm>
            <a:off x="3600253" y="819632"/>
            <a:ext cx="265108" cy="313438"/>
            <a:chOff x="4636075" y="261925"/>
            <a:chExt cx="401800" cy="475050"/>
          </a:xfrm>
        </p:grpSpPr>
        <p:sp>
          <p:nvSpPr>
            <p:cNvPr id="714" name="Google Shape;714;p47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47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47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47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18" name="Google Shape;718;p47"/>
          <p:cNvSpPr/>
          <p:nvPr/>
        </p:nvSpPr>
        <p:spPr>
          <a:xfrm>
            <a:off x="4025697" y="843799"/>
            <a:ext cx="303772" cy="265108"/>
          </a:xfrm>
          <a:custGeom>
            <a:avLst/>
            <a:gdLst/>
            <a:ahLst/>
            <a:cxnLst/>
            <a:rect l="l" t="t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9" name="Google Shape;719;p47"/>
          <p:cNvGrpSpPr/>
          <p:nvPr/>
        </p:nvGrpSpPr>
        <p:grpSpPr>
          <a:xfrm>
            <a:off x="4489366" y="845827"/>
            <a:ext cx="265899" cy="260654"/>
            <a:chOff x="5983625" y="301625"/>
            <a:chExt cx="403000" cy="395050"/>
          </a:xfrm>
        </p:grpSpPr>
        <p:sp>
          <p:nvSpPr>
            <p:cNvPr id="720" name="Google Shape;720;p47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l" t="t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47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l" t="t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47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47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47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47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47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47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47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4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47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47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l" t="t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47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l" t="t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47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47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47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47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47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47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4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0" name="Google Shape;740;p47"/>
          <p:cNvGrpSpPr/>
          <p:nvPr/>
        </p:nvGrpSpPr>
        <p:grpSpPr>
          <a:xfrm>
            <a:off x="4936133" y="843798"/>
            <a:ext cx="261875" cy="261479"/>
            <a:chOff x="6660750" y="298550"/>
            <a:chExt cx="396900" cy="396300"/>
          </a:xfrm>
        </p:grpSpPr>
        <p:sp>
          <p:nvSpPr>
            <p:cNvPr id="741" name="Google Shape;741;p47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l" t="t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47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l" t="t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3" name="Google Shape;743;p47"/>
          <p:cNvGrpSpPr/>
          <p:nvPr/>
        </p:nvGrpSpPr>
        <p:grpSpPr>
          <a:xfrm>
            <a:off x="927304" y="1255529"/>
            <a:ext cx="273949" cy="331566"/>
            <a:chOff x="584925" y="922575"/>
            <a:chExt cx="415200" cy="502525"/>
          </a:xfrm>
        </p:grpSpPr>
        <p:sp>
          <p:nvSpPr>
            <p:cNvPr id="744" name="Google Shape;744;p47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7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7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7" name="Google Shape;747;p47"/>
          <p:cNvGrpSpPr/>
          <p:nvPr/>
        </p:nvGrpSpPr>
        <p:grpSpPr>
          <a:xfrm>
            <a:off x="1363993" y="1247876"/>
            <a:ext cx="290081" cy="345669"/>
            <a:chOff x="1246775" y="910975"/>
            <a:chExt cx="439650" cy="523900"/>
          </a:xfrm>
        </p:grpSpPr>
        <p:sp>
          <p:nvSpPr>
            <p:cNvPr id="748" name="Google Shape;748;p47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7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l" t="t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7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l" t="t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1" name="Google Shape;751;p47"/>
          <p:cNvGrpSpPr/>
          <p:nvPr/>
        </p:nvGrpSpPr>
        <p:grpSpPr>
          <a:xfrm>
            <a:off x="1812376" y="1303464"/>
            <a:ext cx="282823" cy="235285"/>
            <a:chOff x="1926350" y="995225"/>
            <a:chExt cx="428650" cy="356600"/>
          </a:xfrm>
        </p:grpSpPr>
        <p:sp>
          <p:nvSpPr>
            <p:cNvPr id="752" name="Google Shape;752;p47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7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7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7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6" name="Google Shape;756;p47"/>
          <p:cNvSpPr/>
          <p:nvPr/>
        </p:nvSpPr>
        <p:spPr>
          <a:xfrm>
            <a:off x="2260358" y="1283725"/>
            <a:ext cx="276390" cy="274774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47"/>
          <p:cNvSpPr/>
          <p:nvPr/>
        </p:nvSpPr>
        <p:spPr>
          <a:xfrm>
            <a:off x="2705528" y="1297433"/>
            <a:ext cx="275565" cy="247376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47"/>
          <p:cNvSpPr/>
          <p:nvPr/>
        </p:nvSpPr>
        <p:spPr>
          <a:xfrm>
            <a:off x="3154310" y="1299445"/>
            <a:ext cx="267516" cy="243334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47"/>
          <p:cNvSpPr/>
          <p:nvPr/>
        </p:nvSpPr>
        <p:spPr>
          <a:xfrm>
            <a:off x="3607925" y="1301853"/>
            <a:ext cx="249800" cy="23851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0" name="Google Shape;760;p47"/>
          <p:cNvGrpSpPr/>
          <p:nvPr/>
        </p:nvGrpSpPr>
        <p:grpSpPr>
          <a:xfrm>
            <a:off x="4039779" y="1285748"/>
            <a:ext cx="275565" cy="275961"/>
            <a:chOff x="5302225" y="968375"/>
            <a:chExt cx="417650" cy="418250"/>
          </a:xfrm>
        </p:grpSpPr>
        <p:sp>
          <p:nvSpPr>
            <p:cNvPr id="761" name="Google Shape;761;p47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l" t="t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7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l" t="t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3" name="Google Shape;763;p47"/>
          <p:cNvGrpSpPr/>
          <p:nvPr/>
        </p:nvGrpSpPr>
        <p:grpSpPr>
          <a:xfrm>
            <a:off x="4451494" y="1254721"/>
            <a:ext cx="341644" cy="332770"/>
            <a:chOff x="5926225" y="921350"/>
            <a:chExt cx="517800" cy="504350"/>
          </a:xfrm>
        </p:grpSpPr>
        <p:sp>
          <p:nvSpPr>
            <p:cNvPr id="764" name="Google Shape;764;p47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7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6" name="Google Shape;766;p47"/>
          <p:cNvGrpSpPr/>
          <p:nvPr/>
        </p:nvGrpSpPr>
        <p:grpSpPr>
          <a:xfrm>
            <a:off x="4907531" y="1261171"/>
            <a:ext cx="319079" cy="319888"/>
            <a:chOff x="6617400" y="931125"/>
            <a:chExt cx="483600" cy="484825"/>
          </a:xfrm>
        </p:grpSpPr>
        <p:sp>
          <p:nvSpPr>
            <p:cNvPr id="767" name="Google Shape;767;p47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l" t="t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47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l" t="t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9" name="Google Shape;769;p47"/>
          <p:cNvGrpSpPr/>
          <p:nvPr/>
        </p:nvGrpSpPr>
        <p:grpSpPr>
          <a:xfrm>
            <a:off x="910380" y="1757885"/>
            <a:ext cx="307797" cy="215953"/>
            <a:chOff x="559275" y="1683950"/>
            <a:chExt cx="466500" cy="327300"/>
          </a:xfrm>
        </p:grpSpPr>
        <p:sp>
          <p:nvSpPr>
            <p:cNvPr id="770" name="Google Shape;770;p47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7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2" name="Google Shape;772;p47"/>
          <p:cNvGrpSpPr/>
          <p:nvPr/>
        </p:nvGrpSpPr>
        <p:grpSpPr>
          <a:xfrm>
            <a:off x="1355135" y="1715195"/>
            <a:ext cx="307797" cy="301347"/>
            <a:chOff x="1233350" y="1619250"/>
            <a:chExt cx="466500" cy="456725"/>
          </a:xfrm>
        </p:grpSpPr>
        <p:sp>
          <p:nvSpPr>
            <p:cNvPr id="773" name="Google Shape;773;p47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l" t="t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47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47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47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l" t="t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7" name="Google Shape;777;p47"/>
          <p:cNvGrpSpPr/>
          <p:nvPr/>
        </p:nvGrpSpPr>
        <p:grpSpPr>
          <a:xfrm>
            <a:off x="1809556" y="1721629"/>
            <a:ext cx="288465" cy="288465"/>
            <a:chOff x="1922075" y="1629000"/>
            <a:chExt cx="437200" cy="437200"/>
          </a:xfrm>
        </p:grpSpPr>
        <p:sp>
          <p:nvSpPr>
            <p:cNvPr id="778" name="Google Shape;778;p47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l" t="t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47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l" t="t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0" name="Google Shape;780;p47"/>
          <p:cNvGrpSpPr/>
          <p:nvPr/>
        </p:nvGrpSpPr>
        <p:grpSpPr>
          <a:xfrm>
            <a:off x="2253106" y="1720424"/>
            <a:ext cx="290873" cy="290873"/>
            <a:chOff x="2594325" y="1627175"/>
            <a:chExt cx="440850" cy="440850"/>
          </a:xfrm>
        </p:grpSpPr>
        <p:sp>
          <p:nvSpPr>
            <p:cNvPr id="781" name="Google Shape;781;p47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4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47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4" name="Google Shape;784;p47"/>
          <p:cNvSpPr/>
          <p:nvPr/>
        </p:nvSpPr>
        <p:spPr>
          <a:xfrm>
            <a:off x="2710757" y="1733334"/>
            <a:ext cx="265108" cy="265091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5" name="Google Shape;785;p47"/>
          <p:cNvGrpSpPr/>
          <p:nvPr/>
        </p:nvGrpSpPr>
        <p:grpSpPr>
          <a:xfrm>
            <a:off x="3170014" y="1698668"/>
            <a:ext cx="236076" cy="334387"/>
            <a:chOff x="3984000" y="1594200"/>
            <a:chExt cx="357800" cy="506800"/>
          </a:xfrm>
        </p:grpSpPr>
        <p:sp>
          <p:nvSpPr>
            <p:cNvPr id="786" name="Google Shape;786;p47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l" t="t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47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l" t="t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8" name="Google Shape;788;p47"/>
          <p:cNvGrpSpPr/>
          <p:nvPr/>
        </p:nvGrpSpPr>
        <p:grpSpPr>
          <a:xfrm>
            <a:off x="3577292" y="1770371"/>
            <a:ext cx="311030" cy="190979"/>
            <a:chOff x="4601275" y="1702875"/>
            <a:chExt cx="471400" cy="289450"/>
          </a:xfrm>
        </p:grpSpPr>
        <p:sp>
          <p:nvSpPr>
            <p:cNvPr id="789" name="Google Shape;789;p47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47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47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l" t="t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47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47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l" t="t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4" name="Google Shape;794;p47"/>
          <p:cNvGrpSpPr/>
          <p:nvPr/>
        </p:nvGrpSpPr>
        <p:grpSpPr>
          <a:xfrm>
            <a:off x="4036958" y="1723641"/>
            <a:ext cx="281207" cy="284440"/>
            <a:chOff x="5297950" y="1632050"/>
            <a:chExt cx="426200" cy="431100"/>
          </a:xfrm>
        </p:grpSpPr>
        <p:sp>
          <p:nvSpPr>
            <p:cNvPr id="795" name="Google Shape;795;p47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l" t="t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47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l" t="t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7" name="Google Shape;797;p47"/>
          <p:cNvGrpSpPr/>
          <p:nvPr/>
        </p:nvGrpSpPr>
        <p:grpSpPr>
          <a:xfrm>
            <a:off x="4480904" y="1715195"/>
            <a:ext cx="282823" cy="301347"/>
            <a:chOff x="5970800" y="1619250"/>
            <a:chExt cx="428650" cy="456725"/>
          </a:xfrm>
        </p:grpSpPr>
        <p:sp>
          <p:nvSpPr>
            <p:cNvPr id="798" name="Google Shape;798;p47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47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47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47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47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3" name="Google Shape;803;p47"/>
          <p:cNvGrpSpPr/>
          <p:nvPr/>
        </p:nvGrpSpPr>
        <p:grpSpPr>
          <a:xfrm>
            <a:off x="4912777" y="1711567"/>
            <a:ext cx="317050" cy="289256"/>
            <a:chOff x="6625350" y="1613750"/>
            <a:chExt cx="480525" cy="438400"/>
          </a:xfrm>
        </p:grpSpPr>
        <p:sp>
          <p:nvSpPr>
            <p:cNvPr id="804" name="Google Shape;804;p47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47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47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47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47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9" name="Google Shape;809;p47"/>
          <p:cNvGrpSpPr/>
          <p:nvPr/>
        </p:nvGrpSpPr>
        <p:grpSpPr>
          <a:xfrm>
            <a:off x="944624" y="2182103"/>
            <a:ext cx="239309" cy="257042"/>
            <a:chOff x="611175" y="2326900"/>
            <a:chExt cx="362700" cy="389575"/>
          </a:xfrm>
        </p:grpSpPr>
        <p:sp>
          <p:nvSpPr>
            <p:cNvPr id="810" name="Google Shape;810;p47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l" t="t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7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l" t="t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47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l" t="t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47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l" t="t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4" name="Google Shape;814;p47"/>
          <p:cNvSpPr/>
          <p:nvPr/>
        </p:nvSpPr>
        <p:spPr>
          <a:xfrm>
            <a:off x="1382934" y="2184525"/>
            <a:ext cx="252209" cy="252209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5" name="Google Shape;815;p47"/>
          <p:cNvSpPr/>
          <p:nvPr/>
        </p:nvSpPr>
        <p:spPr>
          <a:xfrm>
            <a:off x="1827691" y="2184525"/>
            <a:ext cx="252209" cy="252209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6" name="Google Shape;816;p47"/>
          <p:cNvSpPr/>
          <p:nvPr/>
        </p:nvSpPr>
        <p:spPr>
          <a:xfrm>
            <a:off x="2272449" y="2184525"/>
            <a:ext cx="252209" cy="252209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17" name="Google Shape;817;p47"/>
          <p:cNvGrpSpPr/>
          <p:nvPr/>
        </p:nvGrpSpPr>
        <p:grpSpPr>
          <a:xfrm>
            <a:off x="2776014" y="2141014"/>
            <a:ext cx="134566" cy="336003"/>
            <a:chOff x="3386850" y="2264625"/>
            <a:chExt cx="203950" cy="509250"/>
          </a:xfrm>
        </p:grpSpPr>
        <p:sp>
          <p:nvSpPr>
            <p:cNvPr id="818" name="Google Shape;818;p47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l" t="t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47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l" t="t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0" name="Google Shape;820;p47"/>
          <p:cNvGrpSpPr/>
          <p:nvPr/>
        </p:nvGrpSpPr>
        <p:grpSpPr>
          <a:xfrm>
            <a:off x="3677614" y="2183719"/>
            <a:ext cx="110385" cy="250592"/>
            <a:chOff x="4753325" y="2329350"/>
            <a:chExt cx="167300" cy="379800"/>
          </a:xfrm>
        </p:grpSpPr>
        <p:sp>
          <p:nvSpPr>
            <p:cNvPr id="821" name="Google Shape;821;p47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l" t="t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47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l" t="t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3" name="Google Shape;823;p47"/>
          <p:cNvGrpSpPr/>
          <p:nvPr/>
        </p:nvGrpSpPr>
        <p:grpSpPr>
          <a:xfrm>
            <a:off x="3230831" y="2142614"/>
            <a:ext cx="114442" cy="332787"/>
            <a:chOff x="4076175" y="2267050"/>
            <a:chExt cx="173450" cy="504375"/>
          </a:xfrm>
        </p:grpSpPr>
        <p:sp>
          <p:nvSpPr>
            <p:cNvPr id="824" name="Google Shape;824;p47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l" t="t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47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l" t="t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6" name="Google Shape;826;p47"/>
          <p:cNvSpPr/>
          <p:nvPr/>
        </p:nvSpPr>
        <p:spPr>
          <a:xfrm>
            <a:off x="4051478" y="2177680"/>
            <a:ext cx="252209" cy="265899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27" name="Google Shape;827;p47"/>
          <p:cNvGrpSpPr/>
          <p:nvPr/>
        </p:nvGrpSpPr>
        <p:grpSpPr>
          <a:xfrm>
            <a:off x="4483725" y="2182499"/>
            <a:ext cx="277182" cy="256233"/>
            <a:chOff x="5975075" y="2327500"/>
            <a:chExt cx="420100" cy="388350"/>
          </a:xfrm>
        </p:grpSpPr>
        <p:sp>
          <p:nvSpPr>
            <p:cNvPr id="828" name="Google Shape;828;p47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47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0" name="Google Shape;830;p47"/>
          <p:cNvGrpSpPr/>
          <p:nvPr/>
        </p:nvGrpSpPr>
        <p:grpSpPr>
          <a:xfrm>
            <a:off x="4982056" y="2174845"/>
            <a:ext cx="170030" cy="277182"/>
            <a:chOff x="6730350" y="2315900"/>
            <a:chExt cx="257700" cy="420100"/>
          </a:xfrm>
        </p:grpSpPr>
        <p:sp>
          <p:nvSpPr>
            <p:cNvPr id="831" name="Google Shape;831;p47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47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47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47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47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6" name="Google Shape;836;p47"/>
          <p:cNvGrpSpPr/>
          <p:nvPr/>
        </p:nvGrpSpPr>
        <p:grpSpPr>
          <a:xfrm>
            <a:off x="1021161" y="2598255"/>
            <a:ext cx="86236" cy="314246"/>
            <a:chOff x="727175" y="2957625"/>
            <a:chExt cx="130700" cy="476275"/>
          </a:xfrm>
        </p:grpSpPr>
        <p:sp>
          <p:nvSpPr>
            <p:cNvPr id="837" name="Google Shape;837;p47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l" t="t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47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l" t="t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9" name="Google Shape;839;p47"/>
          <p:cNvSpPr/>
          <p:nvPr/>
        </p:nvSpPr>
        <p:spPr>
          <a:xfrm>
            <a:off x="1821654" y="2585787"/>
            <a:ext cx="264283" cy="339220"/>
          </a:xfrm>
          <a:custGeom>
            <a:avLst/>
            <a:gdLst/>
            <a:ahLst/>
            <a:cxnLst/>
            <a:rect l="l" t="t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0" name="Google Shape;840;p47"/>
          <p:cNvSpPr/>
          <p:nvPr/>
        </p:nvSpPr>
        <p:spPr>
          <a:xfrm>
            <a:off x="1411141" y="2585787"/>
            <a:ext cx="195796" cy="339220"/>
          </a:xfrm>
          <a:custGeom>
            <a:avLst/>
            <a:gdLst/>
            <a:ahLst/>
            <a:cxnLst/>
            <a:rect l="l" t="t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41" name="Google Shape;841;p47"/>
          <p:cNvGrpSpPr/>
          <p:nvPr/>
        </p:nvGrpSpPr>
        <p:grpSpPr>
          <a:xfrm>
            <a:off x="2245848" y="2608317"/>
            <a:ext cx="305388" cy="294106"/>
            <a:chOff x="2583325" y="2972875"/>
            <a:chExt cx="462850" cy="445750"/>
          </a:xfrm>
        </p:grpSpPr>
        <p:sp>
          <p:nvSpPr>
            <p:cNvPr id="842" name="Google Shape;842;p47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47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4" name="Google Shape;844;p47"/>
          <p:cNvGrpSpPr/>
          <p:nvPr/>
        </p:nvGrpSpPr>
        <p:grpSpPr>
          <a:xfrm>
            <a:off x="2680129" y="2652243"/>
            <a:ext cx="326337" cy="206270"/>
            <a:chOff x="3241525" y="3039450"/>
            <a:chExt cx="494600" cy="312625"/>
          </a:xfrm>
        </p:grpSpPr>
        <p:sp>
          <p:nvSpPr>
            <p:cNvPr id="845" name="Google Shape;845;p47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l" t="t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47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l" t="t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7" name="Google Shape;847;p47"/>
          <p:cNvSpPr/>
          <p:nvPr/>
        </p:nvSpPr>
        <p:spPr>
          <a:xfrm>
            <a:off x="3592618" y="2615197"/>
            <a:ext cx="280415" cy="280399"/>
          </a:xfrm>
          <a:custGeom>
            <a:avLst/>
            <a:gdLst/>
            <a:ahLst/>
            <a:cxnLst/>
            <a:rect l="l" t="t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48" name="Google Shape;848;p47"/>
          <p:cNvGrpSpPr/>
          <p:nvPr/>
        </p:nvGrpSpPr>
        <p:grpSpPr>
          <a:xfrm>
            <a:off x="4008752" y="2630487"/>
            <a:ext cx="337620" cy="249784"/>
            <a:chOff x="5255200" y="3006475"/>
            <a:chExt cx="511700" cy="378575"/>
          </a:xfrm>
        </p:grpSpPr>
        <p:sp>
          <p:nvSpPr>
            <p:cNvPr id="849" name="Google Shape;849;p47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47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1" name="Google Shape;851;p47"/>
          <p:cNvGrpSpPr/>
          <p:nvPr/>
        </p:nvGrpSpPr>
        <p:grpSpPr>
          <a:xfrm>
            <a:off x="3151473" y="2615987"/>
            <a:ext cx="273157" cy="278782"/>
            <a:chOff x="3955900" y="2984500"/>
            <a:chExt cx="414000" cy="422525"/>
          </a:xfrm>
        </p:grpSpPr>
        <p:sp>
          <p:nvSpPr>
            <p:cNvPr id="852" name="Google Shape;852;p47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l" t="t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47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l" t="t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47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l" t="t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5" name="Google Shape;855;p47"/>
          <p:cNvSpPr/>
          <p:nvPr/>
        </p:nvSpPr>
        <p:spPr>
          <a:xfrm>
            <a:off x="913203" y="3080097"/>
            <a:ext cx="305372" cy="240118"/>
          </a:xfrm>
          <a:custGeom>
            <a:avLst/>
            <a:gdLst/>
            <a:ahLst/>
            <a:cxnLst/>
            <a:rect l="l" t="t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6" name="Google Shape;856;p47"/>
          <p:cNvSpPr/>
          <p:nvPr/>
        </p:nvSpPr>
        <p:spPr>
          <a:xfrm>
            <a:off x="4515980" y="2602298"/>
            <a:ext cx="212720" cy="306197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7" name="Google Shape;857;p47"/>
          <p:cNvGrpSpPr/>
          <p:nvPr/>
        </p:nvGrpSpPr>
        <p:grpSpPr>
          <a:xfrm>
            <a:off x="4962723" y="2611946"/>
            <a:ext cx="208695" cy="296531"/>
            <a:chOff x="6701050" y="2978375"/>
            <a:chExt cx="316300" cy="449425"/>
          </a:xfrm>
        </p:grpSpPr>
        <p:sp>
          <p:nvSpPr>
            <p:cNvPr id="858" name="Google Shape;858;p47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l" t="t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47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l" t="t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0" name="Google Shape;860;p47"/>
          <p:cNvGrpSpPr/>
          <p:nvPr/>
        </p:nvGrpSpPr>
        <p:grpSpPr>
          <a:xfrm>
            <a:off x="1360364" y="3100215"/>
            <a:ext cx="297339" cy="199837"/>
            <a:chOff x="1241275" y="3718400"/>
            <a:chExt cx="450650" cy="302875"/>
          </a:xfrm>
        </p:grpSpPr>
        <p:sp>
          <p:nvSpPr>
            <p:cNvPr id="861" name="Google Shape;861;p47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l" t="t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47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l" t="t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47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l" t="t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47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l" t="t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5" name="Google Shape;865;p47"/>
          <p:cNvGrpSpPr/>
          <p:nvPr/>
        </p:nvGrpSpPr>
        <p:grpSpPr>
          <a:xfrm>
            <a:off x="1809160" y="3084907"/>
            <a:ext cx="289256" cy="230848"/>
            <a:chOff x="1921475" y="3695200"/>
            <a:chExt cx="438400" cy="349875"/>
          </a:xfrm>
        </p:grpSpPr>
        <p:sp>
          <p:nvSpPr>
            <p:cNvPr id="866" name="Google Shape;866;p47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l" t="t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7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l" t="t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7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l" t="t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9" name="Google Shape;869;p47"/>
          <p:cNvGrpSpPr/>
          <p:nvPr/>
        </p:nvGrpSpPr>
        <p:grpSpPr>
          <a:xfrm>
            <a:off x="2256735" y="3081278"/>
            <a:ext cx="283615" cy="237709"/>
            <a:chOff x="2599825" y="3689700"/>
            <a:chExt cx="429850" cy="360275"/>
          </a:xfrm>
        </p:grpSpPr>
        <p:sp>
          <p:nvSpPr>
            <p:cNvPr id="870" name="Google Shape;870;p47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l" t="t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47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l" t="t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2" name="Google Shape;872;p47"/>
          <p:cNvGrpSpPr/>
          <p:nvPr/>
        </p:nvGrpSpPr>
        <p:grpSpPr>
          <a:xfrm>
            <a:off x="2715181" y="3056701"/>
            <a:ext cx="256233" cy="267516"/>
            <a:chOff x="3294650" y="3652450"/>
            <a:chExt cx="388350" cy="405450"/>
          </a:xfrm>
        </p:grpSpPr>
        <p:sp>
          <p:nvSpPr>
            <p:cNvPr id="873" name="Google Shape;873;p47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l" t="t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47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l" t="t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47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l" t="t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6" name="Google Shape;876;p47"/>
          <p:cNvGrpSpPr/>
          <p:nvPr/>
        </p:nvGrpSpPr>
        <p:grpSpPr>
          <a:xfrm>
            <a:off x="3138591" y="3090549"/>
            <a:ext cx="298922" cy="219169"/>
            <a:chOff x="3936375" y="3703750"/>
            <a:chExt cx="453050" cy="332175"/>
          </a:xfrm>
        </p:grpSpPr>
        <p:sp>
          <p:nvSpPr>
            <p:cNvPr id="877" name="Google Shape;877;p47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47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47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47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47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2" name="Google Shape;882;p47"/>
          <p:cNvGrpSpPr/>
          <p:nvPr/>
        </p:nvGrpSpPr>
        <p:grpSpPr>
          <a:xfrm>
            <a:off x="3583346" y="3090549"/>
            <a:ext cx="298922" cy="219169"/>
            <a:chOff x="4610450" y="3703750"/>
            <a:chExt cx="453050" cy="332175"/>
          </a:xfrm>
        </p:grpSpPr>
        <p:sp>
          <p:nvSpPr>
            <p:cNvPr id="883" name="Google Shape;883;p47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47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5" name="Google Shape;885;p47"/>
          <p:cNvGrpSpPr/>
          <p:nvPr/>
        </p:nvGrpSpPr>
        <p:grpSpPr>
          <a:xfrm>
            <a:off x="4038575" y="3068396"/>
            <a:ext cx="277974" cy="263475"/>
            <a:chOff x="5300400" y="3670175"/>
            <a:chExt cx="421300" cy="399325"/>
          </a:xfrm>
        </p:grpSpPr>
        <p:sp>
          <p:nvSpPr>
            <p:cNvPr id="886" name="Google Shape;886;p47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7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47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47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47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1" name="Google Shape;891;p47"/>
          <p:cNvSpPr/>
          <p:nvPr/>
        </p:nvSpPr>
        <p:spPr>
          <a:xfrm>
            <a:off x="4467633" y="3045457"/>
            <a:ext cx="309413" cy="309397"/>
          </a:xfrm>
          <a:custGeom>
            <a:avLst/>
            <a:gdLst/>
            <a:ahLst/>
            <a:cxnLst/>
            <a:rect l="l" t="t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92" name="Google Shape;892;p47"/>
          <p:cNvGrpSpPr/>
          <p:nvPr/>
        </p:nvGrpSpPr>
        <p:grpSpPr>
          <a:xfrm>
            <a:off x="4932109" y="3065163"/>
            <a:ext cx="269924" cy="269941"/>
            <a:chOff x="6654650" y="3665275"/>
            <a:chExt cx="409100" cy="409125"/>
          </a:xfrm>
        </p:grpSpPr>
        <p:sp>
          <p:nvSpPr>
            <p:cNvPr id="893" name="Google Shape;893;p47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47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5" name="Google Shape;895;p47"/>
          <p:cNvGrpSpPr/>
          <p:nvPr/>
        </p:nvGrpSpPr>
        <p:grpSpPr>
          <a:xfrm>
            <a:off x="918034" y="3498635"/>
            <a:ext cx="292489" cy="292506"/>
            <a:chOff x="570875" y="4322250"/>
            <a:chExt cx="443300" cy="443325"/>
          </a:xfrm>
        </p:grpSpPr>
        <p:sp>
          <p:nvSpPr>
            <p:cNvPr id="896" name="Google Shape;896;p47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47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47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47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0" name="Google Shape;900;p47"/>
          <p:cNvSpPr/>
          <p:nvPr/>
        </p:nvSpPr>
        <p:spPr>
          <a:xfrm>
            <a:off x="1350703" y="3555471"/>
            <a:ext cx="316671" cy="17888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01" name="Google Shape;901;p47"/>
          <p:cNvGrpSpPr/>
          <p:nvPr/>
        </p:nvGrpSpPr>
        <p:grpSpPr>
          <a:xfrm>
            <a:off x="1847428" y="3476894"/>
            <a:ext cx="212720" cy="335987"/>
            <a:chOff x="1979475" y="4289300"/>
            <a:chExt cx="322400" cy="509225"/>
          </a:xfrm>
        </p:grpSpPr>
        <p:sp>
          <p:nvSpPr>
            <p:cNvPr id="902" name="Google Shape;902;p47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l" t="t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47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l" t="t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47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l" t="t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5" name="Google Shape;905;p47"/>
          <p:cNvGrpSpPr/>
          <p:nvPr/>
        </p:nvGrpSpPr>
        <p:grpSpPr>
          <a:xfrm>
            <a:off x="2273247" y="3481315"/>
            <a:ext cx="250988" cy="327145"/>
            <a:chOff x="2624850" y="4296000"/>
            <a:chExt cx="380400" cy="495825"/>
          </a:xfrm>
        </p:grpSpPr>
        <p:sp>
          <p:nvSpPr>
            <p:cNvPr id="906" name="Google Shape;906;p47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47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47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9" name="Google Shape;909;p47"/>
          <p:cNvSpPr/>
          <p:nvPr/>
        </p:nvSpPr>
        <p:spPr>
          <a:xfrm>
            <a:off x="3153914" y="3510752"/>
            <a:ext cx="268308" cy="268324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0" name="Google Shape;910;p47"/>
          <p:cNvSpPr/>
          <p:nvPr/>
        </p:nvSpPr>
        <p:spPr>
          <a:xfrm>
            <a:off x="2709157" y="3527676"/>
            <a:ext cx="268308" cy="234476"/>
          </a:xfrm>
          <a:custGeom>
            <a:avLst/>
            <a:gdLst/>
            <a:ahLst/>
            <a:cxnLst/>
            <a:rect l="l" t="t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1" name="Google Shape;911;p47"/>
          <p:cNvSpPr/>
          <p:nvPr/>
        </p:nvSpPr>
        <p:spPr>
          <a:xfrm>
            <a:off x="3597451" y="3509548"/>
            <a:ext cx="270749" cy="270732"/>
          </a:xfrm>
          <a:custGeom>
            <a:avLst/>
            <a:gdLst/>
            <a:ahLst/>
            <a:cxnLst/>
            <a:rect l="l" t="t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2" name="Google Shape;912;p47"/>
          <p:cNvGrpSpPr/>
          <p:nvPr/>
        </p:nvGrpSpPr>
        <p:grpSpPr>
          <a:xfrm>
            <a:off x="4022459" y="3513546"/>
            <a:ext cx="310205" cy="262683"/>
            <a:chOff x="5275975" y="4344850"/>
            <a:chExt cx="470150" cy="398125"/>
          </a:xfrm>
        </p:grpSpPr>
        <p:sp>
          <p:nvSpPr>
            <p:cNvPr id="913" name="Google Shape;913;p47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47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47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l" t="t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6" name="Google Shape;916;p47"/>
          <p:cNvSpPr/>
          <p:nvPr/>
        </p:nvSpPr>
        <p:spPr>
          <a:xfrm>
            <a:off x="4482941" y="3505523"/>
            <a:ext cx="278798" cy="278782"/>
          </a:xfrm>
          <a:custGeom>
            <a:avLst/>
            <a:gdLst/>
            <a:ahLst/>
            <a:cxnLst/>
            <a:rect l="l" t="t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7" name="Google Shape;917;p47"/>
          <p:cNvGrpSpPr/>
          <p:nvPr/>
        </p:nvGrpSpPr>
        <p:grpSpPr>
          <a:xfrm>
            <a:off x="4924043" y="3492202"/>
            <a:ext cx="286056" cy="305372"/>
            <a:chOff x="6642425" y="4312500"/>
            <a:chExt cx="433550" cy="462825"/>
          </a:xfrm>
        </p:grpSpPr>
        <p:sp>
          <p:nvSpPr>
            <p:cNvPr id="918" name="Google Shape;918;p47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l" t="t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47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l" t="t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47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l" t="t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1" name="Google Shape;921;p47"/>
          <p:cNvSpPr/>
          <p:nvPr/>
        </p:nvSpPr>
        <p:spPr>
          <a:xfrm>
            <a:off x="880576" y="3981293"/>
            <a:ext cx="367410" cy="216761"/>
          </a:xfrm>
          <a:custGeom>
            <a:avLst/>
            <a:gdLst/>
            <a:ahLst/>
            <a:cxnLst/>
            <a:rect l="l" t="t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2" name="Google Shape;922;p47"/>
          <p:cNvGrpSpPr/>
          <p:nvPr/>
        </p:nvGrpSpPr>
        <p:grpSpPr>
          <a:xfrm>
            <a:off x="1362376" y="3945418"/>
            <a:ext cx="293298" cy="288465"/>
            <a:chOff x="1244325" y="4999400"/>
            <a:chExt cx="444525" cy="437200"/>
          </a:xfrm>
        </p:grpSpPr>
        <p:sp>
          <p:nvSpPr>
            <p:cNvPr id="923" name="Google Shape;923;p47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l" t="t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47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l" t="t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47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47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l" t="t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47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8" name="Google Shape;928;p47"/>
          <p:cNvGrpSpPr/>
          <p:nvPr/>
        </p:nvGrpSpPr>
        <p:grpSpPr>
          <a:xfrm>
            <a:off x="1833325" y="3936148"/>
            <a:ext cx="240926" cy="306988"/>
            <a:chOff x="1958100" y="4985350"/>
            <a:chExt cx="365150" cy="465275"/>
          </a:xfrm>
        </p:grpSpPr>
        <p:sp>
          <p:nvSpPr>
            <p:cNvPr id="929" name="Google Shape;929;p47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47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47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2" name="Google Shape;932;p47"/>
          <p:cNvGrpSpPr/>
          <p:nvPr/>
        </p:nvGrpSpPr>
        <p:grpSpPr>
          <a:xfrm>
            <a:off x="2260348" y="3947827"/>
            <a:ext cx="276390" cy="284027"/>
            <a:chOff x="2605300" y="5003050"/>
            <a:chExt cx="418900" cy="430475"/>
          </a:xfrm>
        </p:grpSpPr>
        <p:sp>
          <p:nvSpPr>
            <p:cNvPr id="933" name="Google Shape;933;p47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l" t="t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47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l" t="t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47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l" t="t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6" name="Google Shape;936;p47"/>
          <p:cNvGrpSpPr/>
          <p:nvPr/>
        </p:nvGrpSpPr>
        <p:grpSpPr>
          <a:xfrm>
            <a:off x="2678116" y="3953880"/>
            <a:ext cx="330362" cy="271541"/>
            <a:chOff x="3238475" y="5012225"/>
            <a:chExt cx="500700" cy="411550"/>
          </a:xfrm>
        </p:grpSpPr>
        <p:sp>
          <p:nvSpPr>
            <p:cNvPr id="937" name="Google Shape;937;p47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l" t="t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47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l" t="t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47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47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47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2" name="Google Shape;942;p47"/>
          <p:cNvGrpSpPr/>
          <p:nvPr/>
        </p:nvGrpSpPr>
        <p:grpSpPr>
          <a:xfrm>
            <a:off x="3551510" y="3924866"/>
            <a:ext cx="362593" cy="329554"/>
            <a:chOff x="4562200" y="4968250"/>
            <a:chExt cx="549550" cy="499475"/>
          </a:xfrm>
        </p:grpSpPr>
        <p:sp>
          <p:nvSpPr>
            <p:cNvPr id="943" name="Google Shape;943;p47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47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47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47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47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8" name="Google Shape;948;p47"/>
          <p:cNvGrpSpPr/>
          <p:nvPr/>
        </p:nvGrpSpPr>
        <p:grpSpPr>
          <a:xfrm>
            <a:off x="3162360" y="3943406"/>
            <a:ext cx="251384" cy="292077"/>
            <a:chOff x="3972400" y="4996350"/>
            <a:chExt cx="381000" cy="442675"/>
          </a:xfrm>
        </p:grpSpPr>
        <p:sp>
          <p:nvSpPr>
            <p:cNvPr id="949" name="Google Shape;949;p47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l" t="t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47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l" t="t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1" name="Google Shape;951;p47"/>
          <p:cNvGrpSpPr/>
          <p:nvPr/>
        </p:nvGrpSpPr>
        <p:grpSpPr>
          <a:xfrm>
            <a:off x="3999498" y="3918829"/>
            <a:ext cx="356144" cy="341628"/>
            <a:chOff x="5241175" y="4959100"/>
            <a:chExt cx="539775" cy="517775"/>
          </a:xfrm>
        </p:grpSpPr>
        <p:sp>
          <p:nvSpPr>
            <p:cNvPr id="952" name="Google Shape;952;p47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47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47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47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47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47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8" name="Google Shape;958;p47"/>
          <p:cNvSpPr/>
          <p:nvPr/>
        </p:nvSpPr>
        <p:spPr>
          <a:xfrm>
            <a:off x="4465621" y="4003050"/>
            <a:ext cx="313438" cy="173247"/>
          </a:xfrm>
          <a:custGeom>
            <a:avLst/>
            <a:gdLst/>
            <a:ahLst/>
            <a:cxnLst/>
            <a:rect l="l" t="t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9" name="Google Shape;959;p47"/>
          <p:cNvGrpSpPr/>
          <p:nvPr/>
        </p:nvGrpSpPr>
        <p:grpSpPr>
          <a:xfrm>
            <a:off x="4952249" y="3969584"/>
            <a:ext cx="228439" cy="262683"/>
            <a:chOff x="6685175" y="5036025"/>
            <a:chExt cx="346225" cy="398125"/>
          </a:xfrm>
        </p:grpSpPr>
        <p:sp>
          <p:nvSpPr>
            <p:cNvPr id="960" name="Google Shape;960;p47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l" t="t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47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l" t="t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47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l" t="t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47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l" t="t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47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l" t="t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5" name="Google Shape;965;p47"/>
          <p:cNvGrpSpPr/>
          <p:nvPr/>
        </p:nvGrpSpPr>
        <p:grpSpPr>
          <a:xfrm>
            <a:off x="5567668" y="2369449"/>
            <a:ext cx="432570" cy="421334"/>
            <a:chOff x="5926225" y="921350"/>
            <a:chExt cx="517800" cy="504350"/>
          </a:xfrm>
        </p:grpSpPr>
        <p:sp>
          <p:nvSpPr>
            <p:cNvPr id="966" name="Google Shape;966;p47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967" name="Google Shape;967;p47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968" name="Google Shape;968;p47"/>
          <p:cNvSpPr/>
          <p:nvPr/>
        </p:nvSpPr>
        <p:spPr>
          <a:xfrm>
            <a:off x="5761588" y="260550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69" name="Google Shape;969;p47"/>
          <p:cNvGrpSpPr/>
          <p:nvPr/>
        </p:nvGrpSpPr>
        <p:grpSpPr>
          <a:xfrm>
            <a:off x="6452655" y="2348829"/>
            <a:ext cx="432570" cy="421334"/>
            <a:chOff x="5926225" y="921350"/>
            <a:chExt cx="517800" cy="504350"/>
          </a:xfrm>
        </p:grpSpPr>
        <p:sp>
          <p:nvSpPr>
            <p:cNvPr id="970" name="Google Shape;970;p47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47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2" name="Google Shape;972;p47"/>
          <p:cNvSpPr/>
          <p:nvPr/>
        </p:nvSpPr>
        <p:spPr>
          <a:xfrm>
            <a:off x="6646576" y="258488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73" name="Google Shape;973;p47"/>
          <p:cNvGrpSpPr/>
          <p:nvPr/>
        </p:nvGrpSpPr>
        <p:grpSpPr>
          <a:xfrm>
            <a:off x="5567935" y="3097871"/>
            <a:ext cx="1075937" cy="1047989"/>
            <a:chOff x="5926225" y="921350"/>
            <a:chExt cx="517800" cy="504350"/>
          </a:xfrm>
        </p:grpSpPr>
        <p:sp>
          <p:nvSpPr>
            <p:cNvPr id="974" name="Google Shape;974;p47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chemeClr val="accent4"/>
            </a:solidFill>
            <a:ln w="28575" cap="flat" cmpd="sng">
              <a:solidFill>
                <a:schemeClr val="accent5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47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chemeClr val="accent4"/>
            </a:solidFill>
            <a:ln w="28575" cap="flat" cmpd="sng">
              <a:solidFill>
                <a:schemeClr val="accent5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6" name="Google Shape;976;p47"/>
          <p:cNvSpPr/>
          <p:nvPr/>
        </p:nvSpPr>
        <p:spPr>
          <a:xfrm>
            <a:off x="6050248" y="3684968"/>
            <a:ext cx="997288" cy="56337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FFFFF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8" name="Google Shape;978;p47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3" name="Google Shape;983;p48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984" name="Google Shape;984;p48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5" name="Google Shape;985;p48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6" name="Google Shape;986;p48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7" name="Google Shape;987;p48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8" name="Google Shape;988;p48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9" name="Google Shape;989;p48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0" name="Google Shape;990;p48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991" name="Google Shape;991;p48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2" name="Google Shape;992;p48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3" name="Google Shape;993;p48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4" name="Google Shape;994;p48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5" name="Google Shape;995;p48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996" name="Google Shape;996;p48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7" name="Google Shape;997;p48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8" name="Google Shape;998;p48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9" name="Google Shape;999;p48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1000" name="Google Shape;1000;p48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1" name="Google Shape;1001;p48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2" name="Google Shape;1002;p48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3" name="Google Shape;1003;p48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4" name="Google Shape;1004;p48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5" name="Google Shape;1005;p48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1006" name="Google Shape;1006;p48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7" name="Google Shape;1007;p48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8" name="Google Shape;1008;p48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9" name="Google Shape;1009;p48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1010" name="Google Shape;1010;p48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1" name="Google Shape;1011;p48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2" name="Google Shape;1012;p48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3" name="Google Shape;1013;p48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4" name="Google Shape;1014;p48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1015" name="Google Shape;1015;p48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6" name="Google Shape;1016;p48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7" name="Google Shape;1017;p48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8" name="Google Shape;1018;p48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9" name="Google Shape;1019;p48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0" name="Google Shape;1020;p48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1021" name="Google Shape;1021;p48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2" name="Google Shape;1022;p48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3" name="Google Shape;1023;p48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4" name="Google Shape;1024;p48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5" name="Google Shape;1025;p48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6" name="Google Shape;1026;p48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7" name="Google Shape;1027;p48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1028" name="Google Shape;1028;p48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" name="Google Shape;1029;p48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0" name="Google Shape;1030;p48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1031" name="Google Shape;1031;p48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2" name="Google Shape;1032;p48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3" name="Google Shape;1033;p48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4" name="Google Shape;1034;p48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1035" name="Google Shape;1035;p48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6" name="Google Shape;1036;p48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7" name="Google Shape;1037;p48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8" name="Google Shape;1038;p48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9" name="Google Shape;1039;p48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0" name="Google Shape;1040;p48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1" name="Google Shape;1041;p48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1042" name="Google Shape;1042;p48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3" name="Google Shape;1043;p48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4" name="Google Shape;1044;p48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5" name="Google Shape;1045;p48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6" name="Google Shape;1046;p48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7" name="Google Shape;1047;p48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1048" name="Google Shape;1048;p48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9" name="Google Shape;1049;p48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0" name="Google Shape;1050;p48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1" name="Google Shape;1051;p48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1052" name="Google Shape;1052;p48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1053" name="Google Shape;1053;p48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4" name="Google Shape;1054;p48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5" name="Google Shape;1055;p48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6" name="Google Shape;1056;p48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7" name="Google Shape;1057;p48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8" name="Google Shape;1058;p48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9" name="Google Shape;1059;p48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0" name="Google Shape;1060;p48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1" name="Google Shape;1061;p48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2" name="Google Shape;1062;p48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63" name="Google Shape;1063;p48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4" name="Google Shape;1064;p48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5" name="Google Shape;1065;p48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6" name="Google Shape;1066;p48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7" name="Google Shape;1067;p48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8" name="Google Shape;1068;p48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9" name="Google Shape;1069;p48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1070" name="Google Shape;1070;p48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1" name="Google Shape;1071;p48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2" name="Google Shape;1072;p48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3" name="Google Shape;1073;p48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4" name="Google Shape;1074;p48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1075" name="Google Shape;1075;p48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6" name="Google Shape;1076;p48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7" name="Google Shape;1077;p48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8" name="Google Shape;1078;p48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9" name="Google Shape;1079;p48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0" name="Google Shape;1080;p48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1081" name="Google Shape;1081;p48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2" name="Google Shape;1082;p48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3" name="Google Shape;1083;p48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4" name="Google Shape;1084;p48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5" name="Google Shape;1085;p48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6" name="Google Shape;1086;p48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7" name="Google Shape;1087;p48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1088" name="Google Shape;1088;p48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9" name="Google Shape;1089;p48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0" name="Google Shape;1090;p48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1" name="Google Shape;1091;p48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2" name="Google Shape;1092;p48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1093" name="Google Shape;1093;p48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4" name="Google Shape;1094;p48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5" name="Google Shape;1095;p48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6" name="Google Shape;1096;p48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7" name="Google Shape;1097;p48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1098" name="Google Shape;1098;p48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9" name="Google Shape;1099;p48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0" name="Google Shape;1100;p48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1" name="Google Shape;1101;p48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2" name="Google Shape;1102;p48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03" name="Google Shape;1103;p48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1104" name="Google Shape;1104;p48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5" name="Google Shape;1105;p48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6" name="Google Shape;1106;p48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7" name="Google Shape;1107;p48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8" name="Google Shape;1108;p48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9" name="Google Shape;1109;p48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0" name="Google Shape;1110;p48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1" name="Google Shape;1111;p48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2" name="Google Shape;1112;p48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3" name="Google Shape;1113;p48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14" name="Google Shape;1114;p48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1115" name="Google Shape;1115;p48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Google Shape;1116;p48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7" name="Google Shape;1117;p48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18" name="Google Shape;1118;p48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1119" name="Google Shape;1119;p48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0" name="Google Shape;1120;p48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1" name="Google Shape;1121;p48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2" name="Google Shape;1122;p48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3" name="Google Shape;1123;p48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4" name="Google Shape;1124;p48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5" name="Google Shape;1125;p48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6" name="Google Shape;1126;p48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7" name="Google Shape;1127;p48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8" name="Google Shape;1128;p48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29" name="Google Shape;1129;p48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1130" name="Google Shape;1130;p48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1" name="Google Shape;1131;p48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48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48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34" name="Google Shape;1134;p48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1135" name="Google Shape;1135;p48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6" name="Google Shape;1136;p48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7" name="Google Shape;1137;p48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8" name="Google Shape;1138;p48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9" name="Google Shape;1139;p48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0" name="Google Shape;1140;p48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1" name="Google Shape;1141;p48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2" name="Google Shape;1142;p48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3" name="Google Shape;1143;p48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4" name="Google Shape;1144;p48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45" name="Google Shape;1145;p48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1146" name="Google Shape;1146;p48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7" name="Google Shape;1147;p48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Google Shape;1148;p48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9" name="Google Shape;1149;p48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0" name="Google Shape;1150;p48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1" name="Google Shape;1151;p48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2" name="Google Shape;1152;p48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3" name="Google Shape;1153;p48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1154" name="Google Shape;1154;p48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5" name="Google Shape;1155;p48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6" name="Google Shape;1156;p48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7" name="Google Shape;1157;p48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8" name="Google Shape;1158;p48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1159" name="Google Shape;1159;p48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0" name="Google Shape;1160;p48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1" name="Google Shape;1161;p48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Google Shape;1162;p48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3" name="Google Shape;1163;p48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1164" name="Google Shape;1164;p48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48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Google Shape;1166;p48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48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48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9" name="Google Shape;1169;p48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1170" name="Google Shape;1170;p48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1" name="Google Shape;1171;p48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2" name="Google Shape;1172;p48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3" name="Google Shape;1173;p48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Google Shape;1174;p48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5" name="Google Shape;1175;p48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6" name="Google Shape;1176;p48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1177" name="Google Shape;1177;p48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48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48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0" name="Google Shape;1180;p48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1181" name="Google Shape;1181;p48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48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48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4" name="Google Shape;1184;p48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5" name="Google Shape;1185;p48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6" name="Google Shape;1186;p48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1187" name="Google Shape;1187;p48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48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48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Google Shape;1190;p48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1" name="Google Shape;1191;p48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2" name="Google Shape;1192;p48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3" name="Google Shape;1193;p48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1194" name="Google Shape;1194;p48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5" name="Google Shape;1195;p48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Google Shape;1196;p48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7" name="Google Shape;1197;p48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1198" name="Google Shape;1198;p48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48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0" name="Google Shape;1200;p48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1" name="Google Shape;1201;p48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2" name="Google Shape;1202;p48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1203" name="Google Shape;1203;p48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48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48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48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7" name="Google Shape;1207;p48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8" name="Google Shape;1208;p48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9" name="Google Shape;1209;p48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1210" name="Google Shape;1210;p48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1" name="Google Shape;1211;p48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2" name="Google Shape;1212;p48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3" name="Google Shape;1213;p48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4" name="Google Shape;1214;p48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5" name="Google Shape;1215;p48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6" name="Google Shape;1216;p48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7" name="Google Shape;1217;p48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1218" name="Google Shape;1218;p48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9" name="Google Shape;1219;p48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0" name="Google Shape;1220;p48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1" name="Google Shape;1221;p48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2" name="Google Shape;1222;p48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1223" name="Google Shape;1223;p48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4" name="Google Shape;1224;p48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5" name="Google Shape;1225;p48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6" name="Google Shape;1226;p48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1227" name="Google Shape;1227;p48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8" name="Google Shape;1228;p48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48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0" name="Google Shape;1230;p48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1231" name="Google Shape;1231;p48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48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Google Shape;1233;p48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48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5" name="Google Shape;1235;p48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1236" name="Google Shape;1236;p48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7" name="Google Shape;1237;p48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8" name="Google Shape;1238;p48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9" name="Google Shape;1239;p48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0" name="Google Shape;1240;p48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1241" name="Google Shape;1241;p48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Google Shape;1242;p48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3" name="Google Shape;1243;p48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48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48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6" name="Google Shape;1246;p48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1247" name="Google Shape;1247;p48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48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9" name="Google Shape;1249;p48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0" name="Google Shape;1250;p48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48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48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3" name="Google Shape;1253;p48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1254" name="Google Shape;1254;p48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48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48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48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48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48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48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1" name="Google Shape;1261;p48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1262" name="Google Shape;1262;p48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48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48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Google Shape;1265;p48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Google Shape;1266;p48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7" name="Google Shape;1267;p48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8" name="Google Shape;1268;p48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9" name="Google Shape;1269;p48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0" name="Google Shape;1270;p48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1" name="Google Shape;1271;p48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2" name="Google Shape;1272;p48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3" name="Google Shape;1273;p48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4" name="Google Shape;1274;p48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1275" name="Google Shape;1275;p48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6" name="Google Shape;1276;p48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7" name="Google Shape;1277;p48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8" name="Google Shape;1278;p48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9" name="Google Shape;1279;p48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1280" name="Google Shape;1280;p48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1" name="Google Shape;1281;p48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2" name="Google Shape;1282;p48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83" name="Google Shape;1283;p48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1284" name="Google Shape;1284;p48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5" name="Google Shape;1285;p48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6" name="Google Shape;1286;p48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7" name="Google Shape;1287;p48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8" name="Google Shape;1288;p48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9" name="Google Shape;1289;p48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0" name="Google Shape;1290;p48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1291" name="Google Shape;1291;p48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2" name="Google Shape;1292;p48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3" name="Google Shape;1293;p48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4" name="Google Shape;1294;p48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5" name="Google Shape;1295;p48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6" name="Google Shape;1296;p48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7" name="Google Shape;1297;p48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8" name="Google Shape;1298;p48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9" name="Google Shape;1299;p48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1300" name="Google Shape;1300;p48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1" name="Google Shape;1301;p48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2" name="Google Shape;1302;p48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3" name="Google Shape;1303;p48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4" name="Google Shape;1304;p48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5" name="Google Shape;1305;p48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6" name="Google Shape;1306;p48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7" name="Google Shape;1307;p48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8" name="Google Shape;1308;p48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9" name="Google Shape;1309;p48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0" name="Google Shape;1310;p48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1" name="Google Shape;1311;p48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2" name="Google Shape;1312;p48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1313" name="Google Shape;1313;p48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4" name="Google Shape;1314;p48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5" name="Google Shape;1315;p48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6" name="Google Shape;1316;p48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7" name="Google Shape;1317;p48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8" name="Google Shape;1318;p48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9" name="Google Shape;1319;p48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0" name="Google Shape;1320;p48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1" name="Google Shape;1321;p48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2" name="Google Shape;1322;p48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3" name="Google Shape;1323;p48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4" name="Google Shape;1324;p48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5" name="Google Shape;1325;p48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1326" name="Google Shape;1326;p48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7" name="Google Shape;1327;p48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8" name="Google Shape;1328;p48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9" name="Google Shape;1329;p48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0" name="Google Shape;1330;p48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1" name="Google Shape;1331;p48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2" name="Google Shape;1332;p48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3" name="Google Shape;1333;p48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4" name="Google Shape;1334;p48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5" name="Google Shape;1335;p48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6" name="Google Shape;1336;p48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7" name="Google Shape;1337;p48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8" name="Google Shape;1338;p48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1339" name="Google Shape;1339;p48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0" name="Google Shape;1340;p48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1" name="Google Shape;1341;p48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2" name="Google Shape;1342;p48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3" name="Google Shape;1343;p48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4" name="Google Shape;1344;p48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5" name="Google Shape;1345;p48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1346" name="Google Shape;1346;p48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7" name="Google Shape;1347;p48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8" name="Google Shape;1348;p48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9" name="Google Shape;1349;p48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0" name="Google Shape;1350;p48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1" name="Google Shape;1351;p48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2" name="Google Shape;1352;p48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3" name="Google Shape;1353;p48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4" name="Google Shape;1354;p48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5" name="Google Shape;1355;p48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6" name="Google Shape;1356;p48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Google Shape;1357;p48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8" name="Google Shape;1358;p48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9" name="Google Shape;1359;p48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0" name="Google Shape;1360;p48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1" name="Google Shape;1361;p48"/>
          <p:cNvGrpSpPr/>
          <p:nvPr/>
        </p:nvGrpSpPr>
        <p:grpSpPr>
          <a:xfrm>
            <a:off x="1879183" y="4379878"/>
            <a:ext cx="445738" cy="442950"/>
            <a:chOff x="1442627" y="5710929"/>
            <a:chExt cx="594318" cy="590600"/>
          </a:xfrm>
        </p:grpSpPr>
        <p:sp>
          <p:nvSpPr>
            <p:cNvPr id="1362" name="Google Shape;1362;p48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3" name="Google Shape;1363;p48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4" name="Google Shape;1364;p48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5" name="Google Shape;1365;p48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6" name="Google Shape;1366;p48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1367" name="Google Shape;1367;p48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368" name="Google Shape;1368;p48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9" name="Google Shape;1369;p48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0" name="Google Shape;1370;p48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71" name="Google Shape;1371;p48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372" name="Google Shape;1372;p48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3" name="Google Shape;1373;p48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4" name="Google Shape;1374;p48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75" name="Google Shape;1375;p48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376" name="Google Shape;1376;p48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7" name="Google Shape;1377;p48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8" name="Google Shape;1378;p48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79" name="Google Shape;1379;p48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380" name="Google Shape;1380;p48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1" name="Google Shape;1381;p48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2" name="Google Shape;1382;p48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83" name="Google Shape;1383;p48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1384" name="Google Shape;1384;p48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5" name="Google Shape;1385;p48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6" name="Google Shape;1386;p48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7" name="Google Shape;1387;p48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8" name="Google Shape;1388;p48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9" name="Google Shape;1389;p48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0" name="Google Shape;1390;p48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1" name="Google Shape;1391;p48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2" name="Google Shape;1392;p48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1393" name="Google Shape;1393;p48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4" name="Google Shape;1394;p48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5" name="Google Shape;1395;p48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Google Shape;1396;p48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7" name="Google Shape;1397;p48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8" name="Google Shape;1398;p48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9" name="Google Shape;1399;p48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0" name="Google Shape;1400;p48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1" name="Google Shape;1401;p48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2" name="Google Shape;1402;p48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3" name="Google Shape;1403;p48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4" name="Google Shape;1404;p48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5" name="Google Shape;1405;p48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6" name="Google Shape;1406;p48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7" name="Google Shape;1407;p48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8" name="Google Shape;1408;p48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9" name="Google Shape;1409;p48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0" name="Google Shape;1410;p48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1" name="Google Shape;1411;p48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2" name="Google Shape;1412;p48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3" name="Google Shape;1413;p48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4" name="Google Shape;1414;p48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5" name="Google Shape;1415;p48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6" name="Google Shape;1416;p48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7" name="Google Shape;1417;p48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1418" name="Google Shape;1418;p48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419" name="Google Shape;1419;p48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0" name="Google Shape;1420;p48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21" name="Google Shape;1421;p48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422" name="Google Shape;1422;p48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3" name="Google Shape;1423;p48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24" name="Google Shape;1424;p48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425" name="Google Shape;1425;p48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6" name="Google Shape;1426;p48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427" name="Google Shape;1427;p48"/>
          <p:cNvSpPr txBox="1">
            <a:spLocks noGrp="1"/>
          </p:cNvSpPr>
          <p:nvPr>
            <p:ph type="title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Diagrams and infographics</a:t>
            </a:r>
            <a:endParaRPr sz="2000"/>
          </a:p>
        </p:txBody>
      </p:sp>
      <p:sp>
        <p:nvSpPr>
          <p:cNvPr id="1428" name="Google Shape;1428;p48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6"/>
          <p:cNvSpPr txBox="1">
            <a:spLocks noGrp="1"/>
          </p:cNvSpPr>
          <p:nvPr>
            <p:ph type="body" idx="1"/>
          </p:nvPr>
        </p:nvSpPr>
        <p:spPr>
          <a:xfrm>
            <a:off x="2822775" y="2161800"/>
            <a:ext cx="34983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“Quotations are commonly printed as a means of inspiration and to invoke philosophical thoughts from the reader”</a:t>
            </a:r>
            <a:endParaRPr/>
          </a:p>
        </p:txBody>
      </p:sp>
      <p:sp>
        <p:nvSpPr>
          <p:cNvPr id="197" name="Google Shape;197;p16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7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203" name="Google Shape;203;p17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»"/>
            </a:pPr>
            <a:r>
              <a:rPr lang="en"/>
              <a:t>Here you have a list of items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»"/>
            </a:pPr>
            <a:r>
              <a:rPr lang="en"/>
              <a:t>And some text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»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204" name="Google Shape;204;p17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8"/>
          <p:cNvSpPr txBox="1">
            <a:spLocks noGrp="1"/>
          </p:cNvSpPr>
          <p:nvPr>
            <p:ph type="ctrTitle" idx="4294967295"/>
          </p:nvPr>
        </p:nvSpPr>
        <p:spPr>
          <a:xfrm>
            <a:off x="685800" y="2726350"/>
            <a:ext cx="5291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>
                <a:solidFill>
                  <a:schemeClr val="accent3"/>
                </a:solidFill>
              </a:rPr>
              <a:t>BIG</a:t>
            </a:r>
            <a:endParaRPr sz="8000">
              <a:solidFill>
                <a:schemeClr val="accent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>
                <a:solidFill>
                  <a:schemeClr val="accent3"/>
                </a:solidFill>
              </a:rPr>
              <a:t>CONCEPT</a:t>
            </a:r>
            <a:endParaRPr sz="8000">
              <a:solidFill>
                <a:schemeClr val="accent3"/>
              </a:solidFill>
            </a:endParaRPr>
          </a:p>
        </p:txBody>
      </p:sp>
      <p:sp>
        <p:nvSpPr>
          <p:cNvPr id="210" name="Google Shape;210;p18"/>
          <p:cNvSpPr txBox="1">
            <a:spLocks noGrp="1"/>
          </p:cNvSpPr>
          <p:nvPr>
            <p:ph type="subTitle" idx="4294967295"/>
          </p:nvPr>
        </p:nvSpPr>
        <p:spPr>
          <a:xfrm>
            <a:off x="685800" y="3640152"/>
            <a:ext cx="52917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sp>
        <p:nvSpPr>
          <p:cNvPr id="211" name="Google Shape;211;p18"/>
          <p:cNvSpPr/>
          <p:nvPr/>
        </p:nvSpPr>
        <p:spPr>
          <a:xfrm>
            <a:off x="6468342" y="2615556"/>
            <a:ext cx="282133" cy="269390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2" name="Google Shape;212;p18"/>
          <p:cNvGrpSpPr/>
          <p:nvPr/>
        </p:nvGrpSpPr>
        <p:grpSpPr>
          <a:xfrm>
            <a:off x="6118236" y="1102938"/>
            <a:ext cx="1208686" cy="1209005"/>
            <a:chOff x="6654650" y="3665275"/>
            <a:chExt cx="409100" cy="409125"/>
          </a:xfrm>
        </p:grpSpPr>
        <p:sp>
          <p:nvSpPr>
            <p:cNvPr id="213" name="Google Shape;213;p18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8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5" name="Google Shape;215;p18"/>
          <p:cNvGrpSpPr/>
          <p:nvPr/>
        </p:nvGrpSpPr>
        <p:grpSpPr>
          <a:xfrm rot="1057032">
            <a:off x="4953323" y="2053161"/>
            <a:ext cx="798554" cy="798615"/>
            <a:chOff x="570875" y="4322250"/>
            <a:chExt cx="443300" cy="443325"/>
          </a:xfrm>
        </p:grpSpPr>
        <p:sp>
          <p:nvSpPr>
            <p:cNvPr id="216" name="Google Shape;216;p18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8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8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8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0" name="Google Shape;220;p18"/>
          <p:cNvSpPr/>
          <p:nvPr/>
        </p:nvSpPr>
        <p:spPr>
          <a:xfrm rot="2466689">
            <a:off x="5042924" y="1337125"/>
            <a:ext cx="392001" cy="374296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8"/>
          <p:cNvSpPr/>
          <p:nvPr/>
        </p:nvSpPr>
        <p:spPr>
          <a:xfrm rot="-1609379">
            <a:off x="5616190" y="1572618"/>
            <a:ext cx="282082" cy="269341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8"/>
          <p:cNvSpPr/>
          <p:nvPr/>
        </p:nvSpPr>
        <p:spPr>
          <a:xfrm rot="2925831">
            <a:off x="7326593" y="1785995"/>
            <a:ext cx="211251" cy="201710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18"/>
          <p:cNvSpPr/>
          <p:nvPr/>
        </p:nvSpPr>
        <p:spPr>
          <a:xfrm rot="-1609195">
            <a:off x="6447476" y="434724"/>
            <a:ext cx="190312" cy="181716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8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9"/>
          <p:cNvSpPr txBox="1">
            <a:spLocks noGrp="1"/>
          </p:cNvSpPr>
          <p:nvPr>
            <p:ph type="body" idx="1"/>
          </p:nvPr>
        </p:nvSpPr>
        <p:spPr>
          <a:xfrm>
            <a:off x="1031425" y="1860875"/>
            <a:ext cx="2796000" cy="30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White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230" name="Google Shape;230;p19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231" name="Google Shape;231;p19"/>
          <p:cNvSpPr txBox="1">
            <a:spLocks noGrp="1"/>
          </p:cNvSpPr>
          <p:nvPr>
            <p:ph type="body" idx="2"/>
          </p:nvPr>
        </p:nvSpPr>
        <p:spPr>
          <a:xfrm>
            <a:off x="3995772" y="1860875"/>
            <a:ext cx="2796000" cy="30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Black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sp>
        <p:nvSpPr>
          <p:cNvPr id="232" name="Google Shape;232;p19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0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63210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238" name="Google Shape;238;p20"/>
          <p:cNvSpPr txBox="1">
            <a:spLocks noGrp="1"/>
          </p:cNvSpPr>
          <p:nvPr>
            <p:ph type="body" idx="1"/>
          </p:nvPr>
        </p:nvSpPr>
        <p:spPr>
          <a:xfrm>
            <a:off x="103142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239" name="Google Shape;239;p20"/>
          <p:cNvSpPr txBox="1">
            <a:spLocks noGrp="1"/>
          </p:cNvSpPr>
          <p:nvPr>
            <p:ph type="body" idx="2"/>
          </p:nvPr>
        </p:nvSpPr>
        <p:spPr>
          <a:xfrm>
            <a:off x="317327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240" name="Google Shape;240;p20"/>
          <p:cNvSpPr txBox="1">
            <a:spLocks noGrp="1"/>
          </p:cNvSpPr>
          <p:nvPr>
            <p:ph type="body" idx="3"/>
          </p:nvPr>
        </p:nvSpPr>
        <p:spPr>
          <a:xfrm>
            <a:off x="5315125" y="1830425"/>
            <a:ext cx="2037600" cy="30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0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1"/>
          <p:cNvSpPr txBox="1">
            <a:spLocks noGrp="1"/>
          </p:cNvSpPr>
          <p:nvPr>
            <p:ph type="title"/>
          </p:nvPr>
        </p:nvSpPr>
        <p:spPr>
          <a:xfrm>
            <a:off x="1031425" y="1835525"/>
            <a:ext cx="3418200" cy="68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THOUSAND WORDS</a:t>
            </a:r>
            <a:endParaRPr/>
          </a:p>
        </p:txBody>
      </p:sp>
      <p:sp>
        <p:nvSpPr>
          <p:cNvPr id="247" name="Google Shape;247;p21"/>
          <p:cNvSpPr txBox="1">
            <a:spLocks noGrp="1"/>
          </p:cNvSpPr>
          <p:nvPr>
            <p:ph type="body" idx="1"/>
          </p:nvPr>
        </p:nvSpPr>
        <p:spPr>
          <a:xfrm>
            <a:off x="1031425" y="2462925"/>
            <a:ext cx="3418200" cy="25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  <a:endParaRPr/>
          </a:p>
        </p:txBody>
      </p:sp>
      <p:pic>
        <p:nvPicPr>
          <p:cNvPr id="248" name="Google Shape;248;p21"/>
          <p:cNvPicPr preferRelativeResize="0"/>
          <p:nvPr/>
        </p:nvPicPr>
        <p:blipFill rotWithShape="1">
          <a:blip r:embed="rId3">
            <a:alphaModFix/>
          </a:blip>
          <a:srcRect l="5549" r="17698"/>
          <a:stretch/>
        </p:blipFill>
        <p:spPr>
          <a:xfrm flipH="1">
            <a:off x="5195975" y="0"/>
            <a:ext cx="39480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1"/>
          <p:cNvSpPr txBox="1">
            <a:spLocks noGrp="1"/>
          </p:cNvSpPr>
          <p:nvPr>
            <p:ph type="sldNum" idx="12"/>
          </p:nvPr>
        </p:nvSpPr>
        <p:spPr>
          <a:xfrm>
            <a:off x="8556784" y="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olsey template">
  <a:themeElements>
    <a:clrScheme name="Custom 347">
      <a:dk1>
        <a:srgbClr val="252729"/>
      </a:dk1>
      <a:lt1>
        <a:srgbClr val="FFFFFF"/>
      </a:lt1>
      <a:dk2>
        <a:srgbClr val="607896"/>
      </a:dk2>
      <a:lt2>
        <a:srgbClr val="E8EDF1"/>
      </a:lt2>
      <a:accent1>
        <a:srgbClr val="3796BF"/>
      </a:accent1>
      <a:accent2>
        <a:srgbClr val="4BB5D9"/>
      </a:accent2>
      <a:accent3>
        <a:srgbClr val="81D1EC"/>
      </a:accent3>
      <a:accent4>
        <a:srgbClr val="FF9900"/>
      </a:accent4>
      <a:accent5>
        <a:srgbClr val="FFCB50"/>
      </a:accent5>
      <a:accent6>
        <a:srgbClr val="A9C747"/>
      </a:accent6>
      <a:hlink>
        <a:srgbClr val="4D77A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1198</Words>
  <Application>Microsoft Office PowerPoint</Application>
  <PresentationFormat>On-screen Show (16:9)</PresentationFormat>
  <Paragraphs>329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Roboto Condensed</vt:lpstr>
      <vt:lpstr>Arial</vt:lpstr>
      <vt:lpstr>Calibri</vt:lpstr>
      <vt:lpstr>Oswald</vt:lpstr>
      <vt:lpstr>Wolsey template</vt:lpstr>
      <vt:lpstr>THIS IS YOUR PRESENTATION TITLE</vt:lpstr>
      <vt:lpstr>HELLO!</vt:lpstr>
      <vt:lpstr>1. 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CHARTS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THANKS!</vt:lpstr>
      <vt:lpstr>2. EXTRA RESOURCES</vt:lpstr>
      <vt:lpstr>TIMELINE</vt:lpstr>
      <vt:lpstr>ROADMAP</vt:lpstr>
      <vt:lpstr>GANTT CHART</vt:lpstr>
      <vt:lpstr>SWOT ANALYSIS</vt:lpstr>
      <vt:lpstr>BUSINESS MODEL CANVAS</vt:lpstr>
      <vt:lpstr>FUNNEL</vt:lpstr>
      <vt:lpstr>TEAM PRESENTATION</vt:lpstr>
      <vt:lpstr>COMPETITOR MATRIX</vt:lpstr>
      <vt:lpstr>WEEKLY PLANNER</vt:lpstr>
      <vt:lpstr>PowerPoint Presentation</vt:lpstr>
      <vt:lpstr>Diagrams and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Ashu</cp:lastModifiedBy>
  <cp:revision>1</cp:revision>
  <dcterms:modified xsi:type="dcterms:W3CDTF">2022-07-11T11:48:10Z</dcterms:modified>
</cp:coreProperties>
</file>