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3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Helvetica Neue Light" panose="020B0604020202020204" charset="0"/>
      <p:regular r:id="rId41"/>
      <p:bold r:id="rId42"/>
      <p:italic r:id="rId43"/>
      <p:boldItalic r:id="rId44"/>
    </p:embeddedFont>
    <p:embeddedFont>
      <p:font typeface="Zilla Slab Highlight" panose="020B0604020202020204" charset="0"/>
      <p:regular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FBDFB13-4470-49AD-9016-117E9C7E1502}">
  <a:tblStyle styleId="{CFBDFB13-4470-49AD-9016-117E9C7E150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F6CB096-7B4E-4CE8-AD19-EF6B10148C5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7b252e8129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7b252e8129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7b252e8129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7b252e8129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7b252e8129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7b252e8129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7b252e8129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7b252e8129_0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7b252e8129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7b252e8129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7b252e8129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7b252e8129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7b252e8129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7b252e8129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7b252e8129_0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7b252e8129_0_2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7b252e8129_0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7b252e8129_0_2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7b252e8129_0_3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7b252e8129_0_3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0" name="Google Shape;590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g80332baad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3" name="Google Shape;1043;g80332baad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609600" y="3439625"/>
            <a:ext cx="396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457200" y="4253909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533400" y="3107350"/>
            <a:ext cx="4038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533400" y="4211654"/>
            <a:ext cx="4038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348459" y="1521000"/>
            <a:ext cx="59424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▫"/>
              <a:defRPr sz="3000"/>
            </a:lvl1pPr>
            <a:lvl2pPr marL="914400" lvl="1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2pPr>
            <a:lvl3pPr marL="1371600" lvl="2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3pPr>
            <a:lvl4pPr marL="1828800" lvl="3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4pPr>
            <a:lvl5pPr marL="2286000" lvl="4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5pPr>
            <a:lvl6pPr marL="2743200" lvl="5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6pPr>
            <a:lvl7pPr marL="3200400" lvl="6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7pPr>
            <a:lvl8pPr marL="3657600" lvl="7" indent="-419100" rtl="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8pPr>
            <a:lvl9pPr marL="4114800" lvl="8" indent="-419100">
              <a:spcBef>
                <a:spcPts val="0"/>
              </a:spcBef>
              <a:spcAft>
                <a:spcPts val="0"/>
              </a:spcAft>
              <a:buSzPts val="3000"/>
              <a:buChar char="▪"/>
              <a:defRPr sz="30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" name="Google Shape;18;p4"/>
          <p:cNvSpPr/>
          <p:nvPr/>
        </p:nvSpPr>
        <p:spPr>
          <a:xfrm>
            <a:off x="457200" y="457200"/>
            <a:ext cx="819900" cy="819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457200" y="311700"/>
            <a:ext cx="8199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rgbClr val="101631"/>
                </a:solidFill>
              </a:rPr>
              <a:t>“</a:t>
            </a:r>
            <a:endParaRPr sz="9600" b="1">
              <a:solidFill>
                <a:srgbClr val="10163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57200" y="2647975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▫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2571775"/>
            <a:ext cx="31212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2"/>
          </p:nvPr>
        </p:nvSpPr>
        <p:spPr>
          <a:xfrm>
            <a:off x="3766505" y="2571775"/>
            <a:ext cx="31212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457200" y="2571775"/>
            <a:ext cx="26319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3223964" y="2571775"/>
            <a:ext cx="26319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3"/>
          </p:nvPr>
        </p:nvSpPr>
        <p:spPr>
          <a:xfrm>
            <a:off x="5990727" y="2571775"/>
            <a:ext cx="26319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Compact">
  <p:cSld name="TITLE_ONLY_2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457200" y="434575"/>
            <a:ext cx="8237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title">
  <p:cSld name="TITLE_ONLY_1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title"/>
          </p:nvPr>
        </p:nvSpPr>
        <p:spPr>
          <a:xfrm>
            <a:off x="304800" y="3492738"/>
            <a:ext cx="4114800" cy="140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07376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4225" y="4275"/>
            <a:ext cx="6859500" cy="5143500"/>
          </a:xfrm>
          <a:prstGeom prst="rect">
            <a:avLst/>
          </a:prstGeom>
          <a:gradFill>
            <a:gsLst>
              <a:gs pos="0">
                <a:srgbClr val="000208">
                  <a:alpha val="0"/>
                </a:srgbClr>
              </a:gs>
              <a:gs pos="100000">
                <a:srgbClr val="000208">
                  <a:alpha val="59607"/>
                </a:srgbClr>
              </a:gs>
            </a:gsLst>
            <a:lin ang="10800025" scaled="0"/>
          </a:gra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 Light"/>
              <a:buNone/>
            </a:pPr>
            <a:endParaRPr sz="2400" b="0" i="0" u="none" strike="noStrike" cap="none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01631"/>
              </a:buClr>
              <a:buSzPts val="4000"/>
              <a:buFont typeface="Zilla Slab Light"/>
              <a:buNone/>
              <a:defRPr sz="4000">
                <a:solidFill>
                  <a:srgbClr val="101631"/>
                </a:solidFill>
                <a:highlight>
                  <a:srgbClr val="FFFFFF"/>
                </a:highlight>
                <a:latin typeface="Zilla Slab Light"/>
                <a:ea typeface="Zilla Slab Light"/>
                <a:cs typeface="Zilla Slab Light"/>
                <a:sym typeface="Zilla Slab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457200" y="2647975"/>
            <a:ext cx="4114800" cy="2137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▫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Zilla Slab Light"/>
              <a:buChar char="▪"/>
              <a:defRPr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800" b="1">
                <a:solidFill>
                  <a:srgbClr val="FFFFFF"/>
                </a:solidFill>
                <a:latin typeface="Zilla Slab Highlight"/>
                <a:ea typeface="Zilla Slab Highlight"/>
                <a:cs typeface="Zilla Slab Highlight"/>
                <a:sym typeface="Zilla Slab Highlight"/>
              </a:defRPr>
            </a:lvl1pPr>
            <a:lvl2pPr lvl="1" algn="r">
              <a:buNone/>
              <a:defRPr sz="1800" b="1">
                <a:solidFill>
                  <a:srgbClr val="FFFFFF"/>
                </a:solidFill>
                <a:latin typeface="Zilla Slab Highlight"/>
                <a:ea typeface="Zilla Slab Highlight"/>
                <a:cs typeface="Zilla Slab Highlight"/>
                <a:sym typeface="Zilla Slab Highlight"/>
              </a:defRPr>
            </a:lvl2pPr>
            <a:lvl3pPr lvl="2" algn="r">
              <a:buNone/>
              <a:defRPr sz="1800" b="1">
                <a:solidFill>
                  <a:srgbClr val="FFFFFF"/>
                </a:solidFill>
                <a:latin typeface="Zilla Slab Highlight"/>
                <a:ea typeface="Zilla Slab Highlight"/>
                <a:cs typeface="Zilla Slab Highlight"/>
                <a:sym typeface="Zilla Slab Highlight"/>
              </a:defRPr>
            </a:lvl3pPr>
            <a:lvl4pPr lvl="3" algn="r">
              <a:buNone/>
              <a:defRPr sz="1800" b="1">
                <a:solidFill>
                  <a:srgbClr val="FFFFFF"/>
                </a:solidFill>
                <a:latin typeface="Zilla Slab Highlight"/>
                <a:ea typeface="Zilla Slab Highlight"/>
                <a:cs typeface="Zilla Slab Highlight"/>
                <a:sym typeface="Zilla Slab Highlight"/>
              </a:defRPr>
            </a:lvl4pPr>
            <a:lvl5pPr lvl="4" algn="r">
              <a:buNone/>
              <a:defRPr sz="1800" b="1">
                <a:solidFill>
                  <a:srgbClr val="FFFFFF"/>
                </a:solidFill>
                <a:latin typeface="Zilla Slab Highlight"/>
                <a:ea typeface="Zilla Slab Highlight"/>
                <a:cs typeface="Zilla Slab Highlight"/>
                <a:sym typeface="Zilla Slab Highlight"/>
              </a:defRPr>
            </a:lvl5pPr>
            <a:lvl6pPr lvl="5" algn="r">
              <a:buNone/>
              <a:defRPr sz="1800" b="1">
                <a:solidFill>
                  <a:srgbClr val="FFFFFF"/>
                </a:solidFill>
                <a:latin typeface="Zilla Slab Highlight"/>
                <a:ea typeface="Zilla Slab Highlight"/>
                <a:cs typeface="Zilla Slab Highlight"/>
                <a:sym typeface="Zilla Slab Highlight"/>
              </a:defRPr>
            </a:lvl6pPr>
            <a:lvl7pPr lvl="6" algn="r">
              <a:buNone/>
              <a:defRPr sz="1800" b="1">
                <a:solidFill>
                  <a:srgbClr val="FFFFFF"/>
                </a:solidFill>
                <a:latin typeface="Zilla Slab Highlight"/>
                <a:ea typeface="Zilla Slab Highlight"/>
                <a:cs typeface="Zilla Slab Highlight"/>
                <a:sym typeface="Zilla Slab Highlight"/>
              </a:defRPr>
            </a:lvl7pPr>
            <a:lvl8pPr lvl="7" algn="r">
              <a:buNone/>
              <a:defRPr sz="1800" b="1">
                <a:solidFill>
                  <a:srgbClr val="FFFFFF"/>
                </a:solidFill>
                <a:latin typeface="Zilla Slab Highlight"/>
                <a:ea typeface="Zilla Slab Highlight"/>
                <a:cs typeface="Zilla Slab Highlight"/>
                <a:sym typeface="Zilla Slab Highlight"/>
              </a:defRPr>
            </a:lvl8pPr>
            <a:lvl9pPr lvl="8" algn="r">
              <a:buNone/>
              <a:defRPr sz="1800" b="1">
                <a:solidFill>
                  <a:srgbClr val="FFFFFF"/>
                </a:solidFill>
                <a:latin typeface="Zilla Slab Highlight"/>
                <a:ea typeface="Zilla Slab Highlight"/>
                <a:cs typeface="Zilla Slab Highlight"/>
                <a:sym typeface="Zilla Slab High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ctrTitle"/>
          </p:nvPr>
        </p:nvSpPr>
        <p:spPr>
          <a:xfrm>
            <a:off x="609600" y="3439625"/>
            <a:ext cx="396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304800" y="3492738"/>
            <a:ext cx="4114800" cy="140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/>
              <a:t>Want big impact?</a:t>
            </a:r>
            <a:endParaRPr b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big image.</a:t>
            </a:r>
            <a:endParaRPr/>
          </a:p>
        </p:txBody>
      </p:sp>
      <p:sp>
        <p:nvSpPr>
          <p:cNvPr id="137" name="Google Shape;137;p23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diagrams to explain your ideas</a:t>
            </a:r>
            <a:endParaRPr/>
          </a:p>
        </p:txBody>
      </p:sp>
      <p:sp>
        <p:nvSpPr>
          <p:cNvPr id="143" name="Google Shape;143;p24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44" name="Google Shape;144;p24"/>
          <p:cNvSpPr/>
          <p:nvPr/>
        </p:nvSpPr>
        <p:spPr>
          <a:xfrm>
            <a:off x="5403807" y="2725201"/>
            <a:ext cx="1854000" cy="1854000"/>
          </a:xfrm>
          <a:prstGeom prst="ellipse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45" name="Google Shape;145;p24"/>
          <p:cNvSpPr txBox="1"/>
          <p:nvPr/>
        </p:nvSpPr>
        <p:spPr>
          <a:xfrm>
            <a:off x="5712200" y="3391490"/>
            <a:ext cx="1290600" cy="5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0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Vestibulum congue </a:t>
            </a:r>
            <a:endParaRPr sz="10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46" name="Google Shape;146;p24"/>
          <p:cNvSpPr/>
          <p:nvPr/>
        </p:nvSpPr>
        <p:spPr>
          <a:xfrm>
            <a:off x="3782005" y="2725201"/>
            <a:ext cx="1854000" cy="1854000"/>
          </a:xfrm>
          <a:prstGeom prst="ellipse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47" name="Google Shape;147;p24"/>
          <p:cNvSpPr txBox="1"/>
          <p:nvPr/>
        </p:nvSpPr>
        <p:spPr>
          <a:xfrm>
            <a:off x="4090400" y="3391490"/>
            <a:ext cx="1290600" cy="5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0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Vestibulum congue </a:t>
            </a:r>
            <a:endParaRPr sz="10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48" name="Google Shape;148;p24"/>
          <p:cNvSpPr/>
          <p:nvPr/>
        </p:nvSpPr>
        <p:spPr>
          <a:xfrm>
            <a:off x="2160202" y="2725212"/>
            <a:ext cx="1854000" cy="1854000"/>
          </a:xfrm>
          <a:prstGeom prst="ellipse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49" name="Google Shape;149;p24"/>
          <p:cNvSpPr txBox="1"/>
          <p:nvPr/>
        </p:nvSpPr>
        <p:spPr>
          <a:xfrm>
            <a:off x="2468602" y="3391500"/>
            <a:ext cx="1290600" cy="5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0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Vestibulum congue </a:t>
            </a:r>
            <a:endParaRPr sz="10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50" name="Google Shape;150;p24"/>
          <p:cNvSpPr/>
          <p:nvPr/>
        </p:nvSpPr>
        <p:spPr>
          <a:xfrm>
            <a:off x="538400" y="2725212"/>
            <a:ext cx="1854000" cy="1854000"/>
          </a:xfrm>
          <a:prstGeom prst="ellipse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51" name="Google Shape;151;p24"/>
          <p:cNvSpPr txBox="1"/>
          <p:nvPr/>
        </p:nvSpPr>
        <p:spPr>
          <a:xfrm>
            <a:off x="830050" y="3391500"/>
            <a:ext cx="1290600" cy="5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0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Vestibulum congue </a:t>
            </a:r>
            <a:endParaRPr sz="10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157" name="Google Shape;157;p25"/>
          <p:cNvGraphicFramePr/>
          <p:nvPr/>
        </p:nvGraphicFramePr>
        <p:xfrm>
          <a:off x="556009" y="27241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{CFBDFB13-4470-49AD-9016-117E9C7E1502}</a:tableStyleId>
              </a:tblPr>
              <a:tblGrid>
                <a:gridCol w="1320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0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0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0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A</a:t>
                      </a:r>
                      <a:endParaRPr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B</a:t>
                      </a:r>
                      <a:endParaRPr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C</a:t>
                      </a:r>
                      <a:endParaRPr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Yellow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10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20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7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Blue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30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15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10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Orange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5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24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  <a:latin typeface="Zilla Slab Light"/>
                          <a:ea typeface="Zilla Slab Light"/>
                          <a:cs typeface="Zilla Slab Light"/>
                          <a:sym typeface="Zilla Slab Light"/>
                        </a:rPr>
                        <a:t>16</a:t>
                      </a:r>
                      <a:endParaRPr sz="1800">
                        <a:solidFill>
                          <a:srgbClr val="FFFFFF"/>
                        </a:solidFill>
                        <a:latin typeface="Zilla Slab Light"/>
                        <a:ea typeface="Zilla Slab Light"/>
                        <a:cs typeface="Zilla Slab Light"/>
                        <a:sym typeface="Zilla Slab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8" name="Google Shape;158;p25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/>
          <p:nvPr/>
        </p:nvSpPr>
        <p:spPr>
          <a:xfrm>
            <a:off x="590925" y="561584"/>
            <a:ext cx="8171736" cy="389283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6"/>
          <p:cNvSpPr txBox="1">
            <a:spLocks noGrp="1"/>
          </p:cNvSpPr>
          <p:nvPr>
            <p:ph type="title"/>
          </p:nvPr>
        </p:nvSpPr>
        <p:spPr>
          <a:xfrm>
            <a:off x="304800" y="3492738"/>
            <a:ext cx="4114800" cy="140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165" name="Google Shape;165;p26"/>
          <p:cNvSpPr/>
          <p:nvPr/>
        </p:nvSpPr>
        <p:spPr>
          <a:xfrm>
            <a:off x="1985850" y="1525700"/>
            <a:ext cx="7962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our office</a:t>
            </a:r>
            <a:endParaRPr sz="10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167" name="Google Shape;167;p26"/>
          <p:cNvSpPr/>
          <p:nvPr/>
        </p:nvSpPr>
        <p:spPr>
          <a:xfrm>
            <a:off x="1226425" y="1839650"/>
            <a:ext cx="202500" cy="202500"/>
          </a:xfrm>
          <a:prstGeom prst="ellipse">
            <a:avLst/>
          </a:prstGeom>
          <a:noFill/>
          <a:ln w="76200" cap="flat" cmpd="sng">
            <a:solidFill>
              <a:srgbClr val="6FA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6"/>
          <p:cNvSpPr/>
          <p:nvPr/>
        </p:nvSpPr>
        <p:spPr>
          <a:xfrm>
            <a:off x="2930625" y="3381175"/>
            <a:ext cx="202500" cy="202500"/>
          </a:xfrm>
          <a:prstGeom prst="ellipse">
            <a:avLst/>
          </a:prstGeom>
          <a:noFill/>
          <a:ln w="76200" cap="flat" cmpd="sng">
            <a:solidFill>
              <a:srgbClr val="6FA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6"/>
          <p:cNvSpPr/>
          <p:nvPr/>
        </p:nvSpPr>
        <p:spPr>
          <a:xfrm>
            <a:off x="3909000" y="1581275"/>
            <a:ext cx="202500" cy="202500"/>
          </a:xfrm>
          <a:prstGeom prst="ellipse">
            <a:avLst/>
          </a:prstGeom>
          <a:noFill/>
          <a:ln w="76200" cap="flat" cmpd="sng">
            <a:solidFill>
              <a:srgbClr val="6FA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6"/>
          <p:cNvSpPr/>
          <p:nvPr/>
        </p:nvSpPr>
        <p:spPr>
          <a:xfrm>
            <a:off x="4575538" y="3736025"/>
            <a:ext cx="202500" cy="202500"/>
          </a:xfrm>
          <a:prstGeom prst="ellipse">
            <a:avLst/>
          </a:prstGeom>
          <a:noFill/>
          <a:ln w="76200" cap="flat" cmpd="sng">
            <a:solidFill>
              <a:srgbClr val="6FA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6"/>
          <p:cNvSpPr/>
          <p:nvPr/>
        </p:nvSpPr>
        <p:spPr>
          <a:xfrm>
            <a:off x="6829350" y="2042150"/>
            <a:ext cx="202500" cy="202500"/>
          </a:xfrm>
          <a:prstGeom prst="ellipse">
            <a:avLst/>
          </a:prstGeom>
          <a:noFill/>
          <a:ln w="76200" cap="flat" cmpd="sng">
            <a:solidFill>
              <a:srgbClr val="6FA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6"/>
          <p:cNvSpPr/>
          <p:nvPr/>
        </p:nvSpPr>
        <p:spPr>
          <a:xfrm>
            <a:off x="7444775" y="3790550"/>
            <a:ext cx="202500" cy="202500"/>
          </a:xfrm>
          <a:prstGeom prst="ellipse">
            <a:avLst/>
          </a:prstGeom>
          <a:noFill/>
          <a:ln w="76200" cap="flat" cmpd="sng">
            <a:solidFill>
              <a:srgbClr val="6FA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>
            <a:spLocks noGrp="1"/>
          </p:cNvSpPr>
          <p:nvPr>
            <p:ph type="ctrTitle" idx="4294967295"/>
          </p:nvPr>
        </p:nvSpPr>
        <p:spPr>
          <a:xfrm>
            <a:off x="685800" y="29549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/>
              <a:t>89,526,124</a:t>
            </a:r>
            <a:endParaRPr sz="12000"/>
          </a:p>
        </p:txBody>
      </p:sp>
      <p:sp>
        <p:nvSpPr>
          <p:cNvPr id="178" name="Google Shape;178;p27"/>
          <p:cNvSpPr txBox="1">
            <a:spLocks noGrp="1"/>
          </p:cNvSpPr>
          <p:nvPr>
            <p:ph type="subTitle" idx="4294967295"/>
          </p:nvPr>
        </p:nvSpPr>
        <p:spPr>
          <a:xfrm>
            <a:off x="685800" y="39068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179" name="Google Shape;179;p27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>
            <a:spLocks noGrp="1"/>
          </p:cNvSpPr>
          <p:nvPr>
            <p:ph type="ctrTitle" idx="4294967295"/>
          </p:nvPr>
        </p:nvSpPr>
        <p:spPr>
          <a:xfrm>
            <a:off x="685800" y="571800"/>
            <a:ext cx="38811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89,526,124$</a:t>
            </a:r>
            <a:endParaRPr sz="3600"/>
          </a:p>
        </p:txBody>
      </p:sp>
      <p:sp>
        <p:nvSpPr>
          <p:cNvPr id="185" name="Google Shape;185;p28"/>
          <p:cNvSpPr txBox="1">
            <a:spLocks noGrp="1"/>
          </p:cNvSpPr>
          <p:nvPr>
            <p:ph type="subTitle" idx="4294967295"/>
          </p:nvPr>
        </p:nvSpPr>
        <p:spPr>
          <a:xfrm>
            <a:off x="685800" y="1258908"/>
            <a:ext cx="38811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That’s a lot of money</a:t>
            </a:r>
            <a:endParaRPr/>
          </a:p>
        </p:txBody>
      </p:sp>
      <p:sp>
        <p:nvSpPr>
          <p:cNvPr id="186" name="Google Shape;186;p28"/>
          <p:cNvSpPr txBox="1">
            <a:spLocks noGrp="1"/>
          </p:cNvSpPr>
          <p:nvPr>
            <p:ph type="ctrTitle" idx="4294967295"/>
          </p:nvPr>
        </p:nvSpPr>
        <p:spPr>
          <a:xfrm>
            <a:off x="685800" y="3353094"/>
            <a:ext cx="38811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100%</a:t>
            </a:r>
            <a:endParaRPr sz="3600"/>
          </a:p>
        </p:txBody>
      </p:sp>
      <p:sp>
        <p:nvSpPr>
          <p:cNvPr id="187" name="Google Shape;187;p28"/>
          <p:cNvSpPr txBox="1">
            <a:spLocks noGrp="1"/>
          </p:cNvSpPr>
          <p:nvPr>
            <p:ph type="subTitle" idx="4294967295"/>
          </p:nvPr>
        </p:nvSpPr>
        <p:spPr>
          <a:xfrm>
            <a:off x="685800" y="4040201"/>
            <a:ext cx="38811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Total success!</a:t>
            </a:r>
            <a:endParaRPr/>
          </a:p>
        </p:txBody>
      </p:sp>
      <p:sp>
        <p:nvSpPr>
          <p:cNvPr id="188" name="Google Shape;188;p28"/>
          <p:cNvSpPr txBox="1">
            <a:spLocks noGrp="1"/>
          </p:cNvSpPr>
          <p:nvPr>
            <p:ph type="ctrTitle" idx="4294967295"/>
          </p:nvPr>
        </p:nvSpPr>
        <p:spPr>
          <a:xfrm>
            <a:off x="685800" y="1962447"/>
            <a:ext cx="38811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185,244 users</a:t>
            </a:r>
            <a:endParaRPr sz="3600"/>
          </a:p>
        </p:txBody>
      </p:sp>
      <p:sp>
        <p:nvSpPr>
          <p:cNvPr id="189" name="Google Shape;189;p28"/>
          <p:cNvSpPr txBox="1">
            <a:spLocks noGrp="1"/>
          </p:cNvSpPr>
          <p:nvPr>
            <p:ph type="subTitle" idx="4294967295"/>
          </p:nvPr>
        </p:nvSpPr>
        <p:spPr>
          <a:xfrm>
            <a:off x="685800" y="2649554"/>
            <a:ext cx="38811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a lot of users</a:t>
            </a:r>
            <a:endParaRPr/>
          </a:p>
        </p:txBody>
      </p:sp>
      <p:sp>
        <p:nvSpPr>
          <p:cNvPr id="190" name="Google Shape;190;p28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9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196" name="Google Shape;196;p29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197" name="Google Shape;197;p29"/>
          <p:cNvSpPr txBox="1"/>
          <p:nvPr/>
        </p:nvSpPr>
        <p:spPr>
          <a:xfrm>
            <a:off x="565288" y="2832900"/>
            <a:ext cx="1691100" cy="17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1.</a:t>
            </a:r>
            <a:endParaRPr sz="48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first</a:t>
            </a:r>
            <a:endParaRPr sz="18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98" name="Google Shape;198;p29"/>
          <p:cNvSpPr txBox="1"/>
          <p:nvPr/>
        </p:nvSpPr>
        <p:spPr>
          <a:xfrm>
            <a:off x="2735850" y="2832900"/>
            <a:ext cx="1691100" cy="17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2.</a:t>
            </a:r>
            <a:endParaRPr sz="48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second</a:t>
            </a:r>
            <a:endParaRPr sz="18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sp>
        <p:nvSpPr>
          <p:cNvPr id="199" name="Google Shape;199;p29"/>
          <p:cNvSpPr txBox="1"/>
          <p:nvPr/>
        </p:nvSpPr>
        <p:spPr>
          <a:xfrm>
            <a:off x="4906413" y="2832900"/>
            <a:ext cx="1691100" cy="17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3.</a:t>
            </a:r>
            <a:endParaRPr sz="48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Zilla Slab Light"/>
                <a:ea typeface="Zilla Slab Light"/>
                <a:cs typeface="Zilla Slab Light"/>
                <a:sym typeface="Zilla Slab Light"/>
              </a:rPr>
              <a:t>last</a:t>
            </a:r>
            <a:endParaRPr sz="1800">
              <a:solidFill>
                <a:srgbClr val="FFFFFF"/>
              </a:solidFill>
              <a:latin typeface="Zilla Slab Light"/>
              <a:ea typeface="Zilla Slab Light"/>
              <a:cs typeface="Zilla Slab Light"/>
              <a:sym typeface="Zilla Slab Light"/>
            </a:endParaRPr>
          </a:p>
        </p:txBody>
      </p:sp>
      <p:cxnSp>
        <p:nvCxnSpPr>
          <p:cNvPr id="200" name="Google Shape;200;p29"/>
          <p:cNvCxnSpPr/>
          <p:nvPr/>
        </p:nvCxnSpPr>
        <p:spPr>
          <a:xfrm>
            <a:off x="1494388" y="3683400"/>
            <a:ext cx="9366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diamond" w="sm" len="sm"/>
            <a:tailEnd type="triangle" w="sm" len="sm"/>
          </a:ln>
        </p:spPr>
      </p:cxnSp>
      <p:cxnSp>
        <p:nvCxnSpPr>
          <p:cNvPr id="201" name="Google Shape;201;p29"/>
          <p:cNvCxnSpPr/>
          <p:nvPr/>
        </p:nvCxnSpPr>
        <p:spPr>
          <a:xfrm>
            <a:off x="3664950" y="3683400"/>
            <a:ext cx="936600" cy="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diamond" w="sm" len="sm"/>
            <a:tailEnd type="triangle" w="sm" len="sm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0"/>
          <p:cNvSpPr txBox="1">
            <a:spLocks noGrp="1"/>
          </p:cNvSpPr>
          <p:nvPr>
            <p:ph type="title"/>
          </p:nvPr>
        </p:nvSpPr>
        <p:spPr>
          <a:xfrm>
            <a:off x="457200" y="53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207" name="Google Shape;207;p30"/>
          <p:cNvSpPr txBox="1">
            <a:spLocks noGrp="1"/>
          </p:cNvSpPr>
          <p:nvPr>
            <p:ph type="body" idx="1"/>
          </p:nvPr>
        </p:nvSpPr>
        <p:spPr>
          <a:xfrm>
            <a:off x="457200" y="2190775"/>
            <a:ext cx="2631900" cy="9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Yellow</a:t>
            </a:r>
            <a:endParaRPr sz="1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08" name="Google Shape;208;p30"/>
          <p:cNvSpPr txBox="1">
            <a:spLocks noGrp="1"/>
          </p:cNvSpPr>
          <p:nvPr>
            <p:ph type="body" idx="2"/>
          </p:nvPr>
        </p:nvSpPr>
        <p:spPr>
          <a:xfrm>
            <a:off x="3223963" y="2190775"/>
            <a:ext cx="2631900" cy="9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Blue</a:t>
            </a:r>
            <a:endParaRPr sz="1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09" name="Google Shape;209;p30"/>
          <p:cNvSpPr txBox="1">
            <a:spLocks noGrp="1"/>
          </p:cNvSpPr>
          <p:nvPr>
            <p:ph type="body" idx="3"/>
          </p:nvPr>
        </p:nvSpPr>
        <p:spPr>
          <a:xfrm>
            <a:off x="5990726" y="2190775"/>
            <a:ext cx="2631900" cy="9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Red</a:t>
            </a:r>
            <a:endParaRPr sz="1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10" name="Google Shape;210;p30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11" name="Google Shape;211;p30"/>
          <p:cNvSpPr txBox="1">
            <a:spLocks noGrp="1"/>
          </p:cNvSpPr>
          <p:nvPr>
            <p:ph type="body" idx="1"/>
          </p:nvPr>
        </p:nvSpPr>
        <p:spPr>
          <a:xfrm>
            <a:off x="457200" y="3486175"/>
            <a:ext cx="2631900" cy="9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Yellow</a:t>
            </a:r>
            <a:endParaRPr sz="1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12" name="Google Shape;212;p30"/>
          <p:cNvSpPr txBox="1">
            <a:spLocks noGrp="1"/>
          </p:cNvSpPr>
          <p:nvPr>
            <p:ph type="body" idx="2"/>
          </p:nvPr>
        </p:nvSpPr>
        <p:spPr>
          <a:xfrm>
            <a:off x="3223963" y="3486175"/>
            <a:ext cx="2631900" cy="9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Blue</a:t>
            </a:r>
            <a:endParaRPr sz="1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13" name="Google Shape;213;p30"/>
          <p:cNvSpPr txBox="1">
            <a:spLocks noGrp="1"/>
          </p:cNvSpPr>
          <p:nvPr>
            <p:ph type="body" idx="3"/>
          </p:nvPr>
        </p:nvSpPr>
        <p:spPr>
          <a:xfrm>
            <a:off x="5990726" y="3486175"/>
            <a:ext cx="2631900" cy="93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Red</a:t>
            </a:r>
            <a:endParaRPr sz="12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 txBox="1">
            <a:spLocks noGrp="1"/>
          </p:cNvSpPr>
          <p:nvPr>
            <p:ph type="body" idx="1"/>
          </p:nvPr>
        </p:nvSpPr>
        <p:spPr>
          <a:xfrm>
            <a:off x="457200" y="4253909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Excel or Google Sheets</a:t>
            </a:r>
            <a:endParaRPr/>
          </a:p>
        </p:txBody>
      </p:sp>
      <p:sp>
        <p:nvSpPr>
          <p:cNvPr id="219" name="Google Shape;219;p31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cxnSp>
        <p:nvCxnSpPr>
          <p:cNvPr id="220" name="Google Shape;220;p31"/>
          <p:cNvCxnSpPr/>
          <p:nvPr/>
        </p:nvCxnSpPr>
        <p:spPr>
          <a:xfrm>
            <a:off x="534825" y="1074699"/>
            <a:ext cx="5899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1" name="Google Shape;221;p31"/>
          <p:cNvCxnSpPr/>
          <p:nvPr/>
        </p:nvCxnSpPr>
        <p:spPr>
          <a:xfrm>
            <a:off x="534825" y="1784181"/>
            <a:ext cx="5899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31"/>
          <p:cNvCxnSpPr/>
          <p:nvPr/>
        </p:nvCxnSpPr>
        <p:spPr>
          <a:xfrm>
            <a:off x="534825" y="2493663"/>
            <a:ext cx="5899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3" name="Google Shape;223;p31"/>
          <p:cNvCxnSpPr/>
          <p:nvPr/>
        </p:nvCxnSpPr>
        <p:spPr>
          <a:xfrm>
            <a:off x="534825" y="3203146"/>
            <a:ext cx="5899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4" name="Google Shape;224;p31"/>
          <p:cNvCxnSpPr/>
          <p:nvPr/>
        </p:nvCxnSpPr>
        <p:spPr>
          <a:xfrm>
            <a:off x="534825" y="3934526"/>
            <a:ext cx="5899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5" name="Google Shape;225;p31"/>
          <p:cNvSpPr txBox="1"/>
          <p:nvPr/>
        </p:nvSpPr>
        <p:spPr>
          <a:xfrm>
            <a:off x="534825" y="915950"/>
            <a:ext cx="3645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4000</a:t>
            </a:r>
            <a:endParaRPr sz="10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3000</a:t>
            </a:r>
            <a:endParaRPr sz="10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2000</a:t>
            </a:r>
            <a:endParaRPr sz="10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1000</a:t>
            </a:r>
            <a:endParaRPr sz="10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4400"/>
              </a:spcAft>
              <a:buNone/>
            </a:pPr>
            <a:r>
              <a:rPr lang="en" sz="10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0</a:t>
            </a:r>
            <a:endParaRPr sz="10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226" name="Google Shape;226;p31"/>
          <p:cNvSpPr/>
          <p:nvPr/>
        </p:nvSpPr>
        <p:spPr>
          <a:xfrm>
            <a:off x="1040360" y="2380936"/>
            <a:ext cx="190500" cy="155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31"/>
          <p:cNvSpPr/>
          <p:nvPr/>
        </p:nvSpPr>
        <p:spPr>
          <a:xfrm>
            <a:off x="1296472" y="1986873"/>
            <a:ext cx="190500" cy="1947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31"/>
          <p:cNvSpPr/>
          <p:nvPr/>
        </p:nvSpPr>
        <p:spPr>
          <a:xfrm>
            <a:off x="1552584" y="2493663"/>
            <a:ext cx="190500" cy="144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31"/>
          <p:cNvSpPr/>
          <p:nvPr/>
        </p:nvSpPr>
        <p:spPr>
          <a:xfrm>
            <a:off x="2469075" y="2694726"/>
            <a:ext cx="190500" cy="123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31"/>
          <p:cNvSpPr/>
          <p:nvPr/>
        </p:nvSpPr>
        <p:spPr>
          <a:xfrm>
            <a:off x="2725187" y="2096343"/>
            <a:ext cx="190500" cy="183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31"/>
          <p:cNvSpPr/>
          <p:nvPr/>
        </p:nvSpPr>
        <p:spPr>
          <a:xfrm>
            <a:off x="2981299" y="1229023"/>
            <a:ext cx="190500" cy="270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31"/>
          <p:cNvSpPr/>
          <p:nvPr/>
        </p:nvSpPr>
        <p:spPr>
          <a:xfrm>
            <a:off x="3820164" y="2140118"/>
            <a:ext cx="190500" cy="179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31"/>
          <p:cNvSpPr/>
          <p:nvPr/>
        </p:nvSpPr>
        <p:spPr>
          <a:xfrm>
            <a:off x="4076276" y="1074575"/>
            <a:ext cx="190500" cy="2860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31"/>
          <p:cNvSpPr/>
          <p:nvPr/>
        </p:nvSpPr>
        <p:spPr>
          <a:xfrm>
            <a:off x="4332388" y="2322561"/>
            <a:ext cx="190500" cy="1611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1"/>
          <p:cNvSpPr/>
          <p:nvPr/>
        </p:nvSpPr>
        <p:spPr>
          <a:xfrm>
            <a:off x="5248879" y="2753100"/>
            <a:ext cx="190500" cy="118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31"/>
          <p:cNvSpPr/>
          <p:nvPr/>
        </p:nvSpPr>
        <p:spPr>
          <a:xfrm>
            <a:off x="5504991" y="1293618"/>
            <a:ext cx="190500" cy="2641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31"/>
          <p:cNvSpPr/>
          <p:nvPr/>
        </p:nvSpPr>
        <p:spPr>
          <a:xfrm>
            <a:off x="5761103" y="1607408"/>
            <a:ext cx="190500" cy="232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243" name="Google Shape;243;p32"/>
          <p:cNvSpPr txBox="1">
            <a:spLocks noGrp="1"/>
          </p:cNvSpPr>
          <p:nvPr>
            <p:ph type="body" idx="4294967295"/>
          </p:nvPr>
        </p:nvSpPr>
        <p:spPr>
          <a:xfrm>
            <a:off x="457200" y="671150"/>
            <a:ext cx="2967900" cy="39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101631"/>
                </a:solidFill>
                <a:highlight>
                  <a:srgbClr val="FFFFFF"/>
                </a:highlight>
              </a:rPr>
              <a:t>Mobile project</a:t>
            </a:r>
            <a:endParaRPr sz="3600" b="1">
              <a:solidFill>
                <a:srgbClr val="101631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grpSp>
        <p:nvGrpSpPr>
          <p:cNvPr id="244" name="Google Shape;244;p32"/>
          <p:cNvGrpSpPr/>
          <p:nvPr/>
        </p:nvGrpSpPr>
        <p:grpSpPr>
          <a:xfrm>
            <a:off x="5353200" y="373572"/>
            <a:ext cx="2119546" cy="4396359"/>
            <a:chOff x="2547150" y="238125"/>
            <a:chExt cx="2525675" cy="5238750"/>
          </a:xfrm>
        </p:grpSpPr>
        <p:sp>
          <p:nvSpPr>
            <p:cNvPr id="245" name="Google Shape;245;p32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2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2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2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Hello!</a:t>
            </a:r>
            <a:endParaRPr sz="9600"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457200" y="2647975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</a:rPr>
              <a:t>I am Jayden Smith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I am here because I love to give presentations. 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You can find me at @username</a:t>
            </a: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3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255" name="Google Shape;255;p33"/>
          <p:cNvSpPr txBox="1">
            <a:spLocks noGrp="1"/>
          </p:cNvSpPr>
          <p:nvPr>
            <p:ph type="body" idx="4294967295"/>
          </p:nvPr>
        </p:nvSpPr>
        <p:spPr>
          <a:xfrm>
            <a:off x="457200" y="671150"/>
            <a:ext cx="2967900" cy="39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101631"/>
                </a:solidFill>
                <a:highlight>
                  <a:srgbClr val="FFFFFF"/>
                </a:highlight>
              </a:rPr>
              <a:t>Tablet project</a:t>
            </a:r>
            <a:endParaRPr sz="3600" b="1">
              <a:solidFill>
                <a:srgbClr val="101631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grpSp>
        <p:nvGrpSpPr>
          <p:cNvPr id="256" name="Google Shape;256;p33"/>
          <p:cNvGrpSpPr/>
          <p:nvPr/>
        </p:nvGrpSpPr>
        <p:grpSpPr>
          <a:xfrm>
            <a:off x="5011702" y="465959"/>
            <a:ext cx="2736410" cy="4222433"/>
            <a:chOff x="2112475" y="238125"/>
            <a:chExt cx="3395050" cy="5238750"/>
          </a:xfrm>
        </p:grpSpPr>
        <p:sp>
          <p:nvSpPr>
            <p:cNvPr id="257" name="Google Shape;257;p33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3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3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3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4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267" name="Google Shape;267;p34"/>
          <p:cNvSpPr txBox="1">
            <a:spLocks noGrp="1"/>
          </p:cNvSpPr>
          <p:nvPr>
            <p:ph type="body" idx="4294967295"/>
          </p:nvPr>
        </p:nvSpPr>
        <p:spPr>
          <a:xfrm>
            <a:off x="457200" y="671150"/>
            <a:ext cx="2470800" cy="39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101631"/>
                </a:solidFill>
                <a:highlight>
                  <a:srgbClr val="FFFFFF"/>
                </a:highlight>
              </a:rPr>
              <a:t>Desktop project</a:t>
            </a:r>
            <a:endParaRPr sz="3600" b="1">
              <a:solidFill>
                <a:srgbClr val="101631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 and explain your web, app or software projects using these gadget templates.</a:t>
            </a:r>
            <a:endParaRPr/>
          </a:p>
        </p:txBody>
      </p:sp>
      <p:grpSp>
        <p:nvGrpSpPr>
          <p:cNvPr id="268" name="Google Shape;268;p34"/>
          <p:cNvGrpSpPr/>
          <p:nvPr/>
        </p:nvGrpSpPr>
        <p:grpSpPr>
          <a:xfrm>
            <a:off x="3232901" y="1333520"/>
            <a:ext cx="5323726" cy="3119107"/>
            <a:chOff x="1177450" y="241631"/>
            <a:chExt cx="6173152" cy="3616776"/>
          </a:xfrm>
        </p:grpSpPr>
        <p:sp>
          <p:nvSpPr>
            <p:cNvPr id="269" name="Google Shape;269;p34"/>
            <p:cNvSpPr/>
            <p:nvPr/>
          </p:nvSpPr>
          <p:spPr>
            <a:xfrm>
              <a:off x="1682275" y="241631"/>
              <a:ext cx="5161606" cy="3454973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34"/>
            <p:cNvSpPr/>
            <p:nvPr/>
          </p:nvSpPr>
          <p:spPr>
            <a:xfrm>
              <a:off x="1177450" y="3763229"/>
              <a:ext cx="6173152" cy="95178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34"/>
            <p:cNvSpPr/>
            <p:nvPr/>
          </p:nvSpPr>
          <p:spPr>
            <a:xfrm>
              <a:off x="1177450" y="3687086"/>
              <a:ext cx="6172200" cy="76142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34"/>
            <p:cNvSpPr/>
            <p:nvPr/>
          </p:nvSpPr>
          <p:spPr>
            <a:xfrm>
              <a:off x="3806350" y="3687086"/>
              <a:ext cx="903922" cy="47589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title" idx="4294967295"/>
          </p:nvPr>
        </p:nvSpPr>
        <p:spPr>
          <a:xfrm>
            <a:off x="457200" y="434575"/>
            <a:ext cx="46410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Thanks!</a:t>
            </a:r>
            <a:endParaRPr sz="9600"/>
          </a:p>
        </p:txBody>
      </p:sp>
      <p:sp>
        <p:nvSpPr>
          <p:cNvPr id="280" name="Google Shape;280;p35"/>
          <p:cNvSpPr txBox="1">
            <a:spLocks noGrp="1"/>
          </p:cNvSpPr>
          <p:nvPr>
            <p:ph type="body" idx="4294967295"/>
          </p:nvPr>
        </p:nvSpPr>
        <p:spPr>
          <a:xfrm>
            <a:off x="457200" y="2647975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lt1"/>
                </a:solidFill>
              </a:rPr>
              <a:t>Any questions?</a:t>
            </a:r>
            <a:endParaRPr sz="2400"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You can find me at:</a:t>
            </a:r>
            <a:endParaRPr>
              <a:solidFill>
                <a:schemeClr val="l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▫"/>
            </a:pPr>
            <a:r>
              <a:rPr lang="en">
                <a:solidFill>
                  <a:schemeClr val="lt1"/>
                </a:solidFill>
              </a:rPr>
              <a:t>@username</a:t>
            </a:r>
            <a:endParaRPr>
              <a:solidFill>
                <a:schemeClr val="l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▫"/>
            </a:pPr>
            <a:r>
              <a:rPr lang="en">
                <a:solidFill>
                  <a:schemeClr val="lt1"/>
                </a:solidFill>
              </a:rPr>
              <a:t>user@mail.me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8"/>
          <p:cNvSpPr txBox="1">
            <a:spLocks noGrp="1"/>
          </p:cNvSpPr>
          <p:nvPr>
            <p:ph type="ctrTitle"/>
          </p:nvPr>
        </p:nvSpPr>
        <p:spPr>
          <a:xfrm>
            <a:off x="533400" y="3107350"/>
            <a:ext cx="4038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2.</a:t>
            </a:r>
            <a:r>
              <a:rPr lang="en"/>
              <a:t/>
            </a:r>
            <a:br>
              <a:rPr lang="en"/>
            </a:br>
            <a:r>
              <a:rPr lang="en"/>
              <a:t>Extra Resources</a:t>
            </a:r>
            <a:endParaRPr/>
          </a:p>
        </p:txBody>
      </p:sp>
      <p:sp>
        <p:nvSpPr>
          <p:cNvPr id="301" name="Google Shape;301;p38"/>
          <p:cNvSpPr txBox="1">
            <a:spLocks noGrp="1"/>
          </p:cNvSpPr>
          <p:nvPr>
            <p:ph type="subTitle" idx="1"/>
          </p:nvPr>
        </p:nvSpPr>
        <p:spPr>
          <a:xfrm>
            <a:off x="533400" y="4211654"/>
            <a:ext cx="4038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9"/>
          <p:cNvSpPr txBox="1">
            <a:spLocks noGrp="1"/>
          </p:cNvSpPr>
          <p:nvPr>
            <p:ph type="title"/>
          </p:nvPr>
        </p:nvSpPr>
        <p:spPr>
          <a:xfrm>
            <a:off x="457200" y="434575"/>
            <a:ext cx="8237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307" name="Google Shape;307;p39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308" name="Google Shape;308;p39"/>
          <p:cNvSpPr/>
          <p:nvPr/>
        </p:nvSpPr>
        <p:spPr>
          <a:xfrm>
            <a:off x="7735208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DEC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09" name="Google Shape;309;p39"/>
          <p:cNvSpPr/>
          <p:nvPr/>
        </p:nvSpPr>
        <p:spPr>
          <a:xfrm>
            <a:off x="7075124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NOV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0" name="Google Shape;310;p39"/>
          <p:cNvSpPr/>
          <p:nvPr/>
        </p:nvSpPr>
        <p:spPr>
          <a:xfrm>
            <a:off x="6415040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OCT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1" name="Google Shape;311;p39"/>
          <p:cNvSpPr/>
          <p:nvPr/>
        </p:nvSpPr>
        <p:spPr>
          <a:xfrm>
            <a:off x="5754956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SEP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2" name="Google Shape;312;p39"/>
          <p:cNvSpPr/>
          <p:nvPr/>
        </p:nvSpPr>
        <p:spPr>
          <a:xfrm>
            <a:off x="5094872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AUG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3" name="Google Shape;313;p39"/>
          <p:cNvSpPr/>
          <p:nvPr/>
        </p:nvSpPr>
        <p:spPr>
          <a:xfrm>
            <a:off x="4434788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JUL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4" name="Google Shape;314;p39"/>
          <p:cNvSpPr/>
          <p:nvPr/>
        </p:nvSpPr>
        <p:spPr>
          <a:xfrm>
            <a:off x="3774704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JUN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5" name="Google Shape;315;p39"/>
          <p:cNvSpPr/>
          <p:nvPr/>
        </p:nvSpPr>
        <p:spPr>
          <a:xfrm>
            <a:off x="3114619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MAY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6" name="Google Shape;316;p39"/>
          <p:cNvSpPr/>
          <p:nvPr/>
        </p:nvSpPr>
        <p:spPr>
          <a:xfrm>
            <a:off x="2454535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APR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7" name="Google Shape;317;p39"/>
          <p:cNvSpPr/>
          <p:nvPr/>
        </p:nvSpPr>
        <p:spPr>
          <a:xfrm>
            <a:off x="1794451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MAR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8" name="Google Shape;318;p39"/>
          <p:cNvSpPr/>
          <p:nvPr/>
        </p:nvSpPr>
        <p:spPr>
          <a:xfrm>
            <a:off x="1134367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FEB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19" name="Google Shape;319;p39"/>
          <p:cNvSpPr/>
          <p:nvPr/>
        </p:nvSpPr>
        <p:spPr>
          <a:xfrm>
            <a:off x="474283" y="2527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JAN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20" name="Google Shape;320;p39"/>
          <p:cNvSpPr/>
          <p:nvPr/>
        </p:nvSpPr>
        <p:spPr>
          <a:xfrm>
            <a:off x="0" y="25273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321" name="Google Shape;321;p39"/>
          <p:cNvCxnSpPr/>
          <p:nvPr/>
        </p:nvCxnSpPr>
        <p:spPr>
          <a:xfrm rot="10800000">
            <a:off x="768923" y="2053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22" name="Google Shape;322;p39"/>
          <p:cNvSpPr txBox="1"/>
          <p:nvPr/>
        </p:nvSpPr>
        <p:spPr>
          <a:xfrm>
            <a:off x="727900" y="1498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23" name="Google Shape;323;p39"/>
          <p:cNvCxnSpPr/>
          <p:nvPr/>
        </p:nvCxnSpPr>
        <p:spPr>
          <a:xfrm rot="10800000">
            <a:off x="2090158" y="2053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24" name="Google Shape;324;p39"/>
          <p:cNvSpPr txBox="1"/>
          <p:nvPr/>
        </p:nvSpPr>
        <p:spPr>
          <a:xfrm>
            <a:off x="2050642" y="1498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Red is the colour of danger and courage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25" name="Google Shape;325;p39"/>
          <p:cNvCxnSpPr/>
          <p:nvPr/>
        </p:nvCxnSpPr>
        <p:spPr>
          <a:xfrm rot="10800000">
            <a:off x="3411393" y="2053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26" name="Google Shape;326;p39"/>
          <p:cNvSpPr txBox="1"/>
          <p:nvPr/>
        </p:nvSpPr>
        <p:spPr>
          <a:xfrm>
            <a:off x="3373384" y="1498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27" name="Google Shape;327;p39"/>
          <p:cNvCxnSpPr/>
          <p:nvPr/>
        </p:nvCxnSpPr>
        <p:spPr>
          <a:xfrm rot="10800000">
            <a:off x="4732628" y="2053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28" name="Google Shape;328;p39"/>
          <p:cNvSpPr txBox="1"/>
          <p:nvPr/>
        </p:nvSpPr>
        <p:spPr>
          <a:xfrm>
            <a:off x="4696126" y="1498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29" name="Google Shape;329;p39"/>
          <p:cNvCxnSpPr/>
          <p:nvPr/>
        </p:nvCxnSpPr>
        <p:spPr>
          <a:xfrm rot="10800000">
            <a:off x="6053863" y="2053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30" name="Google Shape;330;p39"/>
          <p:cNvSpPr txBox="1"/>
          <p:nvPr/>
        </p:nvSpPr>
        <p:spPr>
          <a:xfrm>
            <a:off x="6018868" y="1498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31" name="Google Shape;331;p39"/>
          <p:cNvCxnSpPr/>
          <p:nvPr/>
        </p:nvCxnSpPr>
        <p:spPr>
          <a:xfrm rot="10800000">
            <a:off x="7375098" y="2053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32" name="Google Shape;332;p39"/>
          <p:cNvSpPr txBox="1"/>
          <p:nvPr/>
        </p:nvSpPr>
        <p:spPr>
          <a:xfrm>
            <a:off x="7341610" y="1498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33" name="Google Shape;333;p39"/>
          <p:cNvCxnSpPr/>
          <p:nvPr/>
        </p:nvCxnSpPr>
        <p:spPr>
          <a:xfrm rot="10800000">
            <a:off x="1439687" y="2896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34" name="Google Shape;334;p39"/>
          <p:cNvSpPr txBox="1"/>
          <p:nvPr/>
        </p:nvSpPr>
        <p:spPr>
          <a:xfrm>
            <a:off x="1369548" y="3419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35" name="Google Shape;335;p39"/>
          <p:cNvCxnSpPr/>
          <p:nvPr/>
        </p:nvCxnSpPr>
        <p:spPr>
          <a:xfrm rot="10800000">
            <a:off x="2760922" y="2896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36" name="Google Shape;336;p39"/>
          <p:cNvSpPr txBox="1"/>
          <p:nvPr/>
        </p:nvSpPr>
        <p:spPr>
          <a:xfrm>
            <a:off x="2699944" y="3419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37" name="Google Shape;337;p39"/>
          <p:cNvCxnSpPr/>
          <p:nvPr/>
        </p:nvCxnSpPr>
        <p:spPr>
          <a:xfrm rot="10800000">
            <a:off x="4082157" y="2896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38" name="Google Shape;338;p39"/>
          <p:cNvSpPr txBox="1"/>
          <p:nvPr/>
        </p:nvSpPr>
        <p:spPr>
          <a:xfrm>
            <a:off x="4030339" y="3419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39" name="Google Shape;339;p39"/>
          <p:cNvCxnSpPr/>
          <p:nvPr/>
        </p:nvCxnSpPr>
        <p:spPr>
          <a:xfrm rot="10800000">
            <a:off x="5403392" y="2896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40" name="Google Shape;340;p39"/>
          <p:cNvSpPr txBox="1"/>
          <p:nvPr/>
        </p:nvSpPr>
        <p:spPr>
          <a:xfrm>
            <a:off x="5360735" y="3419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Red is the colour of danger and courage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41" name="Google Shape;341;p39"/>
          <p:cNvCxnSpPr/>
          <p:nvPr/>
        </p:nvCxnSpPr>
        <p:spPr>
          <a:xfrm rot="10800000">
            <a:off x="6724627" y="2896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42" name="Google Shape;342;p39"/>
          <p:cNvSpPr txBox="1"/>
          <p:nvPr/>
        </p:nvSpPr>
        <p:spPr>
          <a:xfrm>
            <a:off x="6691131" y="3419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343" name="Google Shape;343;p39"/>
          <p:cNvCxnSpPr/>
          <p:nvPr/>
        </p:nvCxnSpPr>
        <p:spPr>
          <a:xfrm rot="10800000">
            <a:off x="8045862" y="2896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44" name="Google Shape;344;p39"/>
          <p:cNvSpPr txBox="1"/>
          <p:nvPr/>
        </p:nvSpPr>
        <p:spPr>
          <a:xfrm>
            <a:off x="8008073" y="3419550"/>
            <a:ext cx="1034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0"/>
          <p:cNvSpPr txBox="1">
            <a:spLocks noGrp="1"/>
          </p:cNvSpPr>
          <p:nvPr>
            <p:ph type="title"/>
          </p:nvPr>
        </p:nvSpPr>
        <p:spPr>
          <a:xfrm>
            <a:off x="457200" y="434575"/>
            <a:ext cx="8237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350" name="Google Shape;350;p40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351" name="Google Shape;351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3" name="Google Shape;353;p40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354" name="Google Shape;354;p40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55" name="Google Shape;355;p40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1</a:t>
              </a:r>
              <a:endParaRPr sz="600"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grpSp>
        <p:nvGrpSpPr>
          <p:cNvPr id="356" name="Google Shape;356;p40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357" name="Google Shape;357;p40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58" name="Google Shape;358;p40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3</a:t>
              </a:r>
              <a:endParaRPr sz="600"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grpSp>
        <p:nvGrpSpPr>
          <p:cNvPr id="359" name="Google Shape;359;p40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360" name="Google Shape;360;p40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61" name="Google Shape;361;p40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5</a:t>
              </a:r>
              <a:endParaRPr sz="600"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grpSp>
        <p:nvGrpSpPr>
          <p:cNvPr id="362" name="Google Shape;362;p40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363" name="Google Shape;363;p40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64" name="Google Shape;364;p40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6</a:t>
              </a:r>
              <a:endParaRPr sz="600"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grpSp>
        <p:nvGrpSpPr>
          <p:cNvPr id="365" name="Google Shape;365;p40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366" name="Google Shape;366;p40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67" name="Google Shape;367;p40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4</a:t>
              </a:r>
              <a:endParaRPr sz="600"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grpSp>
        <p:nvGrpSpPr>
          <p:cNvPr id="368" name="Google Shape;368;p40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369" name="Google Shape;369;p40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370" name="Google Shape;370;p40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2</a:t>
              </a:r>
              <a:endParaRPr sz="600">
                <a:solidFill>
                  <a:schemeClr val="dk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sp>
        <p:nvSpPr>
          <p:cNvPr id="371" name="Google Shape;371;p40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72" name="Google Shape;372;p40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Red is the colour of danger and courage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73" name="Google Shape;373;p40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74" name="Google Shape;374;p40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75" name="Google Shape;375;p40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76" name="Google Shape;376;p40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1"/>
          <p:cNvSpPr txBox="1">
            <a:spLocks noGrp="1"/>
          </p:cNvSpPr>
          <p:nvPr>
            <p:ph type="title"/>
          </p:nvPr>
        </p:nvSpPr>
        <p:spPr>
          <a:xfrm>
            <a:off x="457200" y="434575"/>
            <a:ext cx="8237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382" name="Google Shape;382;p41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aphicFrame>
        <p:nvGraphicFramePr>
          <p:cNvPr id="383" name="Google Shape;383;p41"/>
          <p:cNvGraphicFramePr/>
          <p:nvPr/>
        </p:nvGraphicFramePr>
        <p:xfrm>
          <a:off x="533775" y="14074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{CFBDFB13-4470-49AD-9016-117E9C7E1502}</a:tableStyleId>
              </a:tblPr>
              <a:tblGrid>
                <a:gridCol w="1418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70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34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Week 1</a:t>
                      </a:r>
                      <a:endParaRPr sz="800" b="1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Week 2</a:t>
                      </a:r>
                      <a:endParaRPr sz="800" b="1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3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2"/>
          <p:cNvSpPr txBox="1">
            <a:spLocks noGrp="1"/>
          </p:cNvSpPr>
          <p:nvPr>
            <p:ph type="title"/>
          </p:nvPr>
        </p:nvSpPr>
        <p:spPr>
          <a:xfrm>
            <a:off x="457200" y="434575"/>
            <a:ext cx="8237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389" name="Google Shape;389;p42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390" name="Google Shape;390;p42"/>
          <p:cNvSpPr/>
          <p:nvPr/>
        </p:nvSpPr>
        <p:spPr>
          <a:xfrm>
            <a:off x="549375" y="1465650"/>
            <a:ext cx="3948900" cy="1487700"/>
          </a:xfrm>
          <a:prstGeom prst="rect">
            <a:avLst/>
          </a:prstGeom>
          <a:solidFill>
            <a:srgbClr val="101631">
              <a:alpha val="50000"/>
            </a:srgbClr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STRENGTHS</a:t>
            </a:r>
            <a:endParaRPr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91" name="Google Shape;391;p42"/>
          <p:cNvSpPr/>
          <p:nvPr/>
        </p:nvSpPr>
        <p:spPr>
          <a:xfrm>
            <a:off x="4661754" y="1465650"/>
            <a:ext cx="3948900" cy="1487700"/>
          </a:xfrm>
          <a:prstGeom prst="rect">
            <a:avLst/>
          </a:prstGeom>
          <a:solidFill>
            <a:srgbClr val="101631">
              <a:alpha val="50000"/>
            </a:srgbClr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WEAKNESSES</a:t>
            </a:r>
            <a:endParaRPr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Yellow is the color of gold, butter and ripe lemons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92" name="Google Shape;392;p42"/>
          <p:cNvSpPr/>
          <p:nvPr/>
        </p:nvSpPr>
        <p:spPr>
          <a:xfrm>
            <a:off x="549375" y="3116581"/>
            <a:ext cx="3948900" cy="1487700"/>
          </a:xfrm>
          <a:prstGeom prst="rect">
            <a:avLst/>
          </a:prstGeom>
          <a:solidFill>
            <a:srgbClr val="101631">
              <a:alpha val="50000"/>
            </a:srgbClr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Black is the color of ebony and of outer space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OPPORTUNITIES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93" name="Google Shape;393;p42"/>
          <p:cNvSpPr/>
          <p:nvPr/>
        </p:nvSpPr>
        <p:spPr>
          <a:xfrm>
            <a:off x="4661754" y="3116581"/>
            <a:ext cx="3948900" cy="1487700"/>
          </a:xfrm>
          <a:prstGeom prst="rect">
            <a:avLst/>
          </a:prstGeom>
          <a:solidFill>
            <a:srgbClr val="101631">
              <a:alpha val="50000"/>
            </a:srgbClr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White is the color of milk and fresh snow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THREATS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394" name="Google Shape;394;p42"/>
          <p:cNvSpPr/>
          <p:nvPr/>
        </p:nvSpPr>
        <p:spPr>
          <a:xfrm>
            <a:off x="3364800" y="1817700"/>
            <a:ext cx="2269200" cy="22692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42"/>
          <p:cNvSpPr/>
          <p:nvPr/>
        </p:nvSpPr>
        <p:spPr>
          <a:xfrm rot="5400000">
            <a:off x="3528454" y="1817700"/>
            <a:ext cx="2269200" cy="22692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42"/>
          <p:cNvSpPr/>
          <p:nvPr/>
        </p:nvSpPr>
        <p:spPr>
          <a:xfrm rot="10800000">
            <a:off x="3528454" y="1982619"/>
            <a:ext cx="2269200" cy="22692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42"/>
          <p:cNvSpPr/>
          <p:nvPr/>
        </p:nvSpPr>
        <p:spPr>
          <a:xfrm rot="-5400000">
            <a:off x="3364800" y="1982619"/>
            <a:ext cx="2269200" cy="22692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42"/>
          <p:cNvSpPr/>
          <p:nvPr/>
        </p:nvSpPr>
        <p:spPr>
          <a:xfrm>
            <a:off x="3887238" y="2291047"/>
            <a:ext cx="284119" cy="38847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Zilla Slab"/>
              </a:rPr>
              <a:t>S</a:t>
            </a:r>
          </a:p>
        </p:txBody>
      </p:sp>
      <p:sp>
        <p:nvSpPr>
          <p:cNvPr id="399" name="Google Shape;399;p42"/>
          <p:cNvSpPr/>
          <p:nvPr/>
        </p:nvSpPr>
        <p:spPr>
          <a:xfrm>
            <a:off x="4840738" y="2298295"/>
            <a:ext cx="564179" cy="37688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Zilla Slab"/>
              </a:rPr>
              <a:t>W</a:t>
            </a:r>
          </a:p>
        </p:txBody>
      </p:sp>
      <p:sp>
        <p:nvSpPr>
          <p:cNvPr id="400" name="Google Shape;400;p42"/>
          <p:cNvSpPr/>
          <p:nvPr/>
        </p:nvSpPr>
        <p:spPr>
          <a:xfrm>
            <a:off x="3854767" y="3329744"/>
            <a:ext cx="385010" cy="38847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Zilla Slab"/>
              </a:rPr>
              <a:t>O</a:t>
            </a:r>
          </a:p>
        </p:txBody>
      </p:sp>
      <p:sp>
        <p:nvSpPr>
          <p:cNvPr id="401" name="Google Shape;401;p42"/>
          <p:cNvSpPr/>
          <p:nvPr/>
        </p:nvSpPr>
        <p:spPr>
          <a:xfrm>
            <a:off x="4948008" y="3336992"/>
            <a:ext cx="352540" cy="37688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Zilla Slab"/>
              </a:rPr>
              <a:t>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3"/>
          <p:cNvSpPr txBox="1">
            <a:spLocks noGrp="1"/>
          </p:cNvSpPr>
          <p:nvPr>
            <p:ph type="title"/>
          </p:nvPr>
        </p:nvSpPr>
        <p:spPr>
          <a:xfrm>
            <a:off x="262200" y="0"/>
            <a:ext cx="86274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407" name="Google Shape;407;p43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408" name="Google Shape;408;p43"/>
          <p:cNvSpPr txBox="1"/>
          <p:nvPr/>
        </p:nvSpPr>
        <p:spPr>
          <a:xfrm>
            <a:off x="1986120" y="467025"/>
            <a:ext cx="1723800" cy="15945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Key Activities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8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09" name="Google Shape;409;p43"/>
          <p:cNvSpPr txBox="1"/>
          <p:nvPr/>
        </p:nvSpPr>
        <p:spPr>
          <a:xfrm>
            <a:off x="1986120" y="2061694"/>
            <a:ext cx="1723800" cy="15945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Key Resources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0" name="Google Shape;410;p43"/>
          <p:cNvSpPr txBox="1"/>
          <p:nvPr/>
        </p:nvSpPr>
        <p:spPr>
          <a:xfrm>
            <a:off x="3710040" y="467025"/>
            <a:ext cx="1723800" cy="31893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Value Propositions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1" name="Google Shape;411;p43"/>
          <p:cNvSpPr txBox="1"/>
          <p:nvPr/>
        </p:nvSpPr>
        <p:spPr>
          <a:xfrm>
            <a:off x="5433959" y="467025"/>
            <a:ext cx="1723800" cy="15945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Customer Relationships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2" name="Google Shape;412;p43"/>
          <p:cNvSpPr txBox="1"/>
          <p:nvPr/>
        </p:nvSpPr>
        <p:spPr>
          <a:xfrm>
            <a:off x="5433959" y="2061694"/>
            <a:ext cx="1723800" cy="15945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Channels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3" name="Google Shape;413;p43"/>
          <p:cNvSpPr txBox="1"/>
          <p:nvPr/>
        </p:nvSpPr>
        <p:spPr>
          <a:xfrm>
            <a:off x="7157879" y="467025"/>
            <a:ext cx="1723800" cy="31893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Customer Segments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4" name="Google Shape;414;p43"/>
          <p:cNvSpPr txBox="1"/>
          <p:nvPr/>
        </p:nvSpPr>
        <p:spPr>
          <a:xfrm>
            <a:off x="262200" y="467025"/>
            <a:ext cx="1723800" cy="31893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Key Partners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8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5" name="Google Shape;415;p43"/>
          <p:cNvSpPr txBox="1"/>
          <p:nvPr/>
        </p:nvSpPr>
        <p:spPr>
          <a:xfrm>
            <a:off x="262200" y="3656363"/>
            <a:ext cx="4309800" cy="12351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Cost Structure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6" name="Google Shape;416;p43"/>
          <p:cNvSpPr txBox="1"/>
          <p:nvPr/>
        </p:nvSpPr>
        <p:spPr>
          <a:xfrm>
            <a:off x="4571999" y="3656363"/>
            <a:ext cx="4309800" cy="12351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Revenue Streams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900" b="1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7" name="Google Shape;417;p43"/>
          <p:cNvSpPr/>
          <p:nvPr/>
        </p:nvSpPr>
        <p:spPr>
          <a:xfrm>
            <a:off x="4279392" y="3732401"/>
            <a:ext cx="216410" cy="215154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solidFill>
            <a:srgbClr val="101631">
              <a:alpha val="50000"/>
            </a:srgbClr>
          </a:solidFill>
          <a:ln w="1217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8" name="Google Shape;418;p43"/>
          <p:cNvSpPr/>
          <p:nvPr/>
        </p:nvSpPr>
        <p:spPr>
          <a:xfrm>
            <a:off x="6865890" y="543301"/>
            <a:ext cx="215789" cy="193705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solidFill>
            <a:srgbClr val="101631">
              <a:alpha val="50000"/>
            </a:srgbClr>
          </a:solidFill>
          <a:ln w="1217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19" name="Google Shape;419;p43"/>
          <p:cNvSpPr/>
          <p:nvPr/>
        </p:nvSpPr>
        <p:spPr>
          <a:xfrm>
            <a:off x="1702233" y="543296"/>
            <a:ext cx="207590" cy="207590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solidFill>
            <a:srgbClr val="101631">
              <a:alpha val="50000"/>
            </a:srgbClr>
          </a:solidFill>
          <a:ln w="1217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420" name="Google Shape;420;p43"/>
          <p:cNvSpPr/>
          <p:nvPr/>
        </p:nvSpPr>
        <p:spPr>
          <a:xfrm>
            <a:off x="8608121" y="543223"/>
            <a:ext cx="197487" cy="208211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solidFill>
            <a:srgbClr val="101631">
              <a:alpha val="50000"/>
            </a:srgbClr>
          </a:solidFill>
          <a:ln w="1217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grpSp>
        <p:nvGrpSpPr>
          <p:cNvPr id="421" name="Google Shape;421;p43"/>
          <p:cNvGrpSpPr/>
          <p:nvPr/>
        </p:nvGrpSpPr>
        <p:grpSpPr>
          <a:xfrm>
            <a:off x="8577842" y="3732406"/>
            <a:ext cx="227770" cy="165313"/>
            <a:chOff x="4604550" y="3714775"/>
            <a:chExt cx="439625" cy="319075"/>
          </a:xfrm>
        </p:grpSpPr>
        <p:sp>
          <p:nvSpPr>
            <p:cNvPr id="422" name="Google Shape;422;p43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23" name="Google Shape;423;p43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grpSp>
        <p:nvGrpSpPr>
          <p:cNvPr id="424" name="Google Shape;424;p43"/>
          <p:cNvGrpSpPr/>
          <p:nvPr/>
        </p:nvGrpSpPr>
        <p:grpSpPr>
          <a:xfrm>
            <a:off x="5169094" y="543218"/>
            <a:ext cx="188666" cy="240398"/>
            <a:chOff x="1959600" y="4980625"/>
            <a:chExt cx="364150" cy="464000"/>
          </a:xfrm>
        </p:grpSpPr>
        <p:sp>
          <p:nvSpPr>
            <p:cNvPr id="425" name="Google Shape;425;p43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26" name="Google Shape;426;p43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27" name="Google Shape;427;p43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28" name="Google Shape;428;p43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29" name="Google Shape;429;p43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30" name="Google Shape;430;p43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31" name="Google Shape;431;p43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grpSp>
        <p:nvGrpSpPr>
          <p:cNvPr id="432" name="Google Shape;432;p43"/>
          <p:cNvGrpSpPr/>
          <p:nvPr/>
        </p:nvGrpSpPr>
        <p:grpSpPr>
          <a:xfrm>
            <a:off x="6802664" y="2137732"/>
            <a:ext cx="278880" cy="267521"/>
            <a:chOff x="5233525" y="4954450"/>
            <a:chExt cx="538275" cy="516350"/>
          </a:xfrm>
        </p:grpSpPr>
        <p:sp>
          <p:nvSpPr>
            <p:cNvPr id="433" name="Google Shape;433;p4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34" name="Google Shape;434;p43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35" name="Google Shape;435;p43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36" name="Google Shape;436;p43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37" name="Google Shape;437;p43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38" name="Google Shape;438;p43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39" name="Google Shape;439;p43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40" name="Google Shape;440;p43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41" name="Google Shape;441;p43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42" name="Google Shape;442;p43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43" name="Google Shape;443;p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grpSp>
        <p:nvGrpSpPr>
          <p:cNvPr id="444" name="Google Shape;444;p43"/>
          <p:cNvGrpSpPr/>
          <p:nvPr/>
        </p:nvGrpSpPr>
        <p:grpSpPr>
          <a:xfrm>
            <a:off x="3358097" y="2137734"/>
            <a:ext cx="283932" cy="258066"/>
            <a:chOff x="4556450" y="4963575"/>
            <a:chExt cx="548025" cy="498100"/>
          </a:xfrm>
        </p:grpSpPr>
        <p:sp>
          <p:nvSpPr>
            <p:cNvPr id="445" name="Google Shape;445;p43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46" name="Google Shape;446;p43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47" name="Google Shape;447;p43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48" name="Google Shape;448;p43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49" name="Google Shape;449;p43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solidFill>
              <a:srgbClr val="101631">
                <a:alpha val="50000"/>
              </a:srgbClr>
            </a:solidFill>
            <a:ln w="12175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sp>
        <p:nvSpPr>
          <p:cNvPr id="450" name="Google Shape;450;p43"/>
          <p:cNvSpPr/>
          <p:nvPr/>
        </p:nvSpPr>
        <p:spPr>
          <a:xfrm>
            <a:off x="3406103" y="543301"/>
            <a:ext cx="227743" cy="22779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solidFill>
            <a:srgbClr val="101631">
              <a:alpha val="50000"/>
            </a:srgbClr>
          </a:solidFill>
          <a:ln w="12175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4"/>
          <p:cNvSpPr txBox="1">
            <a:spLocks noGrp="1"/>
          </p:cNvSpPr>
          <p:nvPr>
            <p:ph type="title"/>
          </p:nvPr>
        </p:nvSpPr>
        <p:spPr>
          <a:xfrm>
            <a:off x="457200" y="434575"/>
            <a:ext cx="8237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456" name="Google Shape;456;p44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grpSp>
        <p:nvGrpSpPr>
          <p:cNvPr id="457" name="Google Shape;457;p44"/>
          <p:cNvGrpSpPr/>
          <p:nvPr/>
        </p:nvGrpSpPr>
        <p:grpSpPr>
          <a:xfrm>
            <a:off x="855427" y="1412854"/>
            <a:ext cx="3274136" cy="2943447"/>
            <a:chOff x="3778727" y="4460423"/>
            <a:chExt cx="720160" cy="647438"/>
          </a:xfrm>
        </p:grpSpPr>
        <p:sp>
          <p:nvSpPr>
            <p:cNvPr id="458" name="Google Shape;458;p44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59" name="Google Shape;459;p44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60" name="Google Shape;460;p44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61" name="Google Shape;461;p44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62" name="Google Shape;462;p44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63" name="Google Shape;463;p44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Zilla Slab"/>
                  <a:ea typeface="Zilla Slab"/>
                  <a:cs typeface="Zilla Slab"/>
                  <a:sym typeface="Zilla Slab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  <p:sp>
          <p:nvSpPr>
            <p:cNvPr id="464" name="Google Shape;464;p44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rgbClr val="101631">
                <a:alpha val="50000"/>
              </a:srgbClr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endParaRPr>
            </a:p>
          </p:txBody>
        </p:sp>
      </p:grpSp>
      <p:cxnSp>
        <p:nvCxnSpPr>
          <p:cNvPr id="465" name="Google Shape;465;p44"/>
          <p:cNvCxnSpPr/>
          <p:nvPr/>
        </p:nvCxnSpPr>
        <p:spPr>
          <a:xfrm>
            <a:off x="4056855" y="1900352"/>
            <a:ext cx="9591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66" name="Google Shape;466;p44"/>
          <p:cNvSpPr txBox="1"/>
          <p:nvPr/>
        </p:nvSpPr>
        <p:spPr>
          <a:xfrm>
            <a:off x="5071786" y="1744234"/>
            <a:ext cx="2528700" cy="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467" name="Google Shape;467;p44"/>
          <p:cNvCxnSpPr/>
          <p:nvPr/>
        </p:nvCxnSpPr>
        <p:spPr>
          <a:xfrm>
            <a:off x="3915595" y="2337378"/>
            <a:ext cx="11004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68" name="Google Shape;468;p44"/>
          <p:cNvSpPr txBox="1"/>
          <p:nvPr/>
        </p:nvSpPr>
        <p:spPr>
          <a:xfrm>
            <a:off x="5071786" y="2181251"/>
            <a:ext cx="2528700" cy="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469" name="Google Shape;469;p44"/>
          <p:cNvCxnSpPr/>
          <p:nvPr/>
        </p:nvCxnSpPr>
        <p:spPr>
          <a:xfrm>
            <a:off x="3714855" y="2774405"/>
            <a:ext cx="13008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0" name="Google Shape;470;p44"/>
          <p:cNvSpPr txBox="1"/>
          <p:nvPr/>
        </p:nvSpPr>
        <p:spPr>
          <a:xfrm>
            <a:off x="5071786" y="2618268"/>
            <a:ext cx="2528700" cy="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471" name="Google Shape;471;p44"/>
          <p:cNvCxnSpPr/>
          <p:nvPr/>
        </p:nvCxnSpPr>
        <p:spPr>
          <a:xfrm>
            <a:off x="3543854" y="3211408"/>
            <a:ext cx="14718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2" name="Google Shape;472;p44"/>
          <p:cNvSpPr txBox="1"/>
          <p:nvPr/>
        </p:nvSpPr>
        <p:spPr>
          <a:xfrm>
            <a:off x="5071786" y="3055286"/>
            <a:ext cx="2528700" cy="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473" name="Google Shape;473;p44"/>
          <p:cNvCxnSpPr/>
          <p:nvPr/>
        </p:nvCxnSpPr>
        <p:spPr>
          <a:xfrm>
            <a:off x="3357973" y="3648435"/>
            <a:ext cx="16578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4" name="Google Shape;474;p44"/>
          <p:cNvSpPr txBox="1"/>
          <p:nvPr/>
        </p:nvSpPr>
        <p:spPr>
          <a:xfrm>
            <a:off x="5071786" y="3492303"/>
            <a:ext cx="2528700" cy="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cxnSp>
        <p:nvCxnSpPr>
          <p:cNvPr id="475" name="Google Shape;475;p44"/>
          <p:cNvCxnSpPr/>
          <p:nvPr/>
        </p:nvCxnSpPr>
        <p:spPr>
          <a:xfrm>
            <a:off x="3164673" y="4085438"/>
            <a:ext cx="18435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6" name="Google Shape;476;p44"/>
          <p:cNvSpPr txBox="1"/>
          <p:nvPr/>
        </p:nvSpPr>
        <p:spPr>
          <a:xfrm>
            <a:off x="5071786" y="3929320"/>
            <a:ext cx="2528700" cy="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Insert your content</a:t>
            </a:r>
            <a:endParaRPr sz="10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348459" y="1521000"/>
            <a:ext cx="5942400" cy="28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5"/>
          <p:cNvSpPr txBox="1">
            <a:spLocks noGrp="1"/>
          </p:cNvSpPr>
          <p:nvPr>
            <p:ph type="title"/>
          </p:nvPr>
        </p:nvSpPr>
        <p:spPr>
          <a:xfrm>
            <a:off x="457200" y="434575"/>
            <a:ext cx="8237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482" name="Google Shape;482;p45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pic>
        <p:nvPicPr>
          <p:cNvPr id="483" name="Google Shape;483;p45"/>
          <p:cNvPicPr preferRelativeResize="0"/>
          <p:nvPr/>
        </p:nvPicPr>
        <p:blipFill rotWithShape="1">
          <a:blip r:embed="rId4">
            <a:alphaModFix/>
          </a:blip>
          <a:srcRect l="19633" t="9820" b="9812"/>
          <a:stretch/>
        </p:blipFill>
        <p:spPr>
          <a:xfrm>
            <a:off x="85530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84" name="Google Shape;484;p45"/>
          <p:cNvSpPr txBox="1"/>
          <p:nvPr/>
        </p:nvSpPr>
        <p:spPr>
          <a:xfrm>
            <a:off x="86032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Imani Jackson</a:t>
            </a:r>
            <a: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/>
            </a:r>
            <a:b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</a:b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JOB TITLE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pic>
        <p:nvPicPr>
          <p:cNvPr id="485" name="Google Shape;485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3502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86" name="Google Shape;486;p45"/>
          <p:cNvSpPr txBox="1"/>
          <p:nvPr/>
        </p:nvSpPr>
        <p:spPr>
          <a:xfrm>
            <a:off x="284005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Marcos Galán</a:t>
            </a:r>
            <a: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/>
            </a:r>
            <a:b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</a:b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JOB TITLE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pic>
        <p:nvPicPr>
          <p:cNvPr id="487" name="Google Shape;487;p45"/>
          <p:cNvPicPr preferRelativeResize="0"/>
          <p:nvPr/>
        </p:nvPicPr>
        <p:blipFill rotWithShape="1">
          <a:blip r:embed="rId6">
            <a:alphaModFix/>
          </a:blip>
          <a:srcRect l="47271" t="22330" b="24940"/>
          <a:stretch/>
        </p:blipFill>
        <p:spPr>
          <a:xfrm>
            <a:off x="481475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88" name="Google Shape;488;p45"/>
          <p:cNvSpPr txBox="1"/>
          <p:nvPr/>
        </p:nvSpPr>
        <p:spPr>
          <a:xfrm>
            <a:off x="481977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Ixchel Valdía</a:t>
            </a:r>
            <a: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/>
            </a:r>
            <a:b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</a:b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JOB TITLE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pic>
        <p:nvPicPr>
          <p:cNvPr id="489" name="Google Shape;489;p45"/>
          <p:cNvPicPr preferRelativeResize="0"/>
          <p:nvPr/>
        </p:nvPicPr>
        <p:blipFill rotWithShape="1">
          <a:blip r:embed="rId7">
            <a:alphaModFix/>
          </a:blip>
          <a:srcRect t="3926" b="29406"/>
          <a:stretch/>
        </p:blipFill>
        <p:spPr>
          <a:xfrm>
            <a:off x="679447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490" name="Google Shape;490;p45"/>
          <p:cNvSpPr txBox="1"/>
          <p:nvPr/>
        </p:nvSpPr>
        <p:spPr>
          <a:xfrm>
            <a:off x="679950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Nils Årud</a:t>
            </a:r>
            <a: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/>
            </a:r>
            <a:br>
              <a:rPr lang="en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</a:b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JOB TITLE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Blue is the colour of the clear sky and the deep sea</a:t>
            </a: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6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374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496" name="Google Shape;496;p46"/>
          <p:cNvSpPr/>
          <p:nvPr/>
        </p:nvSpPr>
        <p:spPr>
          <a:xfrm>
            <a:off x="467100" y="467100"/>
            <a:ext cx="8209800" cy="4209000"/>
          </a:xfrm>
          <a:prstGeom prst="rect">
            <a:avLst/>
          </a:prstGeom>
          <a:solidFill>
            <a:srgbClr val="101631">
              <a:alpha val="50000"/>
            </a:srgbClr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7" name="Google Shape;497;p46"/>
          <p:cNvGrpSpPr/>
          <p:nvPr/>
        </p:nvGrpSpPr>
        <p:grpSpPr>
          <a:xfrm>
            <a:off x="638150" y="467111"/>
            <a:ext cx="7867750" cy="4209098"/>
            <a:chOff x="638138" y="467100"/>
            <a:chExt cx="7867750" cy="4194000"/>
          </a:xfrm>
        </p:grpSpPr>
        <p:cxnSp>
          <p:nvCxnSpPr>
            <p:cNvPr id="498" name="Google Shape;498;p46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9" name="Google Shape;499;p46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0" name="Google Shape;500;p46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1" name="Google Shape;501;p46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2" name="Google Shape;502;p46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3" name="Google Shape;503;p46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4" name="Google Shape;504;p46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5" name="Google Shape;505;p46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6" name="Google Shape;506;p46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7" name="Google Shape;507;p46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8" name="Google Shape;508;p46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9" name="Google Shape;509;p46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0" name="Google Shape;510;p46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1" name="Google Shape;511;p46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2" name="Google Shape;512;p46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3" name="Google Shape;513;p46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4" name="Google Shape;514;p46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5" name="Google Shape;515;p46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6" name="Google Shape;516;p46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7" name="Google Shape;517;p46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8" name="Google Shape;518;p46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9" name="Google Shape;519;p46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0" name="Google Shape;520;p46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1" name="Google Shape;521;p46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2" name="Google Shape;522;p46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3" name="Google Shape;523;p46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4" name="Google Shape;524;p46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5" name="Google Shape;525;p46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6" name="Google Shape;526;p46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7" name="Google Shape;527;p46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8" name="Google Shape;528;p46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9" name="Google Shape;529;p46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0" name="Google Shape;530;p46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1" name="Google Shape;531;p46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2" name="Google Shape;532;p46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3" name="Google Shape;533;p46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4" name="Google Shape;534;p46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5" name="Google Shape;535;p46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6" name="Google Shape;536;p46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7" name="Google Shape;537;p46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8" name="Google Shape;538;p46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9" name="Google Shape;539;p46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0" name="Google Shape;540;p46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1" name="Google Shape;541;p46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2" name="Google Shape;542;p46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3" name="Google Shape;543;p46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44" name="Google Shape;544;p46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grpSp>
        <p:nvGrpSpPr>
          <p:cNvPr id="545" name="Google Shape;545;p46"/>
          <p:cNvGrpSpPr/>
          <p:nvPr/>
        </p:nvGrpSpPr>
        <p:grpSpPr>
          <a:xfrm>
            <a:off x="467107" y="642473"/>
            <a:ext cx="8209755" cy="3858239"/>
            <a:chOff x="467088" y="642474"/>
            <a:chExt cx="4194000" cy="3858239"/>
          </a:xfrm>
        </p:grpSpPr>
        <p:cxnSp>
          <p:nvCxnSpPr>
            <p:cNvPr id="546" name="Google Shape;546;p46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7" name="Google Shape;547;p46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8" name="Google Shape;548;p46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9" name="Google Shape;549;p46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0" name="Google Shape;550;p46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1" name="Google Shape;551;p46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2" name="Google Shape;552;p46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3" name="Google Shape;553;p46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4" name="Google Shape;554;p46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5" name="Google Shape;555;p46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6" name="Google Shape;556;p46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7" name="Google Shape;557;p46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8" name="Google Shape;558;p46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9" name="Google Shape;559;p46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0" name="Google Shape;560;p46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1" name="Google Shape;561;p46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2" name="Google Shape;562;p46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3" name="Google Shape;563;p46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4" name="Google Shape;564;p46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5" name="Google Shape;565;p46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6" name="Google Shape;566;p46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7" name="Google Shape;567;p46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568" name="Google Shape;568;p46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569" name="Google Shape;569;p46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570" name="Google Shape;570;p46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LOW VALUE 1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71" name="Google Shape;571;p46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HIGH VALUE 1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72" name="Google Shape;572;p46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LOW VALUE 2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73" name="Google Shape;573;p46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HIGH VALUE 2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74" name="Google Shape;574;p46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Our company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75" name="Google Shape;575;p46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Competitor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76" name="Google Shape;576;p46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Competitor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77" name="Google Shape;577;p46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Competitor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78" name="Google Shape;578;p46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Competitor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79" name="Google Shape;579;p46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Competitor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580" name="Google Shape;580;p46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Zilla Slab"/>
                <a:ea typeface="Zilla Slab"/>
                <a:cs typeface="Zilla Slab"/>
                <a:sym typeface="Zilla Slab"/>
              </a:rPr>
              <a:t>Competitor</a:t>
            </a:r>
            <a:endParaRPr sz="800">
              <a:solidFill>
                <a:schemeClr val="lt1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47"/>
          <p:cNvSpPr txBox="1">
            <a:spLocks noGrp="1"/>
          </p:cNvSpPr>
          <p:nvPr>
            <p:ph type="title"/>
          </p:nvPr>
        </p:nvSpPr>
        <p:spPr>
          <a:xfrm>
            <a:off x="457200" y="434575"/>
            <a:ext cx="8237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586" name="Google Shape;586;p47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graphicFrame>
        <p:nvGraphicFramePr>
          <p:cNvPr id="587" name="Google Shape;587;p47"/>
          <p:cNvGraphicFramePr/>
          <p:nvPr/>
        </p:nvGraphicFramePr>
        <p:xfrm>
          <a:off x="560675" y="1474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{EF6CB096-7B4E-4CE8-AD19-EF6B10148C56}</a:tableStyleId>
              </a:tblPr>
              <a:tblGrid>
                <a:gridCol w="888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8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8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8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8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8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18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4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SUNDAY</a:t>
                      </a:r>
                      <a:endParaRPr sz="7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MONDAY</a:t>
                      </a:r>
                      <a:endParaRPr sz="7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TUESDAY</a:t>
                      </a:r>
                      <a:endParaRPr sz="7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WEDNESDAY</a:t>
                      </a:r>
                      <a:endParaRPr sz="7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THURSDAY</a:t>
                      </a:r>
                      <a:endParaRPr sz="7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FRIDAY</a:t>
                      </a:r>
                      <a:endParaRPr sz="7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SATURDAY</a:t>
                      </a:r>
                      <a:endParaRPr sz="7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9:00 - 9:45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10:00 - 10:45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11:00 - 11:45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12:00 - 13:15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✔ Free time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01631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13:30 - 14:15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14:30 - 15:15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15:30 - 16:15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Zilla Slab"/>
                          <a:ea typeface="Zilla Slab"/>
                          <a:cs typeface="Zilla Slab"/>
                          <a:sym typeface="Zilla Slab"/>
                        </a:rPr>
                        <a:t>Task</a:t>
                      </a:r>
                      <a:endParaRPr sz="800">
                        <a:solidFill>
                          <a:schemeClr val="lt1"/>
                        </a:solidFill>
                        <a:latin typeface="Zilla Slab"/>
                        <a:ea typeface="Zilla Slab"/>
                        <a:cs typeface="Zilla Slab"/>
                        <a:sym typeface="Zilla Slab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" name="Google Shape;593;p48"/>
          <p:cNvGrpSpPr/>
          <p:nvPr/>
        </p:nvGrpSpPr>
        <p:grpSpPr>
          <a:xfrm>
            <a:off x="348747" y="333019"/>
            <a:ext cx="342903" cy="447293"/>
            <a:chOff x="590250" y="244200"/>
            <a:chExt cx="407975" cy="532175"/>
          </a:xfrm>
        </p:grpSpPr>
        <p:sp>
          <p:nvSpPr>
            <p:cNvPr id="594" name="Google Shape;594;p48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8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48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8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48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48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48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8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48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48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8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48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4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8" name="Google Shape;608;p48"/>
          <p:cNvGrpSpPr/>
          <p:nvPr/>
        </p:nvGrpSpPr>
        <p:grpSpPr>
          <a:xfrm>
            <a:off x="901439" y="399041"/>
            <a:ext cx="372594" cy="310145"/>
            <a:chOff x="1247825" y="322750"/>
            <a:chExt cx="443300" cy="369000"/>
          </a:xfrm>
        </p:grpSpPr>
        <p:sp>
          <p:nvSpPr>
            <p:cNvPr id="609" name="Google Shape;609;p48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8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8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48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48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4" name="Google Shape;614;p48"/>
          <p:cNvGrpSpPr/>
          <p:nvPr/>
        </p:nvGrpSpPr>
        <p:grpSpPr>
          <a:xfrm>
            <a:off x="1474618" y="397507"/>
            <a:ext cx="356204" cy="313212"/>
            <a:chOff x="1929775" y="320925"/>
            <a:chExt cx="423800" cy="372650"/>
          </a:xfrm>
        </p:grpSpPr>
        <p:sp>
          <p:nvSpPr>
            <p:cNvPr id="615" name="Google Shape;615;p48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8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8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48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8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0" name="Google Shape;620;p48"/>
          <p:cNvSpPr/>
          <p:nvPr/>
        </p:nvSpPr>
        <p:spPr>
          <a:xfrm>
            <a:off x="2071920" y="386254"/>
            <a:ext cx="291717" cy="335738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621;p48"/>
          <p:cNvSpPr/>
          <p:nvPr/>
        </p:nvSpPr>
        <p:spPr>
          <a:xfrm>
            <a:off x="2656888" y="387284"/>
            <a:ext cx="251793" cy="333679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2" name="Google Shape;622;p48"/>
          <p:cNvGrpSpPr/>
          <p:nvPr/>
        </p:nvGrpSpPr>
        <p:grpSpPr>
          <a:xfrm>
            <a:off x="3744262" y="362185"/>
            <a:ext cx="336767" cy="383835"/>
            <a:chOff x="4630125" y="278900"/>
            <a:chExt cx="400675" cy="456675"/>
          </a:xfrm>
        </p:grpSpPr>
        <p:sp>
          <p:nvSpPr>
            <p:cNvPr id="623" name="Google Shape;623;p48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48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48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48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7" name="Google Shape;627;p48"/>
          <p:cNvSpPr/>
          <p:nvPr/>
        </p:nvSpPr>
        <p:spPr>
          <a:xfrm>
            <a:off x="4284851" y="385750"/>
            <a:ext cx="385895" cy="336746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8" name="Google Shape;628;p48"/>
          <p:cNvGrpSpPr/>
          <p:nvPr/>
        </p:nvGrpSpPr>
        <p:grpSpPr>
          <a:xfrm>
            <a:off x="353874" y="908741"/>
            <a:ext cx="342882" cy="418128"/>
            <a:chOff x="596350" y="929175"/>
            <a:chExt cx="407950" cy="497475"/>
          </a:xfrm>
        </p:grpSpPr>
        <p:sp>
          <p:nvSpPr>
            <p:cNvPr id="629" name="Google Shape;629;p48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48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48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48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8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8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8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6" name="Google Shape;636;p48"/>
          <p:cNvGrpSpPr/>
          <p:nvPr/>
        </p:nvGrpSpPr>
        <p:grpSpPr>
          <a:xfrm>
            <a:off x="1478190" y="969656"/>
            <a:ext cx="349060" cy="298882"/>
            <a:chOff x="1934025" y="1001650"/>
            <a:chExt cx="415300" cy="355600"/>
          </a:xfrm>
        </p:grpSpPr>
        <p:sp>
          <p:nvSpPr>
            <p:cNvPr id="637" name="Google Shape;637;p48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48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48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48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1" name="Google Shape;641;p48"/>
          <p:cNvSpPr/>
          <p:nvPr/>
        </p:nvSpPr>
        <p:spPr>
          <a:xfrm>
            <a:off x="2042249" y="944598"/>
            <a:ext cx="351077" cy="349039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48"/>
          <p:cNvSpPr/>
          <p:nvPr/>
        </p:nvSpPr>
        <p:spPr>
          <a:xfrm>
            <a:off x="2607759" y="961997"/>
            <a:ext cx="350068" cy="314242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643;p48"/>
          <p:cNvSpPr/>
          <p:nvPr/>
        </p:nvSpPr>
        <p:spPr>
          <a:xfrm>
            <a:off x="3177871" y="964561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48"/>
          <p:cNvSpPr/>
          <p:nvPr/>
        </p:nvSpPr>
        <p:spPr>
          <a:xfrm>
            <a:off x="3754139" y="967629"/>
            <a:ext cx="317310" cy="30297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5" name="Google Shape;645;p48"/>
          <p:cNvGrpSpPr/>
          <p:nvPr/>
        </p:nvGrpSpPr>
        <p:grpSpPr>
          <a:xfrm>
            <a:off x="4302585" y="947131"/>
            <a:ext cx="350068" cy="350573"/>
            <a:chOff x="5294400" y="974850"/>
            <a:chExt cx="416500" cy="417100"/>
          </a:xfrm>
        </p:grpSpPr>
        <p:sp>
          <p:nvSpPr>
            <p:cNvPr id="646" name="Google Shape;646;p48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8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8" name="Google Shape;648;p48"/>
          <p:cNvGrpSpPr/>
          <p:nvPr/>
        </p:nvGrpSpPr>
        <p:grpSpPr>
          <a:xfrm>
            <a:off x="4825607" y="907732"/>
            <a:ext cx="433992" cy="422729"/>
            <a:chOff x="5916675" y="927975"/>
            <a:chExt cx="516350" cy="502950"/>
          </a:xfrm>
        </p:grpSpPr>
        <p:sp>
          <p:nvSpPr>
            <p:cNvPr id="649" name="Google Shape;649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1" name="Google Shape;651;p48"/>
          <p:cNvGrpSpPr/>
          <p:nvPr/>
        </p:nvGrpSpPr>
        <p:grpSpPr>
          <a:xfrm>
            <a:off x="327251" y="1557145"/>
            <a:ext cx="391001" cy="264085"/>
            <a:chOff x="564675" y="1700625"/>
            <a:chExt cx="465200" cy="314200"/>
          </a:xfrm>
        </p:grpSpPr>
        <p:sp>
          <p:nvSpPr>
            <p:cNvPr id="652" name="Google Shape;652;p48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48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48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5" name="Google Shape;655;p48"/>
          <p:cNvGrpSpPr/>
          <p:nvPr/>
        </p:nvGrpSpPr>
        <p:grpSpPr>
          <a:xfrm>
            <a:off x="892235" y="1492657"/>
            <a:ext cx="391001" cy="382827"/>
            <a:chOff x="1236875" y="1623900"/>
            <a:chExt cx="465200" cy="455475"/>
          </a:xfrm>
        </p:grpSpPr>
        <p:sp>
          <p:nvSpPr>
            <p:cNvPr id="656" name="Google Shape;656;p48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48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48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8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8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8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8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3" name="Google Shape;663;p48"/>
          <p:cNvGrpSpPr/>
          <p:nvPr/>
        </p:nvGrpSpPr>
        <p:grpSpPr>
          <a:xfrm>
            <a:off x="1469490" y="1500852"/>
            <a:ext cx="366458" cy="366437"/>
            <a:chOff x="1923675" y="1633650"/>
            <a:chExt cx="436000" cy="435975"/>
          </a:xfrm>
        </p:grpSpPr>
        <p:sp>
          <p:nvSpPr>
            <p:cNvPr id="664" name="Google Shape;664;p48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48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8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8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8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0" name="Google Shape;670;p48"/>
          <p:cNvGrpSpPr/>
          <p:nvPr/>
        </p:nvGrpSpPr>
        <p:grpSpPr>
          <a:xfrm>
            <a:off x="2032941" y="1499318"/>
            <a:ext cx="369505" cy="369505"/>
            <a:chOff x="2594050" y="1631825"/>
            <a:chExt cx="439625" cy="439625"/>
          </a:xfrm>
        </p:grpSpPr>
        <p:sp>
          <p:nvSpPr>
            <p:cNvPr id="671" name="Google Shape;671;p48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48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48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8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5" name="Google Shape;675;p48"/>
          <p:cNvSpPr/>
          <p:nvPr/>
        </p:nvSpPr>
        <p:spPr>
          <a:xfrm>
            <a:off x="2614399" y="1515740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6" name="Google Shape;676;p48"/>
          <p:cNvGrpSpPr/>
          <p:nvPr/>
        </p:nvGrpSpPr>
        <p:grpSpPr>
          <a:xfrm>
            <a:off x="3197706" y="1471687"/>
            <a:ext cx="299911" cy="424768"/>
            <a:chOff x="3979850" y="1598950"/>
            <a:chExt cx="356825" cy="505375"/>
          </a:xfrm>
        </p:grpSpPr>
        <p:sp>
          <p:nvSpPr>
            <p:cNvPr id="677" name="Google Shape;677;p48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48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9" name="Google Shape;679;p48"/>
          <p:cNvGrpSpPr/>
          <p:nvPr/>
        </p:nvGrpSpPr>
        <p:grpSpPr>
          <a:xfrm>
            <a:off x="3715096" y="1562776"/>
            <a:ext cx="395098" cy="242589"/>
            <a:chOff x="4595425" y="1707325"/>
            <a:chExt cx="470075" cy="288625"/>
          </a:xfrm>
        </p:grpSpPr>
        <p:sp>
          <p:nvSpPr>
            <p:cNvPr id="680" name="Google Shape;680;p48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48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48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48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48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5" name="Google Shape;685;p48"/>
          <p:cNvGrpSpPr/>
          <p:nvPr/>
        </p:nvGrpSpPr>
        <p:grpSpPr>
          <a:xfrm>
            <a:off x="4299013" y="1503416"/>
            <a:ext cx="357234" cy="361310"/>
            <a:chOff x="5290150" y="1636700"/>
            <a:chExt cx="425025" cy="429875"/>
          </a:xfrm>
        </p:grpSpPr>
        <p:sp>
          <p:nvSpPr>
            <p:cNvPr id="686" name="Google Shape;686;p48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48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8" name="Google Shape;688;p48"/>
          <p:cNvGrpSpPr/>
          <p:nvPr/>
        </p:nvGrpSpPr>
        <p:grpSpPr>
          <a:xfrm>
            <a:off x="4862967" y="1492657"/>
            <a:ext cx="359272" cy="376691"/>
            <a:chOff x="5961125" y="1623900"/>
            <a:chExt cx="427450" cy="448175"/>
          </a:xfrm>
        </p:grpSpPr>
        <p:sp>
          <p:nvSpPr>
            <p:cNvPr id="689" name="Google Shape;689;p48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48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48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48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48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48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48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6" name="Google Shape;696;p48"/>
          <p:cNvGrpSpPr/>
          <p:nvPr/>
        </p:nvGrpSpPr>
        <p:grpSpPr>
          <a:xfrm>
            <a:off x="5415659" y="1502386"/>
            <a:ext cx="383835" cy="363369"/>
            <a:chOff x="6618700" y="1635475"/>
            <a:chExt cx="456675" cy="432325"/>
          </a:xfrm>
        </p:grpSpPr>
        <p:sp>
          <p:nvSpPr>
            <p:cNvPr id="697" name="Google Shape;697;p48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48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48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8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48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2" name="Google Shape;702;p48"/>
          <p:cNvGrpSpPr/>
          <p:nvPr/>
        </p:nvGrpSpPr>
        <p:grpSpPr>
          <a:xfrm>
            <a:off x="370747" y="2085798"/>
            <a:ext cx="304009" cy="326513"/>
            <a:chOff x="616425" y="2329600"/>
            <a:chExt cx="361700" cy="388475"/>
          </a:xfrm>
        </p:grpSpPr>
        <p:sp>
          <p:nvSpPr>
            <p:cNvPr id="703" name="Google Shape;703;p48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48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48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48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48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48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48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48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1" name="Google Shape;711;p48"/>
          <p:cNvGrpSpPr/>
          <p:nvPr/>
        </p:nvGrpSpPr>
        <p:grpSpPr>
          <a:xfrm>
            <a:off x="927557" y="2088866"/>
            <a:ext cx="320378" cy="320378"/>
            <a:chOff x="1278900" y="2333250"/>
            <a:chExt cx="381175" cy="381175"/>
          </a:xfrm>
        </p:grpSpPr>
        <p:sp>
          <p:nvSpPr>
            <p:cNvPr id="712" name="Google Shape;712;p48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48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48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8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6" name="Google Shape;716;p48"/>
          <p:cNvGrpSpPr/>
          <p:nvPr/>
        </p:nvGrpSpPr>
        <p:grpSpPr>
          <a:xfrm>
            <a:off x="1492520" y="2088866"/>
            <a:ext cx="320399" cy="320378"/>
            <a:chOff x="1951075" y="2333250"/>
            <a:chExt cx="381200" cy="381175"/>
          </a:xfrm>
        </p:grpSpPr>
        <p:sp>
          <p:nvSpPr>
            <p:cNvPr id="717" name="Google Shape;717;p48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8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8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48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1" name="Google Shape;721;p48"/>
          <p:cNvGrpSpPr/>
          <p:nvPr/>
        </p:nvGrpSpPr>
        <p:grpSpPr>
          <a:xfrm>
            <a:off x="2057504" y="2088866"/>
            <a:ext cx="320378" cy="320378"/>
            <a:chOff x="2623275" y="2333250"/>
            <a:chExt cx="381175" cy="381175"/>
          </a:xfrm>
        </p:grpSpPr>
        <p:sp>
          <p:nvSpPr>
            <p:cNvPr id="722" name="Google Shape;722;p48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48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8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8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6" name="Google Shape;726;p48"/>
          <p:cNvGrpSpPr/>
          <p:nvPr/>
        </p:nvGrpSpPr>
        <p:grpSpPr>
          <a:xfrm>
            <a:off x="2697209" y="2033603"/>
            <a:ext cx="170937" cy="426827"/>
            <a:chOff x="3384375" y="2267500"/>
            <a:chExt cx="203375" cy="507825"/>
          </a:xfrm>
        </p:grpSpPr>
        <p:sp>
          <p:nvSpPr>
            <p:cNvPr id="727" name="Google Shape;727;p48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9" name="Google Shape;729;p48"/>
          <p:cNvGrpSpPr/>
          <p:nvPr/>
        </p:nvGrpSpPr>
        <p:grpSpPr>
          <a:xfrm>
            <a:off x="3842516" y="2087836"/>
            <a:ext cx="140237" cy="318339"/>
            <a:chOff x="4747025" y="2332025"/>
            <a:chExt cx="166850" cy="378750"/>
          </a:xfrm>
        </p:grpSpPr>
        <p:sp>
          <p:nvSpPr>
            <p:cNvPr id="730" name="Google Shape;730;p48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8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2" name="Google Shape;732;p48"/>
          <p:cNvGrpSpPr/>
          <p:nvPr/>
        </p:nvGrpSpPr>
        <p:grpSpPr>
          <a:xfrm>
            <a:off x="3274990" y="2035641"/>
            <a:ext cx="145343" cy="422729"/>
            <a:chOff x="4071800" y="2269925"/>
            <a:chExt cx="172925" cy="502950"/>
          </a:xfrm>
        </p:grpSpPr>
        <p:sp>
          <p:nvSpPr>
            <p:cNvPr id="733" name="Google Shape;733;p48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8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5" name="Google Shape;735;p48"/>
          <p:cNvSpPr/>
          <p:nvPr/>
        </p:nvSpPr>
        <p:spPr>
          <a:xfrm>
            <a:off x="4317611" y="2080241"/>
            <a:ext cx="320378" cy="337776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6" name="Google Shape;736;p48"/>
          <p:cNvGrpSpPr/>
          <p:nvPr/>
        </p:nvGrpSpPr>
        <p:grpSpPr>
          <a:xfrm>
            <a:off x="4872696" y="2086302"/>
            <a:ext cx="345971" cy="325505"/>
            <a:chOff x="5972700" y="2330200"/>
            <a:chExt cx="411625" cy="387275"/>
          </a:xfrm>
        </p:grpSpPr>
        <p:sp>
          <p:nvSpPr>
            <p:cNvPr id="737" name="Google Shape;737;p4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9" name="Google Shape;739;p48"/>
          <p:cNvGrpSpPr/>
          <p:nvPr/>
        </p:nvGrpSpPr>
        <p:grpSpPr>
          <a:xfrm>
            <a:off x="467993" y="2614431"/>
            <a:ext cx="109538" cy="399195"/>
            <a:chOff x="732125" y="2958550"/>
            <a:chExt cx="130325" cy="474950"/>
          </a:xfrm>
        </p:grpSpPr>
        <p:sp>
          <p:nvSpPr>
            <p:cNvPr id="740" name="Google Shape;740;p48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48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48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8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8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8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8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8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8" name="Google Shape;748;p48"/>
          <p:cNvSpPr/>
          <p:nvPr/>
        </p:nvSpPr>
        <p:spPr>
          <a:xfrm>
            <a:off x="1484913" y="2598660"/>
            <a:ext cx="335738" cy="430924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p48"/>
          <p:cNvSpPr/>
          <p:nvPr/>
        </p:nvSpPr>
        <p:spPr>
          <a:xfrm>
            <a:off x="963405" y="2598660"/>
            <a:ext cx="248746" cy="430924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0" name="Google Shape;750;p48"/>
          <p:cNvGrpSpPr/>
          <p:nvPr/>
        </p:nvGrpSpPr>
        <p:grpSpPr>
          <a:xfrm>
            <a:off x="2023737" y="2627227"/>
            <a:ext cx="387933" cy="367467"/>
            <a:chOff x="2583100" y="2973775"/>
            <a:chExt cx="461550" cy="437200"/>
          </a:xfrm>
        </p:grpSpPr>
        <p:sp>
          <p:nvSpPr>
            <p:cNvPr id="751" name="Google Shape;751;p48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8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3" name="Google Shape;753;p48"/>
          <p:cNvSpPr/>
          <p:nvPr/>
        </p:nvSpPr>
        <p:spPr>
          <a:xfrm>
            <a:off x="3734681" y="2636022"/>
            <a:ext cx="356204" cy="356204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4" name="Google Shape;754;p48"/>
          <p:cNvGrpSpPr/>
          <p:nvPr/>
        </p:nvGrpSpPr>
        <p:grpSpPr>
          <a:xfrm>
            <a:off x="4263186" y="2655384"/>
            <a:ext cx="435022" cy="323445"/>
            <a:chOff x="5247525" y="3007275"/>
            <a:chExt cx="517575" cy="384825"/>
          </a:xfrm>
        </p:grpSpPr>
        <p:sp>
          <p:nvSpPr>
            <p:cNvPr id="755" name="Google Shape;755;p48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48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7" name="Google Shape;757;p48"/>
          <p:cNvGrpSpPr/>
          <p:nvPr/>
        </p:nvGrpSpPr>
        <p:grpSpPr>
          <a:xfrm>
            <a:off x="3174172" y="2636956"/>
            <a:ext cx="342882" cy="350068"/>
            <a:chOff x="3951850" y="2985350"/>
            <a:chExt cx="407950" cy="416500"/>
          </a:xfrm>
        </p:grpSpPr>
        <p:sp>
          <p:nvSpPr>
            <p:cNvPr id="758" name="Google Shape;758;p48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48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48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8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2" name="Google Shape;762;p48"/>
          <p:cNvGrpSpPr/>
          <p:nvPr/>
        </p:nvGrpSpPr>
        <p:grpSpPr>
          <a:xfrm>
            <a:off x="330844" y="3226504"/>
            <a:ext cx="397136" cy="305017"/>
            <a:chOff x="568950" y="3686775"/>
            <a:chExt cx="472500" cy="362900"/>
          </a:xfrm>
        </p:grpSpPr>
        <p:sp>
          <p:nvSpPr>
            <p:cNvPr id="763" name="Google Shape;763;p48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8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8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6" name="Google Shape;766;p48"/>
          <p:cNvSpPr/>
          <p:nvPr/>
        </p:nvSpPr>
        <p:spPr>
          <a:xfrm>
            <a:off x="4907686" y="2619652"/>
            <a:ext cx="270221" cy="3889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7" name="Google Shape;767;p48"/>
          <p:cNvGrpSpPr/>
          <p:nvPr/>
        </p:nvGrpSpPr>
        <p:grpSpPr>
          <a:xfrm>
            <a:off x="898896" y="3252097"/>
            <a:ext cx="377700" cy="253852"/>
            <a:chOff x="1244800" y="3717225"/>
            <a:chExt cx="449375" cy="302025"/>
          </a:xfrm>
        </p:grpSpPr>
        <p:sp>
          <p:nvSpPr>
            <p:cNvPr id="768" name="Google Shape;768;p48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8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8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8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48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48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48"/>
          <p:cNvGrpSpPr/>
          <p:nvPr/>
        </p:nvGrpSpPr>
        <p:grpSpPr>
          <a:xfrm>
            <a:off x="1468986" y="3232639"/>
            <a:ext cx="367467" cy="287115"/>
            <a:chOff x="1923075" y="3694075"/>
            <a:chExt cx="437200" cy="341600"/>
          </a:xfrm>
        </p:grpSpPr>
        <p:sp>
          <p:nvSpPr>
            <p:cNvPr id="775" name="Google Shape;775;p48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48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48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48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48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48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48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48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48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4" name="Google Shape;784;p48"/>
          <p:cNvGrpSpPr/>
          <p:nvPr/>
        </p:nvGrpSpPr>
        <p:grpSpPr>
          <a:xfrm>
            <a:off x="2037542" y="3228038"/>
            <a:ext cx="360301" cy="295814"/>
            <a:chOff x="2599525" y="3688600"/>
            <a:chExt cx="428675" cy="351950"/>
          </a:xfrm>
        </p:grpSpPr>
        <p:sp>
          <p:nvSpPr>
            <p:cNvPr id="785" name="Google Shape;785;p48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48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48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8" name="Google Shape;788;p48"/>
          <p:cNvGrpSpPr/>
          <p:nvPr/>
        </p:nvGrpSpPr>
        <p:grpSpPr>
          <a:xfrm>
            <a:off x="2619925" y="3207571"/>
            <a:ext cx="333700" cy="329077"/>
            <a:chOff x="3292425" y="3664250"/>
            <a:chExt cx="397025" cy="391525"/>
          </a:xfrm>
        </p:grpSpPr>
        <p:sp>
          <p:nvSpPr>
            <p:cNvPr id="789" name="Google Shape;789;p48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48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48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2" name="Google Shape;792;p48"/>
          <p:cNvGrpSpPr/>
          <p:nvPr/>
        </p:nvGrpSpPr>
        <p:grpSpPr>
          <a:xfrm>
            <a:off x="3157782" y="3250038"/>
            <a:ext cx="369526" cy="268183"/>
            <a:chOff x="3932350" y="3714775"/>
            <a:chExt cx="439650" cy="319075"/>
          </a:xfrm>
        </p:grpSpPr>
        <p:sp>
          <p:nvSpPr>
            <p:cNvPr id="793" name="Google Shape;793;p48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48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48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48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48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8" name="Google Shape;798;p48"/>
          <p:cNvGrpSpPr/>
          <p:nvPr/>
        </p:nvGrpSpPr>
        <p:grpSpPr>
          <a:xfrm>
            <a:off x="3722766" y="3250038"/>
            <a:ext cx="369505" cy="268183"/>
            <a:chOff x="4604550" y="3714775"/>
            <a:chExt cx="439625" cy="319075"/>
          </a:xfrm>
        </p:grpSpPr>
        <p:sp>
          <p:nvSpPr>
            <p:cNvPr id="799" name="Google Shape;799;p48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8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1" name="Google Shape;801;p48"/>
          <p:cNvGrpSpPr/>
          <p:nvPr/>
        </p:nvGrpSpPr>
        <p:grpSpPr>
          <a:xfrm>
            <a:off x="4301051" y="3222406"/>
            <a:ext cx="353136" cy="313738"/>
            <a:chOff x="5292575" y="3681900"/>
            <a:chExt cx="420150" cy="373275"/>
          </a:xfrm>
        </p:grpSpPr>
        <p:sp>
          <p:nvSpPr>
            <p:cNvPr id="802" name="Google Shape;802;p48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8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8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8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8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48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8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9" name="Google Shape;809;p48"/>
          <p:cNvGrpSpPr/>
          <p:nvPr/>
        </p:nvGrpSpPr>
        <p:grpSpPr>
          <a:xfrm>
            <a:off x="4846073" y="3182482"/>
            <a:ext cx="393060" cy="393060"/>
            <a:chOff x="5941025" y="3634400"/>
            <a:chExt cx="467650" cy="467650"/>
          </a:xfrm>
        </p:grpSpPr>
        <p:sp>
          <p:nvSpPr>
            <p:cNvPr id="810" name="Google Shape;810;p48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8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8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48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48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48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6" name="Google Shape;816;p48"/>
          <p:cNvGrpSpPr/>
          <p:nvPr/>
        </p:nvGrpSpPr>
        <p:grpSpPr>
          <a:xfrm>
            <a:off x="5436146" y="3207571"/>
            <a:ext cx="342882" cy="342903"/>
            <a:chOff x="6643075" y="3664250"/>
            <a:chExt cx="407950" cy="407975"/>
          </a:xfrm>
        </p:grpSpPr>
        <p:sp>
          <p:nvSpPr>
            <p:cNvPr id="817" name="Google Shape;817;p48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8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9" name="Google Shape;819;p48"/>
          <p:cNvGrpSpPr/>
          <p:nvPr/>
        </p:nvGrpSpPr>
        <p:grpSpPr>
          <a:xfrm>
            <a:off x="336980" y="3758225"/>
            <a:ext cx="371564" cy="371543"/>
            <a:chOff x="576250" y="4319400"/>
            <a:chExt cx="442075" cy="442050"/>
          </a:xfrm>
        </p:grpSpPr>
        <p:sp>
          <p:nvSpPr>
            <p:cNvPr id="820" name="Google Shape;820;p48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48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48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48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24" name="Google Shape;824;p48"/>
          <p:cNvSpPr/>
          <p:nvPr/>
        </p:nvSpPr>
        <p:spPr>
          <a:xfrm>
            <a:off x="886643" y="383052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5" name="Google Shape;825;p48"/>
          <p:cNvSpPr/>
          <p:nvPr/>
        </p:nvSpPr>
        <p:spPr>
          <a:xfrm>
            <a:off x="3177366" y="3773703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6" name="Google Shape;826;p48"/>
          <p:cNvSpPr/>
          <p:nvPr/>
        </p:nvSpPr>
        <p:spPr>
          <a:xfrm>
            <a:off x="2612361" y="3795199"/>
            <a:ext cx="340844" cy="297873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48"/>
          <p:cNvSpPr/>
          <p:nvPr/>
        </p:nvSpPr>
        <p:spPr>
          <a:xfrm>
            <a:off x="3740838" y="3772169"/>
            <a:ext cx="343912" cy="343933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28" name="Google Shape;828;p48"/>
          <p:cNvGrpSpPr/>
          <p:nvPr/>
        </p:nvGrpSpPr>
        <p:grpSpPr>
          <a:xfrm>
            <a:off x="4280585" y="3777157"/>
            <a:ext cx="394068" cy="325505"/>
            <a:chOff x="5268225" y="4341925"/>
            <a:chExt cx="468850" cy="387275"/>
          </a:xfrm>
        </p:grpSpPr>
        <p:sp>
          <p:nvSpPr>
            <p:cNvPr id="829" name="Google Shape;829;p48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48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48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48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48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48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48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48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7" name="Google Shape;837;p48"/>
          <p:cNvGrpSpPr/>
          <p:nvPr/>
        </p:nvGrpSpPr>
        <p:grpSpPr>
          <a:xfrm>
            <a:off x="4865531" y="3766924"/>
            <a:ext cx="354145" cy="354145"/>
            <a:chOff x="5964175" y="4329750"/>
            <a:chExt cx="421350" cy="421350"/>
          </a:xfrm>
        </p:grpSpPr>
        <p:sp>
          <p:nvSpPr>
            <p:cNvPr id="838" name="Google Shape;838;p48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48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0" name="Google Shape;840;p48"/>
          <p:cNvGrpSpPr/>
          <p:nvPr/>
        </p:nvGrpSpPr>
        <p:grpSpPr>
          <a:xfrm>
            <a:off x="901439" y="4331908"/>
            <a:ext cx="372594" cy="360301"/>
            <a:chOff x="1247825" y="5001950"/>
            <a:chExt cx="443300" cy="428675"/>
          </a:xfrm>
        </p:grpSpPr>
        <p:sp>
          <p:nvSpPr>
            <p:cNvPr id="841" name="Google Shape;841;p48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48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48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48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48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48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7" name="Google Shape;847;p48"/>
          <p:cNvGrpSpPr/>
          <p:nvPr/>
        </p:nvGrpSpPr>
        <p:grpSpPr>
          <a:xfrm>
            <a:off x="1499685" y="4313985"/>
            <a:ext cx="306068" cy="389992"/>
            <a:chOff x="1959600" y="4980625"/>
            <a:chExt cx="364150" cy="464000"/>
          </a:xfrm>
        </p:grpSpPr>
        <p:sp>
          <p:nvSpPr>
            <p:cNvPr id="848" name="Google Shape;848;p48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48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48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48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48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48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48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5" name="Google Shape;855;p48"/>
          <p:cNvGrpSpPr/>
          <p:nvPr/>
        </p:nvGrpSpPr>
        <p:grpSpPr>
          <a:xfrm>
            <a:off x="2042165" y="4328840"/>
            <a:ext cx="351077" cy="360806"/>
            <a:chOff x="2605025" y="4998300"/>
            <a:chExt cx="417700" cy="429275"/>
          </a:xfrm>
        </p:grpSpPr>
        <p:sp>
          <p:nvSpPr>
            <p:cNvPr id="856" name="Google Shape;856;p48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48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48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9" name="Google Shape;859;p48"/>
          <p:cNvGrpSpPr/>
          <p:nvPr/>
        </p:nvGrpSpPr>
        <p:grpSpPr>
          <a:xfrm>
            <a:off x="2572857" y="4331908"/>
            <a:ext cx="419662" cy="349543"/>
            <a:chOff x="3236425" y="5001950"/>
            <a:chExt cx="499300" cy="415875"/>
          </a:xfrm>
        </p:grpSpPr>
        <p:sp>
          <p:nvSpPr>
            <p:cNvPr id="860" name="Google Shape;860;p48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48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48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48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8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8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6" name="Google Shape;866;p48"/>
          <p:cNvGrpSpPr/>
          <p:nvPr/>
        </p:nvGrpSpPr>
        <p:grpSpPr>
          <a:xfrm>
            <a:off x="3187977" y="4313985"/>
            <a:ext cx="319369" cy="380263"/>
            <a:chOff x="3968275" y="4980625"/>
            <a:chExt cx="379975" cy="452425"/>
          </a:xfrm>
        </p:grpSpPr>
        <p:sp>
          <p:nvSpPr>
            <p:cNvPr id="867" name="Google Shape;867;p48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8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8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0" name="Google Shape;870;p48"/>
          <p:cNvGrpSpPr/>
          <p:nvPr/>
        </p:nvGrpSpPr>
        <p:grpSpPr>
          <a:xfrm>
            <a:off x="4843510" y="4398938"/>
            <a:ext cx="404323" cy="220085"/>
            <a:chOff x="5937975" y="5081700"/>
            <a:chExt cx="481050" cy="261850"/>
          </a:xfrm>
        </p:grpSpPr>
        <p:sp>
          <p:nvSpPr>
            <p:cNvPr id="871" name="Google Shape;871;p48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48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48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4" name="Google Shape;874;p48"/>
          <p:cNvGrpSpPr/>
          <p:nvPr/>
        </p:nvGrpSpPr>
        <p:grpSpPr>
          <a:xfrm>
            <a:off x="5461718" y="4356472"/>
            <a:ext cx="290183" cy="333679"/>
            <a:chOff x="6673500" y="5031175"/>
            <a:chExt cx="345250" cy="397000"/>
          </a:xfrm>
        </p:grpSpPr>
        <p:sp>
          <p:nvSpPr>
            <p:cNvPr id="875" name="Google Shape;875;p48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48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48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8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48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0" name="Google Shape;880;p48"/>
          <p:cNvGrpSpPr/>
          <p:nvPr/>
        </p:nvGrpSpPr>
        <p:grpSpPr>
          <a:xfrm>
            <a:off x="3153705" y="381117"/>
            <a:ext cx="387933" cy="345971"/>
            <a:chOff x="3927500" y="301425"/>
            <a:chExt cx="461550" cy="411625"/>
          </a:xfrm>
        </p:grpSpPr>
        <p:sp>
          <p:nvSpPr>
            <p:cNvPr id="881" name="Google Shape;881;p48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48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8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8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48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48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8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48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48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48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48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48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48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48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48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48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48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48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8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48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48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48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48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48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48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48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48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8" name="Google Shape;908;p48"/>
          <p:cNvGrpSpPr/>
          <p:nvPr/>
        </p:nvGrpSpPr>
        <p:grpSpPr>
          <a:xfrm>
            <a:off x="5441252" y="387778"/>
            <a:ext cx="332670" cy="332670"/>
            <a:chOff x="6649150" y="309350"/>
            <a:chExt cx="395800" cy="395800"/>
          </a:xfrm>
        </p:grpSpPr>
        <p:sp>
          <p:nvSpPr>
            <p:cNvPr id="909" name="Google Shape;909;p48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48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48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48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48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48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48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48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48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48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48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48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48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48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48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48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48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48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48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48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48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48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48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2" name="Google Shape;932;p48"/>
          <p:cNvGrpSpPr/>
          <p:nvPr/>
        </p:nvGrpSpPr>
        <p:grpSpPr>
          <a:xfrm>
            <a:off x="4873705" y="395448"/>
            <a:ext cx="337797" cy="319873"/>
            <a:chOff x="5973900" y="318475"/>
            <a:chExt cx="401900" cy="380575"/>
          </a:xfrm>
        </p:grpSpPr>
        <p:sp>
          <p:nvSpPr>
            <p:cNvPr id="933" name="Google Shape;933;p48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48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48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48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8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48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48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48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48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48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48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48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48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48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7" name="Google Shape;947;p48"/>
          <p:cNvGrpSpPr/>
          <p:nvPr/>
        </p:nvGrpSpPr>
        <p:grpSpPr>
          <a:xfrm>
            <a:off x="918858" y="908741"/>
            <a:ext cx="342882" cy="418128"/>
            <a:chOff x="1268550" y="929175"/>
            <a:chExt cx="407950" cy="497475"/>
          </a:xfrm>
        </p:grpSpPr>
        <p:sp>
          <p:nvSpPr>
            <p:cNvPr id="948" name="Google Shape;948;p48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48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48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1" name="Google Shape;951;p48"/>
          <p:cNvGrpSpPr/>
          <p:nvPr/>
        </p:nvGrpSpPr>
        <p:grpSpPr>
          <a:xfrm>
            <a:off x="5404922" y="924605"/>
            <a:ext cx="405331" cy="388962"/>
            <a:chOff x="6605925" y="948050"/>
            <a:chExt cx="482250" cy="462775"/>
          </a:xfrm>
        </p:grpSpPr>
        <p:sp>
          <p:nvSpPr>
            <p:cNvPr id="952" name="Google Shape;952;p48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48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48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48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48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48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8" name="Google Shape;958;p48"/>
          <p:cNvGrpSpPr/>
          <p:nvPr/>
        </p:nvGrpSpPr>
        <p:grpSpPr>
          <a:xfrm>
            <a:off x="5499604" y="2076574"/>
            <a:ext cx="215966" cy="342399"/>
            <a:chOff x="6718575" y="2318625"/>
            <a:chExt cx="256950" cy="407375"/>
          </a:xfrm>
        </p:grpSpPr>
        <p:sp>
          <p:nvSpPr>
            <p:cNvPr id="959" name="Google Shape;959;p48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48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48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48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48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48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48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48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7" name="Google Shape;967;p48"/>
          <p:cNvGrpSpPr/>
          <p:nvPr/>
        </p:nvGrpSpPr>
        <p:grpSpPr>
          <a:xfrm>
            <a:off x="2600993" y="2703482"/>
            <a:ext cx="363369" cy="221115"/>
            <a:chOff x="3269900" y="3064500"/>
            <a:chExt cx="432325" cy="263075"/>
          </a:xfrm>
        </p:grpSpPr>
        <p:sp>
          <p:nvSpPr>
            <p:cNvPr id="968" name="Google Shape;968;p48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48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48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1" name="Google Shape;971;p48"/>
          <p:cNvGrpSpPr/>
          <p:nvPr/>
        </p:nvGrpSpPr>
        <p:grpSpPr>
          <a:xfrm>
            <a:off x="5475019" y="2635926"/>
            <a:ext cx="265115" cy="372594"/>
            <a:chOff x="6689325" y="2984125"/>
            <a:chExt cx="315425" cy="443300"/>
          </a:xfrm>
        </p:grpSpPr>
        <p:sp>
          <p:nvSpPr>
            <p:cNvPr id="972" name="Google Shape;972;p48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48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48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48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48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7" name="Google Shape;977;p48"/>
          <p:cNvGrpSpPr/>
          <p:nvPr/>
        </p:nvGrpSpPr>
        <p:grpSpPr>
          <a:xfrm>
            <a:off x="1523745" y="3730594"/>
            <a:ext cx="256416" cy="414535"/>
            <a:chOff x="1988225" y="4286525"/>
            <a:chExt cx="305075" cy="493200"/>
          </a:xfrm>
        </p:grpSpPr>
        <p:sp>
          <p:nvSpPr>
            <p:cNvPr id="978" name="Google Shape;978;p48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48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48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48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48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48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48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5" name="Google Shape;985;p48"/>
          <p:cNvGrpSpPr/>
          <p:nvPr/>
        </p:nvGrpSpPr>
        <p:grpSpPr>
          <a:xfrm>
            <a:off x="2067737" y="3759759"/>
            <a:ext cx="309640" cy="392030"/>
            <a:chOff x="2635450" y="4321225"/>
            <a:chExt cx="368400" cy="466425"/>
          </a:xfrm>
        </p:grpSpPr>
        <p:sp>
          <p:nvSpPr>
            <p:cNvPr id="986" name="Google Shape;986;p48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48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48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48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48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48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2" name="Google Shape;992;p48"/>
          <p:cNvGrpSpPr/>
          <p:nvPr/>
        </p:nvGrpSpPr>
        <p:grpSpPr>
          <a:xfrm>
            <a:off x="5436146" y="3750030"/>
            <a:ext cx="342882" cy="383835"/>
            <a:chOff x="6643075" y="4309650"/>
            <a:chExt cx="407950" cy="456675"/>
          </a:xfrm>
        </p:grpSpPr>
        <p:sp>
          <p:nvSpPr>
            <p:cNvPr id="993" name="Google Shape;993;p48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48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48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48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48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48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48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48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48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2" name="Google Shape;1002;p48"/>
          <p:cNvGrpSpPr/>
          <p:nvPr/>
        </p:nvGrpSpPr>
        <p:grpSpPr>
          <a:xfrm>
            <a:off x="4251419" y="4291985"/>
            <a:ext cx="452420" cy="433992"/>
            <a:chOff x="5233525" y="4954450"/>
            <a:chExt cx="538275" cy="516350"/>
          </a:xfrm>
        </p:grpSpPr>
        <p:sp>
          <p:nvSpPr>
            <p:cNvPr id="1003" name="Google Shape;1003;p48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48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48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48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48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4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48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48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48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48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48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4" name="Google Shape;1014;p48"/>
          <p:cNvGrpSpPr/>
          <p:nvPr/>
        </p:nvGrpSpPr>
        <p:grpSpPr>
          <a:xfrm>
            <a:off x="3682338" y="4299654"/>
            <a:ext cx="460615" cy="418653"/>
            <a:chOff x="4556450" y="4963575"/>
            <a:chExt cx="548025" cy="498100"/>
          </a:xfrm>
        </p:grpSpPr>
        <p:sp>
          <p:nvSpPr>
            <p:cNvPr id="1015" name="Google Shape;1015;p48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8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8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8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8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0" name="Google Shape;1020;p48"/>
          <p:cNvGrpSpPr/>
          <p:nvPr/>
        </p:nvGrpSpPr>
        <p:grpSpPr>
          <a:xfrm>
            <a:off x="299620" y="4390239"/>
            <a:ext cx="445255" cy="246182"/>
            <a:chOff x="531800" y="5071350"/>
            <a:chExt cx="529750" cy="292900"/>
          </a:xfrm>
        </p:grpSpPr>
        <p:sp>
          <p:nvSpPr>
            <p:cNvPr id="1021" name="Google Shape;1021;p48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8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8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8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48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48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48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8" name="Google Shape;1028;p48"/>
          <p:cNvGrpSpPr/>
          <p:nvPr/>
        </p:nvGrpSpPr>
        <p:grpSpPr>
          <a:xfrm>
            <a:off x="7243894" y="1803400"/>
            <a:ext cx="433992" cy="422729"/>
            <a:chOff x="5916675" y="927975"/>
            <a:chExt cx="516350" cy="502950"/>
          </a:xfrm>
        </p:grpSpPr>
        <p:sp>
          <p:nvSpPr>
            <p:cNvPr id="1029" name="Google Shape;1029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1" name="Google Shape;1031;p48"/>
          <p:cNvGrpSpPr/>
          <p:nvPr/>
        </p:nvGrpSpPr>
        <p:grpSpPr>
          <a:xfrm>
            <a:off x="6359914" y="2509302"/>
            <a:ext cx="1079481" cy="1051467"/>
            <a:chOff x="5916675" y="927975"/>
            <a:chExt cx="516350" cy="502950"/>
          </a:xfrm>
        </p:grpSpPr>
        <p:sp>
          <p:nvSpPr>
            <p:cNvPr id="1032" name="Google Shape;1032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4" name="Google Shape;1034;p48"/>
          <p:cNvGrpSpPr/>
          <p:nvPr/>
        </p:nvGrpSpPr>
        <p:grpSpPr>
          <a:xfrm>
            <a:off x="6360057" y="1803400"/>
            <a:ext cx="433992" cy="422729"/>
            <a:chOff x="5916675" y="927975"/>
            <a:chExt cx="516350" cy="502950"/>
          </a:xfrm>
        </p:grpSpPr>
        <p:sp>
          <p:nvSpPr>
            <p:cNvPr id="1035" name="Google Shape;1035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7" name="Google Shape;1037;p48"/>
          <p:cNvSpPr/>
          <p:nvPr/>
        </p:nvSpPr>
        <p:spPr>
          <a:xfrm>
            <a:off x="7436055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p48"/>
          <p:cNvSpPr/>
          <p:nvPr/>
        </p:nvSpPr>
        <p:spPr>
          <a:xfrm>
            <a:off x="6552218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48"/>
          <p:cNvSpPr/>
          <p:nvPr/>
        </p:nvSpPr>
        <p:spPr>
          <a:xfrm>
            <a:off x="6837753" y="3097315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6D9EEB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48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Google Shape;1045;p49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1046" name="Google Shape;1046;p49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7" name="Google Shape;1047;p49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8" name="Google Shape;1048;p49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9" name="Google Shape;1049;p49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49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1" name="Google Shape;1051;p49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2" name="Google Shape;1052;p49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1053" name="Google Shape;1053;p49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49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5" name="Google Shape;1055;p49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6" name="Google Shape;1056;p49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7" name="Google Shape;1057;p49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1058" name="Google Shape;1058;p49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Google Shape;1059;p49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49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1" name="Google Shape;1061;p49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1062" name="Google Shape;1062;p49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3" name="Google Shape;1063;p49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4" name="Google Shape;1064;p49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49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49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7" name="Google Shape;1067;p49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1068" name="Google Shape;1068;p49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9" name="Google Shape;1069;p49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0" name="Google Shape;1070;p49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1" name="Google Shape;1071;p49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1072" name="Google Shape;1072;p49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3" name="Google Shape;1073;p49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4" name="Google Shape;1074;p49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5" name="Google Shape;1075;p49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6" name="Google Shape;1076;p49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1077" name="Google Shape;1077;p49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49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9" name="Google Shape;1079;p49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0" name="Google Shape;1080;p49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1" name="Google Shape;1081;p49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2" name="Google Shape;1082;p49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1083" name="Google Shape;1083;p49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49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49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6" name="Google Shape;1086;p49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7" name="Google Shape;1087;p49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8" name="Google Shape;1088;p49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9" name="Google Shape;1089;p49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1090" name="Google Shape;1090;p49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49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2" name="Google Shape;1092;p49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1093" name="Google Shape;1093;p49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49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49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6" name="Google Shape;1096;p49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1097" name="Google Shape;1097;p49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Google Shape;1098;p49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9" name="Google Shape;1099;p49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0" name="Google Shape;1100;p49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49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49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3" name="Google Shape;1103;p49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1104" name="Google Shape;1104;p49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49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6" name="Google Shape;1106;p49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7" name="Google Shape;1107;p49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8" name="Google Shape;1108;p49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9" name="Google Shape;1109;p49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1110" name="Google Shape;1110;p49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49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49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3" name="Google Shape;1113;p49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1114" name="Google Shape;1114;p49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1115" name="Google Shape;1115;p49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6" name="Google Shape;1116;p49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7" name="Google Shape;1117;p49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8" name="Google Shape;1118;p49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9" name="Google Shape;1119;p49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0" name="Google Shape;1120;p49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1" name="Google Shape;1121;p49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2" name="Google Shape;1122;p49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3" name="Google Shape;1123;p49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4" name="Google Shape;1124;p49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25" name="Google Shape;1125;p49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6" name="Google Shape;1126;p49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49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8" name="Google Shape;1128;p49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9" name="Google Shape;1129;p49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0" name="Google Shape;1130;p49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1" name="Google Shape;1131;p49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132" name="Google Shape;1132;p49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49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49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49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6" name="Google Shape;1136;p49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137" name="Google Shape;1137;p49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49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49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49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1" name="Google Shape;1141;p49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2" name="Google Shape;1142;p49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143" name="Google Shape;1143;p49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Google Shape;1144;p49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5" name="Google Shape;1145;p49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6" name="Google Shape;1146;p49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49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49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9" name="Google Shape;1149;p49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150" name="Google Shape;1150;p49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Google Shape;1151;p49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Google Shape;1152;p49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49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4" name="Google Shape;1154;p49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155" name="Google Shape;1155;p49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49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49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8" name="Google Shape;1158;p49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9" name="Google Shape;1159;p49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160" name="Google Shape;1160;p49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49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49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3" name="Google Shape;1163;p49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49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65" name="Google Shape;1165;p49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166" name="Google Shape;1166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7" name="Google Shape;1167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8" name="Google Shape;1168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9" name="Google Shape;1169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0" name="Google Shape;1170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1" name="Google Shape;1171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2" name="Google Shape;1172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3" name="Google Shape;1173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4" name="Google Shape;1174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5" name="Google Shape;1175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76" name="Google Shape;1176;p49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177" name="Google Shape;1177;p49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49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49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80" name="Google Shape;1180;p49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181" name="Google Shape;1181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2" name="Google Shape;1182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3" name="Google Shape;1183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4" name="Google Shape;1184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5" name="Google Shape;1185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6" name="Google Shape;1186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7" name="Google Shape;1187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8" name="Google Shape;1188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9" name="Google Shape;1189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0" name="Google Shape;1190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91" name="Google Shape;1191;p49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192" name="Google Shape;1192;p49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49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4" name="Google Shape;1194;p49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49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96" name="Google Shape;1196;p49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197" name="Google Shape;1197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8" name="Google Shape;1198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9" name="Google Shape;1199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0" name="Google Shape;1200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1" name="Google Shape;1201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2" name="Google Shape;1202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3" name="Google Shape;1203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4" name="Google Shape;1204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5" name="Google Shape;1205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6" name="Google Shape;1206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07" name="Google Shape;1207;p49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208" name="Google Shape;1208;p49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49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0" name="Google Shape;1210;p49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49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49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49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4" name="Google Shape;1214;p49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5" name="Google Shape;1215;p49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216" name="Google Shape;1216;p49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7" name="Google Shape;1217;p49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49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9" name="Google Shape;1219;p49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0" name="Google Shape;1220;p49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221" name="Google Shape;1221;p49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2" name="Google Shape;1222;p49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3" name="Google Shape;1223;p49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49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5" name="Google Shape;1225;p49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226" name="Google Shape;1226;p49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7" name="Google Shape;1227;p49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8" name="Google Shape;1228;p49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49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49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1" name="Google Shape;1231;p49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232" name="Google Shape;1232;p49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49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49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49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49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49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8" name="Google Shape;1238;p49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239" name="Google Shape;1239;p49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49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49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2" name="Google Shape;1242;p49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243" name="Google Shape;1243;p49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49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49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49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49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8" name="Google Shape;1248;p49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249" name="Google Shape;1249;p49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49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49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49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49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49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5" name="Google Shape;1255;p49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256" name="Google Shape;1256;p49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49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49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9" name="Google Shape;1259;p49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260" name="Google Shape;1260;p49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49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49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49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4" name="Google Shape;1264;p49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265" name="Google Shape;1265;p49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49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49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49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49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Google Shape;1270;p49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1" name="Google Shape;1271;p49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272" name="Google Shape;1272;p49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3" name="Google Shape;1273;p49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Google Shape;1274;p49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5" name="Google Shape;1275;p49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Google Shape;1276;p49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7" name="Google Shape;1277;p49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8" name="Google Shape;1278;p49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9" name="Google Shape;1279;p49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280" name="Google Shape;1280;p49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1" name="Google Shape;1281;p49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2" name="Google Shape;1282;p49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3" name="Google Shape;1283;p49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84" name="Google Shape;1284;p49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285" name="Google Shape;1285;p49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6" name="Google Shape;1286;p49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7" name="Google Shape;1287;p49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88" name="Google Shape;1288;p49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289" name="Google Shape;1289;p49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0" name="Google Shape;1290;p49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1" name="Google Shape;1291;p49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2" name="Google Shape;1292;p49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293" name="Google Shape;1293;p49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4" name="Google Shape;1294;p49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5" name="Google Shape;1295;p49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6" name="Google Shape;1296;p49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7" name="Google Shape;1297;p49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298" name="Google Shape;1298;p49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9" name="Google Shape;1299;p49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0" name="Google Shape;1300;p49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1" name="Google Shape;1301;p49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2" name="Google Shape;1302;p49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303" name="Google Shape;1303;p49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4" name="Google Shape;1304;p49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5" name="Google Shape;1305;p49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6" name="Google Shape;1306;p49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7" name="Google Shape;1307;p49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8" name="Google Shape;1308;p49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309" name="Google Shape;1309;p49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0" name="Google Shape;1310;p49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1" name="Google Shape;1311;p49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2" name="Google Shape;1312;p49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3" name="Google Shape;1313;p49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4" name="Google Shape;1314;p49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5" name="Google Shape;1315;p49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316" name="Google Shape;1316;p49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7" name="Google Shape;1317;p49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8" name="Google Shape;1318;p49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9" name="Google Shape;1319;p49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0" name="Google Shape;1320;p49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1" name="Google Shape;1321;p49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2" name="Google Shape;1322;p49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3" name="Google Shape;1323;p49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324" name="Google Shape;1324;p49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5" name="Google Shape;1325;p49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6" name="Google Shape;1326;p49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49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49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9" name="Google Shape;1329;p49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0" name="Google Shape;1330;p49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1" name="Google Shape;1331;p49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2" name="Google Shape;1332;p49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3" name="Google Shape;1333;p49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4" name="Google Shape;1334;p49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49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6" name="Google Shape;1336;p49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337" name="Google Shape;1337;p49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8" name="Google Shape;1338;p49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9" name="Google Shape;1339;p49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0" name="Google Shape;1340;p49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1" name="Google Shape;1341;p49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342" name="Google Shape;1342;p49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3" name="Google Shape;1343;p49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4" name="Google Shape;1344;p49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5" name="Google Shape;1345;p49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346" name="Google Shape;1346;p49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49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8" name="Google Shape;1348;p49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9" name="Google Shape;1349;p49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0" name="Google Shape;1350;p49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49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2" name="Google Shape;1352;p49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353" name="Google Shape;1353;p49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Google Shape;1354;p49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5" name="Google Shape;1355;p49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6" name="Google Shape;1356;p49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49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49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49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49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1" name="Google Shape;1361;p49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362" name="Google Shape;1362;p49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49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4" name="Google Shape;1364;p49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49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49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7" name="Google Shape;1367;p49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8" name="Google Shape;1368;p49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9" name="Google Shape;1369;p49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0" name="Google Shape;1370;p49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49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49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3" name="Google Shape;1373;p49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4" name="Google Shape;1374;p49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375" name="Google Shape;1375;p49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6" name="Google Shape;1376;p49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7" name="Google Shape;1377;p49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8" name="Google Shape;1378;p49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49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49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49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2" name="Google Shape;1382;p49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3" name="Google Shape;1383;p49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4" name="Google Shape;1384;p49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49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6" name="Google Shape;1386;p49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7" name="Google Shape;1387;p49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388" name="Google Shape;1388;p49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9" name="Google Shape;1389;p49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0" name="Google Shape;1390;p49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49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2" name="Google Shape;1392;p49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3" name="Google Shape;1393;p49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4" name="Google Shape;1394;p49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49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49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7" name="Google Shape;1397;p49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8" name="Google Shape;1398;p49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9" name="Google Shape;1399;p49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0" name="Google Shape;1400;p49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401" name="Google Shape;1401;p49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2" name="Google Shape;1402;p49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3" name="Google Shape;1403;p49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49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49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6" name="Google Shape;1406;p49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7" name="Google Shape;1407;p49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408" name="Google Shape;1408;p49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49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0" name="Google Shape;1410;p49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1" name="Google Shape;1411;p49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49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3" name="Google Shape;1413;p49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4" name="Google Shape;1414;p49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5" name="Google Shape;1415;p49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49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7" name="Google Shape;1417;p49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8" name="Google Shape;1418;p49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9" name="Google Shape;1419;p49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0" name="Google Shape;1420;p49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1" name="Google Shape;1421;p49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2" name="Google Shape;1422;p49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3" name="Google Shape;1423;p49"/>
          <p:cNvGrpSpPr/>
          <p:nvPr/>
        </p:nvGrpSpPr>
        <p:grpSpPr>
          <a:xfrm>
            <a:off x="1879183" y="4379878"/>
            <a:ext cx="445738" cy="442950"/>
            <a:chOff x="1442627" y="5710929"/>
            <a:chExt cx="594318" cy="590600"/>
          </a:xfrm>
        </p:grpSpPr>
        <p:sp>
          <p:nvSpPr>
            <p:cNvPr id="1424" name="Google Shape;1424;p49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5" name="Google Shape;1425;p49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6" name="Google Shape;1426;p49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7" name="Google Shape;1427;p49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8" name="Google Shape;1428;p49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429" name="Google Shape;1429;p49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430" name="Google Shape;1430;p49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1" name="Google Shape;1431;p49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2" name="Google Shape;1432;p49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33" name="Google Shape;1433;p49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434" name="Google Shape;1434;p49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5" name="Google Shape;1435;p49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6" name="Google Shape;1436;p49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37" name="Google Shape;1437;p49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438" name="Google Shape;1438;p49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9" name="Google Shape;1439;p49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0" name="Google Shape;1440;p49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41" name="Google Shape;1441;p49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442" name="Google Shape;1442;p49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3" name="Google Shape;1443;p49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4" name="Google Shape;1444;p49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445" name="Google Shape;1445;p49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446" name="Google Shape;1446;p49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7" name="Google Shape;1447;p49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8" name="Google Shape;1448;p49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9" name="Google Shape;1449;p49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0" name="Google Shape;1450;p49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1" name="Google Shape;1451;p49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2" name="Google Shape;1452;p49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3" name="Google Shape;1453;p49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4" name="Google Shape;1454;p49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455" name="Google Shape;1455;p49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6" name="Google Shape;1456;p49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7" name="Google Shape;1457;p49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8" name="Google Shape;1458;p49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9" name="Google Shape;1459;p49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0" name="Google Shape;1460;p49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1" name="Google Shape;1461;p49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2" name="Google Shape;1462;p49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3" name="Google Shape;1463;p49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4" name="Google Shape;1464;p49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5" name="Google Shape;1465;p49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6" name="Google Shape;1466;p49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7" name="Google Shape;1467;p49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8" name="Google Shape;1468;p49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9" name="Google Shape;1469;p49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0" name="Google Shape;1470;p49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1" name="Google Shape;1471;p49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2" name="Google Shape;1472;p49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3" name="Google Shape;1473;p49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4" name="Google Shape;1474;p49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5" name="Google Shape;1475;p49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6" name="Google Shape;1476;p49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7" name="Google Shape;1477;p49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8" name="Google Shape;1478;p49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9" name="Google Shape;1479;p49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480" name="Google Shape;1480;p49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481" name="Google Shape;1481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2" name="Google Shape;1482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83" name="Google Shape;1483;p49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484" name="Google Shape;1484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5" name="Google Shape;1485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86" name="Google Shape;1486;p49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487" name="Google Shape;1487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8" name="Google Shape;1488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489" name="Google Shape;1489;p49"/>
          <p:cNvSpPr txBox="1">
            <a:spLocks noGrp="1"/>
          </p:cNvSpPr>
          <p:nvPr>
            <p:ph type="title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1490" name="Google Shape;1490;p49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ctrTitle"/>
          </p:nvPr>
        </p:nvSpPr>
        <p:spPr>
          <a:xfrm>
            <a:off x="533400" y="3107350"/>
            <a:ext cx="4038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1.</a:t>
            </a:r>
            <a:endParaRPr sz="9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ubTitle" idx="1"/>
          </p:nvPr>
        </p:nvSpPr>
        <p:spPr>
          <a:xfrm>
            <a:off x="533400" y="4211654"/>
            <a:ext cx="4038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body" idx="1"/>
          </p:nvPr>
        </p:nvSpPr>
        <p:spPr>
          <a:xfrm>
            <a:off x="457200" y="2647975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▫"/>
            </a:pPr>
            <a:r>
              <a:rPr lang="en">
                <a:solidFill>
                  <a:schemeClr val="lt1"/>
                </a:solidFill>
              </a:rPr>
              <a:t>Here you have a list of items</a:t>
            </a:r>
            <a:endParaRPr>
              <a:solidFill>
                <a:schemeClr val="l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▫"/>
            </a:pPr>
            <a:r>
              <a:rPr lang="en">
                <a:solidFill>
                  <a:schemeClr val="lt1"/>
                </a:solidFill>
              </a:rPr>
              <a:t>And some text</a:t>
            </a:r>
            <a:endParaRPr>
              <a:solidFill>
                <a:schemeClr val="l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▫"/>
            </a:pPr>
            <a:r>
              <a:rPr lang="en">
                <a:solidFill>
                  <a:schemeClr val="lt1"/>
                </a:solidFill>
              </a:rPr>
              <a:t>But remember not to overload your slides with content</a:t>
            </a:r>
            <a:endParaRPr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Your audience will listen to you or read the content, but won’t do both.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ctrTitle" idx="4294967295"/>
          </p:nvPr>
        </p:nvSpPr>
        <p:spPr>
          <a:xfrm>
            <a:off x="685800" y="2726350"/>
            <a:ext cx="4536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BIG CONCEPT</a:t>
            </a:r>
            <a:endParaRPr sz="7200"/>
          </a:p>
        </p:txBody>
      </p:sp>
      <p:sp>
        <p:nvSpPr>
          <p:cNvPr id="94" name="Google Shape;94;p19"/>
          <p:cNvSpPr txBox="1">
            <a:spLocks noGrp="1"/>
          </p:cNvSpPr>
          <p:nvPr>
            <p:ph type="subTitle" idx="4294967295"/>
          </p:nvPr>
        </p:nvSpPr>
        <p:spPr>
          <a:xfrm>
            <a:off x="685800" y="3868752"/>
            <a:ext cx="4536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grpSp>
        <p:nvGrpSpPr>
          <p:cNvPr id="95" name="Google Shape;95;p19"/>
          <p:cNvGrpSpPr/>
          <p:nvPr/>
        </p:nvGrpSpPr>
        <p:grpSpPr>
          <a:xfrm>
            <a:off x="6296338" y="625367"/>
            <a:ext cx="1991286" cy="1991244"/>
            <a:chOff x="6643075" y="3664250"/>
            <a:chExt cx="407950" cy="407975"/>
          </a:xfrm>
        </p:grpSpPr>
        <p:sp>
          <p:nvSpPr>
            <p:cNvPr id="96" name="Google Shape;96;p19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9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" name="Google Shape;98;p19"/>
          <p:cNvGrpSpPr/>
          <p:nvPr/>
        </p:nvGrpSpPr>
        <p:grpSpPr>
          <a:xfrm rot="-587424">
            <a:off x="6179476" y="2876408"/>
            <a:ext cx="818665" cy="818663"/>
            <a:chOff x="576250" y="4319400"/>
            <a:chExt cx="442075" cy="442050"/>
          </a:xfrm>
        </p:grpSpPr>
        <p:sp>
          <p:nvSpPr>
            <p:cNvPr id="99" name="Google Shape;99;p19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9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9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9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9"/>
          <p:cNvSpPr/>
          <p:nvPr/>
        </p:nvSpPr>
        <p:spPr>
          <a:xfrm>
            <a:off x="5820174" y="1085452"/>
            <a:ext cx="311269" cy="297212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285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9"/>
          <p:cNvSpPr/>
          <p:nvPr/>
        </p:nvSpPr>
        <p:spPr>
          <a:xfrm rot="2697475">
            <a:off x="7871272" y="2606976"/>
            <a:ext cx="472476" cy="45113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285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9"/>
          <p:cNvSpPr/>
          <p:nvPr/>
        </p:nvSpPr>
        <p:spPr>
          <a:xfrm>
            <a:off x="8245054" y="2349419"/>
            <a:ext cx="189253" cy="18077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285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9"/>
          <p:cNvSpPr/>
          <p:nvPr/>
        </p:nvSpPr>
        <p:spPr>
          <a:xfrm rot="1280321">
            <a:off x="5604519" y="1981896"/>
            <a:ext cx="189240" cy="18078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285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>
            <a:spLocks noGrp="1"/>
          </p:cNvSpPr>
          <p:nvPr>
            <p:ph type="body" idx="1"/>
          </p:nvPr>
        </p:nvSpPr>
        <p:spPr>
          <a:xfrm>
            <a:off x="457200" y="2571775"/>
            <a:ext cx="31212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14" name="Google Shape;114;p20"/>
          <p:cNvSpPr txBox="1">
            <a:spLocks noGrp="1"/>
          </p:cNvSpPr>
          <p:nvPr>
            <p:ph type="body" idx="2"/>
          </p:nvPr>
        </p:nvSpPr>
        <p:spPr>
          <a:xfrm>
            <a:off x="3766505" y="2571775"/>
            <a:ext cx="31212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115" name="Google Shape;115;p20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21" name="Google Shape;121;p21"/>
          <p:cNvSpPr txBox="1">
            <a:spLocks noGrp="1"/>
          </p:cNvSpPr>
          <p:nvPr>
            <p:ph type="body" idx="1"/>
          </p:nvPr>
        </p:nvSpPr>
        <p:spPr>
          <a:xfrm>
            <a:off x="457200" y="2571775"/>
            <a:ext cx="26319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22" name="Google Shape;122;p21"/>
          <p:cNvSpPr txBox="1">
            <a:spLocks noGrp="1"/>
          </p:cNvSpPr>
          <p:nvPr>
            <p:ph type="body" idx="2"/>
          </p:nvPr>
        </p:nvSpPr>
        <p:spPr>
          <a:xfrm>
            <a:off x="3223964" y="2571775"/>
            <a:ext cx="26319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23" name="Google Shape;123;p21"/>
          <p:cNvSpPr txBox="1">
            <a:spLocks noGrp="1"/>
          </p:cNvSpPr>
          <p:nvPr>
            <p:ph type="body" idx="3"/>
          </p:nvPr>
        </p:nvSpPr>
        <p:spPr>
          <a:xfrm>
            <a:off x="5990727" y="2571775"/>
            <a:ext cx="2631900" cy="235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1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sldNum" idx="12"/>
          </p:nvPr>
        </p:nvSpPr>
        <p:spPr>
          <a:xfrm>
            <a:off x="8579950" y="4588275"/>
            <a:ext cx="525600" cy="55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title"/>
          </p:nvPr>
        </p:nvSpPr>
        <p:spPr>
          <a:xfrm>
            <a:off x="457200" y="434587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lt1"/>
                </a:highlight>
              </a:rPr>
              <a:t>A picture is worth a thousand words</a:t>
            </a: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1"/>
          </p:nvPr>
        </p:nvSpPr>
        <p:spPr>
          <a:xfrm>
            <a:off x="457200" y="2647975"/>
            <a:ext cx="4114800" cy="213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 complex idea can be conveyed with just a single still image, namely making it possible to absorb large amounts of data quickly.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lamon template">
  <a:themeElements>
    <a:clrScheme name="Custom 347">
      <a:dk1>
        <a:srgbClr val="000000"/>
      </a:dk1>
      <a:lt1>
        <a:srgbClr val="FFFFFF"/>
      </a:lt1>
      <a:dk2>
        <a:srgbClr val="DBE0E7"/>
      </a:dk2>
      <a:lt2>
        <a:srgbClr val="41516B"/>
      </a:lt2>
      <a:accent1>
        <a:srgbClr val="60B0F0"/>
      </a:accent1>
      <a:accent2>
        <a:srgbClr val="FDBA41"/>
      </a:accent2>
      <a:accent3>
        <a:srgbClr val="BADB6F"/>
      </a:accent3>
      <a:accent4>
        <a:srgbClr val="68DAE4"/>
      </a:accent4>
      <a:accent5>
        <a:srgbClr val="A59DDF"/>
      </a:accent5>
      <a:accent6>
        <a:srgbClr val="F56464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1208</Words>
  <Application>Microsoft Office PowerPoint</Application>
  <PresentationFormat>On-screen Show (16:9)</PresentationFormat>
  <Paragraphs>331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Zilla Slab Light</vt:lpstr>
      <vt:lpstr>Calibri</vt:lpstr>
      <vt:lpstr>Zilla Slab</vt:lpstr>
      <vt:lpstr>Helvetica Neue Light</vt:lpstr>
      <vt:lpstr>Zilla Slab Highlight</vt:lpstr>
      <vt:lpstr>Palamon template</vt:lpstr>
      <vt:lpstr>This is your presentation title</vt:lpstr>
      <vt:lpstr>Hello!</vt:lpstr>
      <vt:lpstr>PowerPoint Presentation</vt:lpstr>
      <vt:lpstr>1. Transition headline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diagrams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Thanks!</vt:lpstr>
      <vt:lpstr>2. 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 Presentation</vt:lpstr>
      <vt:lpstr>Diagrams and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Ashu</cp:lastModifiedBy>
  <cp:revision>1</cp:revision>
  <dcterms:modified xsi:type="dcterms:W3CDTF">2022-07-11T11:46:32Z</dcterms:modified>
</cp:coreProperties>
</file>