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3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Source Sans Pro" panose="020B0604020202020204" charset="0"/>
      <p:regular r:id="rId42"/>
      <p:bold r:id="rId43"/>
      <p:italic r:id="rId44"/>
      <p:boldItalic r:id="rId45"/>
    </p:embeddedFont>
    <p:embeddedFont>
      <p:font typeface="Montserrat" panose="020B060402020202020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B8F55BA-1D26-4A3C-8808-3F048720A6A3}">
  <a:tblStyle styleId="{CB8F55BA-1D26-4A3C-8808-3F048720A6A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BF1B525-2FAF-47DF-B33A-905AB876B22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c364cc2eb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c364cc2eb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c364cc2eb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c364cc2eb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c364cc2eb0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c364cc2eb0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c364cc2eb0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c364cc2eb0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c364cc2eb0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c364cc2eb0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c364cc2eb0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c364cc2eb0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c364cc2eb0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c364cc2eb0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c364cc2eb0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c364cc2eb0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c364cc2eb0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c364cc2eb0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c364cc2eb0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" name="Google Shape;622;gc364cc2eb0_0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35694cd56_0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9" name="Google Shape;629;g35694cd56_0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g77c63337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8" name="Google Shape;918;g77c633370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25" y="0"/>
            <a:ext cx="91440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" name="Google Shape;11;p2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139200" y="645550"/>
            <a:ext cx="6865800" cy="192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" name="Google Shape;60;p11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">
  <p:cSld name="BLANK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/>
          <p:nvPr/>
        </p:nvSpPr>
        <p:spPr>
          <a:xfrm rot="10800000" flipH="1">
            <a:off x="-25" y="1289850"/>
            <a:ext cx="9144000" cy="38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4" name="Google Shape;64;p12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-25" y="0"/>
            <a:ext cx="91440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15;p3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154400" y="3221050"/>
            <a:ext cx="68352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5516C"/>
              </a:buClr>
              <a:buSzPts val="1800"/>
              <a:buNone/>
              <a:defRPr sz="1800">
                <a:solidFill>
                  <a:srgbClr val="25516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-25" y="1320125"/>
            <a:ext cx="9144000" cy="382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" name="Google Shape;20;p4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1602475" y="1320125"/>
            <a:ext cx="5939100" cy="31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400"/>
              <a:buChar char="»"/>
              <a:defRPr i="1">
                <a:solidFill>
                  <a:srgbClr val="FFFFFF"/>
                </a:solidFill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»"/>
              <a:defRPr i="1">
                <a:solidFill>
                  <a:srgbClr val="FFFFFF"/>
                </a:solidFill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»"/>
              <a:defRPr i="1">
                <a:solidFill>
                  <a:srgbClr val="FFFFFF"/>
                </a:solidFill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i="1">
                <a:solidFill>
                  <a:srgbClr val="FFFFFF"/>
                </a:solidFill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i="1">
                <a:solidFill>
                  <a:srgbClr val="FFFFFF"/>
                </a:solidFill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i="1">
                <a:solidFill>
                  <a:srgbClr val="FFFFFF"/>
                </a:solidFill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i="1">
                <a:solidFill>
                  <a:srgbClr val="FFFFFF"/>
                </a:solidFill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  <a:defRPr i="1">
                <a:solidFill>
                  <a:srgbClr val="FFFFFF"/>
                </a:solidFill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■"/>
              <a:defRPr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3593400" y="46897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  <a:endParaRPr sz="96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637950" y="0"/>
            <a:ext cx="7860600" cy="63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" name="Google Shape;26;p5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»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" name="Google Shape;32;p6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body" idx="1"/>
          </p:nvPr>
        </p:nvSpPr>
        <p:spPr>
          <a:xfrm>
            <a:off x="1010200" y="1443000"/>
            <a:ext cx="3461400" cy="276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»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»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»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2"/>
          </p:nvPr>
        </p:nvSpPr>
        <p:spPr>
          <a:xfrm>
            <a:off x="4680125" y="1443000"/>
            <a:ext cx="3461400" cy="276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»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»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»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9" name="Google Shape;39;p7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101020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342655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3"/>
          </p:nvPr>
        </p:nvSpPr>
        <p:spPr>
          <a:xfrm>
            <a:off x="584290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»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7" name="Google Shape;47;p8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TITLE_ONLY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9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637950" y="0"/>
            <a:ext cx="7860600" cy="63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/>
          <p:nvPr/>
        </p:nvSpPr>
        <p:spPr>
          <a:xfrm>
            <a:off x="-25" y="3825189"/>
            <a:ext cx="9144000" cy="1312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5" name="Google Shape;55;p10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782250" y="3825200"/>
            <a:ext cx="7609200" cy="6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7842625" y="648725"/>
            <a:ext cx="548700" cy="41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ource Sans Pro"/>
              <a:buChar char="»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ource Sans Pro"/>
              <a:buChar char="»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ource Sans Pro"/>
              <a:buChar char="»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●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ource Sans Pro"/>
              <a:buChar char="■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buNone/>
              <a:defRPr sz="1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>
            <a:spLocks noGrp="1"/>
          </p:cNvSpPr>
          <p:nvPr>
            <p:ph type="ctrTitle"/>
          </p:nvPr>
        </p:nvSpPr>
        <p:spPr>
          <a:xfrm>
            <a:off x="1139200" y="645550"/>
            <a:ext cx="6865800" cy="192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  <p:grpSp>
        <p:nvGrpSpPr>
          <p:cNvPr id="71" name="Google Shape;71;p13"/>
          <p:cNvGrpSpPr/>
          <p:nvPr/>
        </p:nvGrpSpPr>
        <p:grpSpPr>
          <a:xfrm>
            <a:off x="6991960" y="3047878"/>
            <a:ext cx="1006738" cy="954227"/>
            <a:chOff x="5300400" y="3670175"/>
            <a:chExt cx="421300" cy="399325"/>
          </a:xfrm>
        </p:grpSpPr>
        <p:sp>
          <p:nvSpPr>
            <p:cNvPr id="72" name="Google Shape;72;p13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EF2"/>
                </a:solidFill>
              </a:endParaRPr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EF2"/>
                </a:solidFill>
              </a:endParaRPr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EF2"/>
                </a:solidFill>
              </a:endParaRPr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EF2"/>
                </a:solidFill>
              </a:endParaRPr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BEF2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>
            <a:spLocks noGrp="1"/>
          </p:cNvSpPr>
          <p:nvPr>
            <p:ph type="title" idx="4294967295"/>
          </p:nvPr>
        </p:nvSpPr>
        <p:spPr>
          <a:xfrm>
            <a:off x="657225" y="866400"/>
            <a:ext cx="7841400" cy="7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/>
              <a:t>Want big impact?</a:t>
            </a:r>
            <a:endParaRPr b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BIG IMAGE.</a:t>
            </a:r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sldNum" idx="12"/>
          </p:nvPr>
        </p:nvSpPr>
        <p:spPr>
          <a:xfrm>
            <a:off x="637950" y="0"/>
            <a:ext cx="7860600" cy="63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172" name="Google Shape;172;p24"/>
          <p:cNvSpPr/>
          <p:nvPr/>
        </p:nvSpPr>
        <p:spPr>
          <a:xfrm>
            <a:off x="3516725" y="1732325"/>
            <a:ext cx="2133000" cy="2133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Gray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3" name="Google Shape;173;p24"/>
          <p:cNvSpPr/>
          <p:nvPr/>
        </p:nvSpPr>
        <p:spPr>
          <a:xfrm>
            <a:off x="1694600" y="1732325"/>
            <a:ext cx="2133000" cy="2133000"/>
          </a:xfrm>
          <a:prstGeom prst="ellipse">
            <a:avLst/>
          </a:prstGeom>
          <a:noFill/>
          <a:ln w="1143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</a:t>
            </a:r>
            <a:endParaRPr>
              <a:solidFill>
                <a:srgbClr val="25516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4" name="Google Shape;174;p24"/>
          <p:cNvSpPr/>
          <p:nvPr/>
        </p:nvSpPr>
        <p:spPr>
          <a:xfrm>
            <a:off x="5338850" y="1732325"/>
            <a:ext cx="2133000" cy="2133000"/>
          </a:xfrm>
          <a:prstGeom prst="ellipse">
            <a:avLst/>
          </a:prstGeom>
          <a:noFill/>
          <a:ln w="1143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</a:t>
            </a:r>
            <a:endParaRPr>
              <a:solidFill>
                <a:srgbClr val="25516C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5" name="Google Shape;175;p24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5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181" name="Google Shape;181;p25"/>
          <p:cNvGraphicFramePr/>
          <p:nvPr/>
        </p:nvGraphicFramePr>
        <p:xfrm>
          <a:off x="1059100" y="177369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{CB8F55BA-1D26-4A3C-8808-3F048720A6A3}</a:tableStyleId>
              </a:tblPr>
              <a:tblGrid>
                <a:gridCol w="1762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2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2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38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25516C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accen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A</a:t>
                      </a:r>
                      <a:endParaRPr sz="1100">
                        <a:solidFill>
                          <a:schemeClr val="accen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accen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B</a:t>
                      </a:r>
                      <a:endParaRPr sz="1100">
                        <a:solidFill>
                          <a:schemeClr val="accen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accen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C</a:t>
                      </a:r>
                      <a:endParaRPr sz="1100">
                        <a:solidFill>
                          <a:schemeClr val="accen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8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25516C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Yellow</a:t>
                      </a:r>
                      <a:endParaRPr sz="1100">
                        <a:solidFill>
                          <a:srgbClr val="25516C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25516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10</a:t>
                      </a:r>
                      <a:endParaRPr sz="1800" b="1">
                        <a:solidFill>
                          <a:srgbClr val="25516C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25516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20</a:t>
                      </a:r>
                      <a:endParaRPr sz="1800" b="1">
                        <a:solidFill>
                          <a:srgbClr val="25516C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25516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7</a:t>
                      </a:r>
                      <a:endParaRPr sz="1800" b="1">
                        <a:solidFill>
                          <a:srgbClr val="25516C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8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25516C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Blue</a:t>
                      </a:r>
                      <a:endParaRPr sz="1100">
                        <a:solidFill>
                          <a:srgbClr val="25516C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25516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30</a:t>
                      </a:r>
                      <a:endParaRPr sz="1800" b="1">
                        <a:solidFill>
                          <a:srgbClr val="25516C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25516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15</a:t>
                      </a:r>
                      <a:endParaRPr sz="1800" b="1">
                        <a:solidFill>
                          <a:srgbClr val="25516C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25516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10</a:t>
                      </a:r>
                      <a:endParaRPr sz="1800" b="1">
                        <a:solidFill>
                          <a:srgbClr val="25516C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8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25516C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Orange</a:t>
                      </a:r>
                      <a:endParaRPr sz="1100">
                        <a:solidFill>
                          <a:srgbClr val="25516C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25516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</a:t>
                      </a:r>
                      <a:endParaRPr sz="1800" b="1">
                        <a:solidFill>
                          <a:srgbClr val="25516C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25516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24</a:t>
                      </a:r>
                      <a:endParaRPr sz="1800" b="1">
                        <a:solidFill>
                          <a:srgbClr val="25516C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rgbClr val="25516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16</a:t>
                      </a:r>
                      <a:endParaRPr sz="1800" b="1">
                        <a:solidFill>
                          <a:srgbClr val="25516C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2" name="Google Shape;182;p25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/>
          <p:nvPr/>
        </p:nvSpPr>
        <p:spPr>
          <a:xfrm>
            <a:off x="1698577" y="1506550"/>
            <a:ext cx="5804297" cy="2765039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title" idx="4294967295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BEF2"/>
                </a:solidFill>
              </a:rPr>
              <a:t>MAPS</a:t>
            </a:r>
            <a:endParaRPr>
              <a:solidFill>
                <a:srgbClr val="00BEF2"/>
              </a:solidFill>
            </a:endParaRPr>
          </a:p>
        </p:txBody>
      </p:sp>
      <p:sp>
        <p:nvSpPr>
          <p:cNvPr id="189" name="Google Shape;189;p26"/>
          <p:cNvSpPr/>
          <p:nvPr/>
        </p:nvSpPr>
        <p:spPr>
          <a:xfrm>
            <a:off x="2699375" y="2079825"/>
            <a:ext cx="5835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25516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our office</a:t>
            </a:r>
            <a:endParaRPr sz="8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0" name="Google Shape;190;p26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00BEF2"/>
                </a:solidFill>
              </a:rPr>
              <a:t>13</a:t>
            </a:fld>
            <a:endParaRPr>
              <a:solidFill>
                <a:srgbClr val="00BEF2"/>
              </a:solidFill>
            </a:endParaRPr>
          </a:p>
        </p:txBody>
      </p:sp>
      <p:cxnSp>
        <p:nvCxnSpPr>
          <p:cNvPr id="191" name="Google Shape;191;p26"/>
          <p:cNvCxnSpPr/>
          <p:nvPr/>
        </p:nvCxnSpPr>
        <p:spPr>
          <a:xfrm rot="10800000">
            <a:off x="1654350" y="2475025"/>
            <a:ext cx="575100" cy="0"/>
          </a:xfrm>
          <a:prstGeom prst="straightConnector1">
            <a:avLst/>
          </a:prstGeom>
          <a:noFill/>
          <a:ln w="19050" cap="rnd" cmpd="sng">
            <a:solidFill>
              <a:srgbClr val="25516C"/>
            </a:solidFill>
            <a:prstDash val="solid"/>
            <a:round/>
            <a:headEnd type="none" w="sm" len="sm"/>
            <a:tailEnd type="oval" w="sm" len="sm"/>
          </a:ln>
        </p:spPr>
      </p:cxnSp>
      <p:cxnSp>
        <p:nvCxnSpPr>
          <p:cNvPr id="192" name="Google Shape;192;p26"/>
          <p:cNvCxnSpPr/>
          <p:nvPr/>
        </p:nvCxnSpPr>
        <p:spPr>
          <a:xfrm rot="10800000">
            <a:off x="1667375" y="3618825"/>
            <a:ext cx="1738200" cy="0"/>
          </a:xfrm>
          <a:prstGeom prst="straightConnector1">
            <a:avLst/>
          </a:prstGeom>
          <a:noFill/>
          <a:ln w="19050" cap="rnd" cmpd="sng">
            <a:solidFill>
              <a:srgbClr val="25516C"/>
            </a:solidFill>
            <a:prstDash val="solid"/>
            <a:round/>
            <a:headEnd type="none" w="sm" len="sm"/>
            <a:tailEnd type="oval" w="sm" len="sm"/>
          </a:ln>
        </p:spPr>
      </p:cxnSp>
      <p:cxnSp>
        <p:nvCxnSpPr>
          <p:cNvPr id="193" name="Google Shape;193;p26"/>
          <p:cNvCxnSpPr/>
          <p:nvPr/>
        </p:nvCxnSpPr>
        <p:spPr>
          <a:xfrm>
            <a:off x="4620475" y="3806239"/>
            <a:ext cx="600900" cy="0"/>
          </a:xfrm>
          <a:prstGeom prst="straightConnector1">
            <a:avLst/>
          </a:prstGeom>
          <a:noFill/>
          <a:ln w="19050" cap="rnd" cmpd="sng">
            <a:solidFill>
              <a:srgbClr val="25516C"/>
            </a:solidFill>
            <a:prstDash val="solid"/>
            <a:round/>
            <a:headEnd type="none" w="sm" len="sm"/>
            <a:tailEnd type="oval" w="sm" len="sm"/>
          </a:ln>
        </p:spPr>
      </p:cxnSp>
      <p:cxnSp>
        <p:nvCxnSpPr>
          <p:cNvPr id="194" name="Google Shape;194;p26"/>
          <p:cNvCxnSpPr/>
          <p:nvPr/>
        </p:nvCxnSpPr>
        <p:spPr>
          <a:xfrm rot="10800000">
            <a:off x="3709350" y="2294075"/>
            <a:ext cx="420000" cy="0"/>
          </a:xfrm>
          <a:prstGeom prst="straightConnector1">
            <a:avLst/>
          </a:prstGeom>
          <a:noFill/>
          <a:ln w="19050" cap="rnd" cmpd="sng">
            <a:solidFill>
              <a:srgbClr val="25516C"/>
            </a:solidFill>
            <a:prstDash val="solid"/>
            <a:round/>
            <a:headEnd type="none" w="sm" len="sm"/>
            <a:tailEnd type="oval" w="sm" len="sm"/>
          </a:ln>
        </p:spPr>
      </p:cxnSp>
      <p:cxnSp>
        <p:nvCxnSpPr>
          <p:cNvPr id="195" name="Google Shape;195;p26"/>
          <p:cNvCxnSpPr/>
          <p:nvPr/>
        </p:nvCxnSpPr>
        <p:spPr>
          <a:xfrm>
            <a:off x="6126150" y="2714125"/>
            <a:ext cx="1383000" cy="0"/>
          </a:xfrm>
          <a:prstGeom prst="straightConnector1">
            <a:avLst/>
          </a:prstGeom>
          <a:noFill/>
          <a:ln w="19050" cap="rnd" cmpd="sng">
            <a:solidFill>
              <a:srgbClr val="25516C"/>
            </a:solidFill>
            <a:prstDash val="solid"/>
            <a:round/>
            <a:headEnd type="none" w="sm" len="sm"/>
            <a:tailEnd type="oval" w="sm" len="sm"/>
          </a:ln>
        </p:spPr>
      </p:cxnSp>
      <p:cxnSp>
        <p:nvCxnSpPr>
          <p:cNvPr id="196" name="Google Shape;196;p26"/>
          <p:cNvCxnSpPr/>
          <p:nvPr/>
        </p:nvCxnSpPr>
        <p:spPr>
          <a:xfrm>
            <a:off x="6681900" y="3916100"/>
            <a:ext cx="801300" cy="0"/>
          </a:xfrm>
          <a:prstGeom prst="straightConnector1">
            <a:avLst/>
          </a:prstGeom>
          <a:noFill/>
          <a:ln w="19050" cap="rnd" cmpd="sng">
            <a:solidFill>
              <a:srgbClr val="25516C"/>
            </a:solidFill>
            <a:prstDash val="solid"/>
            <a:round/>
            <a:headEnd type="none" w="sm" len="sm"/>
            <a:tailEnd type="oval" w="sm" len="sm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 txBox="1">
            <a:spLocks noGrp="1"/>
          </p:cNvSpPr>
          <p:nvPr>
            <p:ph type="ctrTitle" idx="4294967295"/>
          </p:nvPr>
        </p:nvSpPr>
        <p:spPr>
          <a:xfrm>
            <a:off x="1377575" y="2040550"/>
            <a:ext cx="6388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chemeClr val="accent1"/>
                </a:solidFill>
              </a:rPr>
              <a:t>89,526,124</a:t>
            </a:r>
            <a:endParaRPr sz="7200">
              <a:solidFill>
                <a:schemeClr val="accent1"/>
              </a:solidFill>
            </a:endParaRPr>
          </a:p>
        </p:txBody>
      </p:sp>
      <p:sp>
        <p:nvSpPr>
          <p:cNvPr id="202" name="Google Shape;202;p27"/>
          <p:cNvSpPr txBox="1">
            <a:spLocks noGrp="1"/>
          </p:cNvSpPr>
          <p:nvPr>
            <p:ph type="subTitle" idx="4294967295"/>
          </p:nvPr>
        </p:nvSpPr>
        <p:spPr>
          <a:xfrm>
            <a:off x="1377575" y="2916255"/>
            <a:ext cx="63888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Whoa! That’s a big number, aren’t you proud?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203" name="Google Shape;203;p27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8"/>
          <p:cNvSpPr txBox="1">
            <a:spLocks noGrp="1"/>
          </p:cNvSpPr>
          <p:nvPr>
            <p:ph type="ctrTitle" idx="4294967295"/>
          </p:nvPr>
        </p:nvSpPr>
        <p:spPr>
          <a:xfrm>
            <a:off x="1163200" y="800400"/>
            <a:ext cx="68175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1"/>
                </a:solidFill>
              </a:rPr>
              <a:t>89,526,124$</a:t>
            </a:r>
            <a:endParaRPr sz="3600">
              <a:solidFill>
                <a:schemeClr val="accent1"/>
              </a:solidFill>
            </a:endParaRPr>
          </a:p>
        </p:txBody>
      </p:sp>
      <p:sp>
        <p:nvSpPr>
          <p:cNvPr id="209" name="Google Shape;209;p28"/>
          <p:cNvSpPr txBox="1">
            <a:spLocks noGrp="1"/>
          </p:cNvSpPr>
          <p:nvPr>
            <p:ph type="subTitle" idx="4294967295"/>
          </p:nvPr>
        </p:nvSpPr>
        <p:spPr>
          <a:xfrm>
            <a:off x="1163200" y="1411308"/>
            <a:ext cx="68175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That’s a lot of money</a:t>
            </a:r>
            <a:endParaRPr sz="1800"/>
          </a:p>
        </p:txBody>
      </p:sp>
      <p:sp>
        <p:nvSpPr>
          <p:cNvPr id="210" name="Google Shape;210;p28"/>
          <p:cNvSpPr txBox="1">
            <a:spLocks noGrp="1"/>
          </p:cNvSpPr>
          <p:nvPr>
            <p:ph type="ctrTitle" idx="4294967295"/>
          </p:nvPr>
        </p:nvSpPr>
        <p:spPr>
          <a:xfrm>
            <a:off x="1163200" y="3124493"/>
            <a:ext cx="68175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1"/>
                </a:solidFill>
              </a:rPr>
              <a:t>100%</a:t>
            </a:r>
            <a:endParaRPr sz="3600">
              <a:solidFill>
                <a:schemeClr val="accent1"/>
              </a:solidFill>
            </a:endParaRPr>
          </a:p>
        </p:txBody>
      </p:sp>
      <p:sp>
        <p:nvSpPr>
          <p:cNvPr id="211" name="Google Shape;211;p28"/>
          <p:cNvSpPr txBox="1">
            <a:spLocks noGrp="1"/>
          </p:cNvSpPr>
          <p:nvPr>
            <p:ph type="subTitle" idx="4294967295"/>
          </p:nvPr>
        </p:nvSpPr>
        <p:spPr>
          <a:xfrm>
            <a:off x="1163200" y="3735401"/>
            <a:ext cx="68175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Total success!</a:t>
            </a:r>
            <a:endParaRPr sz="1800"/>
          </a:p>
        </p:txBody>
      </p:sp>
      <p:sp>
        <p:nvSpPr>
          <p:cNvPr id="212" name="Google Shape;212;p28"/>
          <p:cNvSpPr txBox="1">
            <a:spLocks noGrp="1"/>
          </p:cNvSpPr>
          <p:nvPr>
            <p:ph type="ctrTitle" idx="4294967295"/>
          </p:nvPr>
        </p:nvSpPr>
        <p:spPr>
          <a:xfrm>
            <a:off x="1163200" y="1962447"/>
            <a:ext cx="68175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1"/>
                </a:solidFill>
              </a:rPr>
              <a:t>185,244 users</a:t>
            </a:r>
            <a:endParaRPr sz="3600">
              <a:solidFill>
                <a:schemeClr val="accent1"/>
              </a:solidFill>
            </a:endParaRPr>
          </a:p>
        </p:txBody>
      </p:sp>
      <p:sp>
        <p:nvSpPr>
          <p:cNvPr id="213" name="Google Shape;213;p28"/>
          <p:cNvSpPr txBox="1">
            <a:spLocks noGrp="1"/>
          </p:cNvSpPr>
          <p:nvPr>
            <p:ph type="subTitle" idx="4294967295"/>
          </p:nvPr>
        </p:nvSpPr>
        <p:spPr>
          <a:xfrm>
            <a:off x="1163200" y="2573355"/>
            <a:ext cx="68175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And a lot of users</a:t>
            </a:r>
            <a:endParaRPr sz="1800"/>
          </a:p>
        </p:txBody>
      </p:sp>
      <p:sp>
        <p:nvSpPr>
          <p:cNvPr id="214" name="Google Shape;214;p28"/>
          <p:cNvSpPr txBox="1">
            <a:spLocks noGrp="1"/>
          </p:cNvSpPr>
          <p:nvPr>
            <p:ph type="sldNum" idx="12"/>
          </p:nvPr>
        </p:nvSpPr>
        <p:spPr>
          <a:xfrm>
            <a:off x="637950" y="0"/>
            <a:ext cx="7860600" cy="63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220" name="Google Shape;220;p29"/>
          <p:cNvSpPr/>
          <p:nvPr/>
        </p:nvSpPr>
        <p:spPr>
          <a:xfrm>
            <a:off x="1010200" y="2137850"/>
            <a:ext cx="2551500" cy="1325100"/>
          </a:xfrm>
          <a:prstGeom prst="homePlate">
            <a:avLst>
              <a:gd name="adj" fmla="val 30129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first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1" name="Google Shape;221;p29"/>
          <p:cNvSpPr/>
          <p:nvPr/>
        </p:nvSpPr>
        <p:spPr>
          <a:xfrm>
            <a:off x="3223033" y="2137850"/>
            <a:ext cx="2600700" cy="1325100"/>
          </a:xfrm>
          <a:prstGeom prst="chevron">
            <a:avLst>
              <a:gd name="adj" fmla="val 2985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second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2" name="Google Shape;222;p29"/>
          <p:cNvSpPr/>
          <p:nvPr/>
        </p:nvSpPr>
        <p:spPr>
          <a:xfrm>
            <a:off x="5484936" y="2137850"/>
            <a:ext cx="2600700" cy="1325100"/>
          </a:xfrm>
          <a:prstGeom prst="chevron">
            <a:avLst>
              <a:gd name="adj" fmla="val 2985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last</a:t>
            </a:r>
            <a:endParaRPr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3" name="Google Shape;223;p29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0"/>
          <p:cNvSpPr txBox="1">
            <a:spLocks noGrp="1"/>
          </p:cNvSpPr>
          <p:nvPr>
            <p:ph type="body" idx="1"/>
          </p:nvPr>
        </p:nvSpPr>
        <p:spPr>
          <a:xfrm>
            <a:off x="1010200" y="1458423"/>
            <a:ext cx="2298600" cy="13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29" name="Google Shape;229;p30"/>
          <p:cNvSpPr txBox="1">
            <a:spLocks noGrp="1"/>
          </p:cNvSpPr>
          <p:nvPr>
            <p:ph type="body" idx="2"/>
          </p:nvPr>
        </p:nvSpPr>
        <p:spPr>
          <a:xfrm>
            <a:off x="3426550" y="1458423"/>
            <a:ext cx="2298600" cy="13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30" name="Google Shape;230;p30"/>
          <p:cNvSpPr txBox="1">
            <a:spLocks noGrp="1"/>
          </p:cNvSpPr>
          <p:nvPr>
            <p:ph type="body" idx="3"/>
          </p:nvPr>
        </p:nvSpPr>
        <p:spPr>
          <a:xfrm>
            <a:off x="5842900" y="1458423"/>
            <a:ext cx="2298600" cy="13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31" name="Google Shape;231;p30"/>
          <p:cNvSpPr txBox="1">
            <a:spLocks noGrp="1"/>
          </p:cNvSpPr>
          <p:nvPr>
            <p:ph type="body" idx="1"/>
          </p:nvPr>
        </p:nvSpPr>
        <p:spPr>
          <a:xfrm>
            <a:off x="1010200" y="2830023"/>
            <a:ext cx="2298600" cy="13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32" name="Google Shape;232;p30"/>
          <p:cNvSpPr txBox="1">
            <a:spLocks noGrp="1"/>
          </p:cNvSpPr>
          <p:nvPr>
            <p:ph type="body" idx="2"/>
          </p:nvPr>
        </p:nvSpPr>
        <p:spPr>
          <a:xfrm>
            <a:off x="3426550" y="2830023"/>
            <a:ext cx="2298600" cy="13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33" name="Google Shape;233;p30"/>
          <p:cNvSpPr txBox="1">
            <a:spLocks noGrp="1"/>
          </p:cNvSpPr>
          <p:nvPr>
            <p:ph type="body" idx="3"/>
          </p:nvPr>
        </p:nvSpPr>
        <p:spPr>
          <a:xfrm>
            <a:off x="5842900" y="2830023"/>
            <a:ext cx="2298600" cy="13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34" name="Google Shape;234;p30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grpSp>
        <p:nvGrpSpPr>
          <p:cNvPr id="235" name="Google Shape;235;p30"/>
          <p:cNvGrpSpPr/>
          <p:nvPr/>
        </p:nvGrpSpPr>
        <p:grpSpPr>
          <a:xfrm>
            <a:off x="1877688" y="1528635"/>
            <a:ext cx="351407" cy="374423"/>
            <a:chOff x="5970800" y="1619250"/>
            <a:chExt cx="428650" cy="456725"/>
          </a:xfrm>
        </p:grpSpPr>
        <p:sp>
          <p:nvSpPr>
            <p:cNvPr id="236" name="Google Shape;236;p30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0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0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0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" name="Google Shape;241;p30"/>
          <p:cNvSpPr/>
          <p:nvPr/>
        </p:nvSpPr>
        <p:spPr>
          <a:xfrm>
            <a:off x="1858400" y="2929177"/>
            <a:ext cx="313369" cy="330379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2" name="Google Shape;242;p30"/>
          <p:cNvGrpSpPr/>
          <p:nvPr/>
        </p:nvGrpSpPr>
        <p:grpSpPr>
          <a:xfrm>
            <a:off x="4080703" y="1579712"/>
            <a:ext cx="344398" cy="318369"/>
            <a:chOff x="5975075" y="2327500"/>
            <a:chExt cx="420100" cy="388350"/>
          </a:xfrm>
        </p:grpSpPr>
        <p:sp>
          <p:nvSpPr>
            <p:cNvPr id="243" name="Google Shape;243;p30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0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5" name="Google Shape;245;p30"/>
          <p:cNvSpPr/>
          <p:nvPr/>
        </p:nvSpPr>
        <p:spPr>
          <a:xfrm>
            <a:off x="6441793" y="2892963"/>
            <a:ext cx="384445" cy="384425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6" name="Google Shape;246;p30"/>
          <p:cNvGrpSpPr/>
          <p:nvPr/>
        </p:nvGrpSpPr>
        <p:grpSpPr>
          <a:xfrm>
            <a:off x="4060220" y="2930947"/>
            <a:ext cx="385429" cy="326383"/>
            <a:chOff x="5275975" y="4344850"/>
            <a:chExt cx="470150" cy="398125"/>
          </a:xfrm>
        </p:grpSpPr>
        <p:sp>
          <p:nvSpPr>
            <p:cNvPr id="247" name="Google Shape;247;p30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0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0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0" name="Google Shape;250;p30"/>
          <p:cNvGrpSpPr/>
          <p:nvPr/>
        </p:nvGrpSpPr>
        <p:grpSpPr>
          <a:xfrm>
            <a:off x="6454943" y="1566700"/>
            <a:ext cx="211262" cy="344398"/>
            <a:chOff x="6730350" y="2315900"/>
            <a:chExt cx="257700" cy="420100"/>
          </a:xfrm>
        </p:grpSpPr>
        <p:sp>
          <p:nvSpPr>
            <p:cNvPr id="251" name="Google Shape;251;p30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0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0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0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0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6" name="Google Shape;256;p30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1"/>
          <p:cNvSpPr txBox="1">
            <a:spLocks noGrp="1"/>
          </p:cNvSpPr>
          <p:nvPr>
            <p:ph type="body" idx="1"/>
          </p:nvPr>
        </p:nvSpPr>
        <p:spPr>
          <a:xfrm>
            <a:off x="782250" y="3825200"/>
            <a:ext cx="7609200" cy="6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Excel or Google Sheets</a:t>
            </a:r>
            <a:endParaRPr/>
          </a:p>
        </p:txBody>
      </p:sp>
      <p:sp>
        <p:nvSpPr>
          <p:cNvPr id="262" name="Google Shape;262;p31"/>
          <p:cNvSpPr txBox="1">
            <a:spLocks noGrp="1"/>
          </p:cNvSpPr>
          <p:nvPr>
            <p:ph type="sldNum" idx="12"/>
          </p:nvPr>
        </p:nvSpPr>
        <p:spPr>
          <a:xfrm>
            <a:off x="7842625" y="648725"/>
            <a:ext cx="548700" cy="41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cxnSp>
        <p:nvCxnSpPr>
          <p:cNvPr id="263" name="Google Shape;263;p31"/>
          <p:cNvCxnSpPr/>
          <p:nvPr/>
        </p:nvCxnSpPr>
        <p:spPr>
          <a:xfrm>
            <a:off x="852000" y="1029268"/>
            <a:ext cx="70482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4" name="Google Shape;264;p31"/>
          <p:cNvCxnSpPr/>
          <p:nvPr/>
        </p:nvCxnSpPr>
        <p:spPr>
          <a:xfrm>
            <a:off x="852000" y="1720054"/>
            <a:ext cx="70482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5" name="Google Shape;265;p31"/>
          <p:cNvCxnSpPr/>
          <p:nvPr/>
        </p:nvCxnSpPr>
        <p:spPr>
          <a:xfrm>
            <a:off x="852000" y="2410841"/>
            <a:ext cx="70482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6" name="Google Shape;266;p31"/>
          <p:cNvCxnSpPr/>
          <p:nvPr/>
        </p:nvCxnSpPr>
        <p:spPr>
          <a:xfrm>
            <a:off x="852000" y="3101627"/>
            <a:ext cx="70482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7" name="Google Shape;267;p31"/>
          <p:cNvSpPr txBox="1"/>
          <p:nvPr/>
        </p:nvSpPr>
        <p:spPr>
          <a:xfrm>
            <a:off x="852000" y="874700"/>
            <a:ext cx="301200" cy="29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4000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300"/>
              </a:spcBef>
              <a:spcAft>
                <a:spcPts val="430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68" name="Google Shape;268;p31"/>
          <p:cNvSpPr/>
          <p:nvPr/>
        </p:nvSpPr>
        <p:spPr>
          <a:xfrm>
            <a:off x="1455937" y="2301084"/>
            <a:ext cx="227400" cy="1512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31"/>
          <p:cNvSpPr/>
          <p:nvPr/>
        </p:nvSpPr>
        <p:spPr>
          <a:xfrm>
            <a:off x="1761901" y="1917405"/>
            <a:ext cx="227400" cy="1896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31"/>
          <p:cNvSpPr/>
          <p:nvPr/>
        </p:nvSpPr>
        <p:spPr>
          <a:xfrm>
            <a:off x="2067865" y="2410841"/>
            <a:ext cx="227400" cy="1403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31"/>
          <p:cNvSpPr/>
          <p:nvPr/>
        </p:nvSpPr>
        <p:spPr>
          <a:xfrm>
            <a:off x="3162750" y="2606605"/>
            <a:ext cx="227400" cy="120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31"/>
          <p:cNvSpPr/>
          <p:nvPr/>
        </p:nvSpPr>
        <p:spPr>
          <a:xfrm>
            <a:off x="3468713" y="2023990"/>
            <a:ext cx="227400" cy="1790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31"/>
          <p:cNvSpPr/>
          <p:nvPr/>
        </p:nvSpPr>
        <p:spPr>
          <a:xfrm>
            <a:off x="3774677" y="1179525"/>
            <a:ext cx="227400" cy="2634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1"/>
          <p:cNvSpPr/>
          <p:nvPr/>
        </p:nvSpPr>
        <p:spPr>
          <a:xfrm>
            <a:off x="4869562" y="2066612"/>
            <a:ext cx="227400" cy="174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31"/>
          <p:cNvSpPr/>
          <p:nvPr/>
        </p:nvSpPr>
        <p:spPr>
          <a:xfrm>
            <a:off x="5175526" y="1029147"/>
            <a:ext cx="227400" cy="278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31"/>
          <p:cNvSpPr/>
          <p:nvPr/>
        </p:nvSpPr>
        <p:spPr>
          <a:xfrm>
            <a:off x="5481490" y="2244247"/>
            <a:ext cx="227400" cy="1569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31"/>
          <p:cNvSpPr/>
          <p:nvPr/>
        </p:nvSpPr>
        <p:spPr>
          <a:xfrm>
            <a:off x="6576374" y="2663441"/>
            <a:ext cx="227400" cy="115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31"/>
          <p:cNvSpPr/>
          <p:nvPr/>
        </p:nvSpPr>
        <p:spPr>
          <a:xfrm>
            <a:off x="6882338" y="1242418"/>
            <a:ext cx="227400" cy="25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1"/>
          <p:cNvSpPr/>
          <p:nvPr/>
        </p:nvSpPr>
        <p:spPr>
          <a:xfrm>
            <a:off x="7188302" y="1547940"/>
            <a:ext cx="227400" cy="2266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2"/>
          <p:cNvSpPr txBox="1">
            <a:spLocks noGrp="1"/>
          </p:cNvSpPr>
          <p:nvPr>
            <p:ph type="body" idx="4294967295"/>
          </p:nvPr>
        </p:nvSpPr>
        <p:spPr>
          <a:xfrm>
            <a:off x="1026150" y="2166175"/>
            <a:ext cx="2378100" cy="19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ANDROID PROJECT</a:t>
            </a:r>
            <a:endParaRPr sz="14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285" name="Google Shape;285;p32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00BEF2"/>
                </a:solidFill>
              </a:rPr>
              <a:t>19</a:t>
            </a:fld>
            <a:endParaRPr>
              <a:solidFill>
                <a:srgbClr val="00BEF2"/>
              </a:solidFill>
            </a:endParaRPr>
          </a:p>
        </p:txBody>
      </p:sp>
      <p:pic>
        <p:nvPicPr>
          <p:cNvPr id="286" name="Google Shape;286;p32" descr="androi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6469" y="489800"/>
            <a:ext cx="3691917" cy="465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37767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I am Jayden Smith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 am here because I love to give presentations.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 @username</a:t>
            </a:r>
            <a:endParaRPr b="1"/>
          </a:p>
        </p:txBody>
      </p:sp>
      <p:pic>
        <p:nvPicPr>
          <p:cNvPr id="91" name="Google Shape;91;p15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6675" y="1571425"/>
            <a:ext cx="2665025" cy="266502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5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HELLO!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3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00BEF2"/>
                </a:solidFill>
              </a:rPr>
              <a:t>20</a:t>
            </a:fld>
            <a:endParaRPr>
              <a:solidFill>
                <a:srgbClr val="00BEF2"/>
              </a:solidFill>
            </a:endParaRPr>
          </a:p>
        </p:txBody>
      </p:sp>
      <p:sp>
        <p:nvSpPr>
          <p:cNvPr id="293" name="Google Shape;293;p33"/>
          <p:cNvSpPr txBox="1">
            <a:spLocks noGrp="1"/>
          </p:cNvSpPr>
          <p:nvPr>
            <p:ph type="body" idx="4294967295"/>
          </p:nvPr>
        </p:nvSpPr>
        <p:spPr>
          <a:xfrm>
            <a:off x="1026150" y="2166175"/>
            <a:ext cx="2378100" cy="19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iPHONE PROJECT</a:t>
            </a:r>
            <a:endParaRPr sz="14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pic>
        <p:nvPicPr>
          <p:cNvPr id="294" name="Google Shape;294;p33" descr="iphon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8174" y="489800"/>
            <a:ext cx="3764308" cy="465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4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00BEF2"/>
                </a:solidFill>
              </a:rPr>
              <a:t>21</a:t>
            </a:fld>
            <a:endParaRPr>
              <a:solidFill>
                <a:srgbClr val="00BEF2"/>
              </a:solidFill>
            </a:endParaRPr>
          </a:p>
        </p:txBody>
      </p:sp>
      <p:sp>
        <p:nvSpPr>
          <p:cNvPr id="301" name="Google Shape;301;p34"/>
          <p:cNvSpPr txBox="1">
            <a:spLocks noGrp="1"/>
          </p:cNvSpPr>
          <p:nvPr>
            <p:ph type="body" idx="4294967295"/>
          </p:nvPr>
        </p:nvSpPr>
        <p:spPr>
          <a:xfrm>
            <a:off x="1026150" y="2166175"/>
            <a:ext cx="2378100" cy="19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TABLET PROJECT</a:t>
            </a:r>
            <a:endParaRPr sz="14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grpSp>
        <p:nvGrpSpPr>
          <p:cNvPr id="302" name="Google Shape;302;p34"/>
          <p:cNvGrpSpPr/>
          <p:nvPr/>
        </p:nvGrpSpPr>
        <p:grpSpPr>
          <a:xfrm>
            <a:off x="4976620" y="329070"/>
            <a:ext cx="2455979" cy="3789712"/>
            <a:chOff x="4976620" y="329070"/>
            <a:chExt cx="2455979" cy="3789712"/>
          </a:xfrm>
        </p:grpSpPr>
        <p:sp>
          <p:nvSpPr>
            <p:cNvPr id="303" name="Google Shape;303;p34"/>
            <p:cNvSpPr/>
            <p:nvPr/>
          </p:nvSpPr>
          <p:spPr>
            <a:xfrm>
              <a:off x="4976620" y="329070"/>
              <a:ext cx="2455979" cy="3789712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4"/>
            <p:cNvSpPr/>
            <p:nvPr/>
          </p:nvSpPr>
          <p:spPr>
            <a:xfrm>
              <a:off x="6104311" y="3880223"/>
              <a:ext cx="201955" cy="13014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4"/>
            <p:cNvSpPr/>
            <p:nvPr/>
          </p:nvSpPr>
          <p:spPr>
            <a:xfrm>
              <a:off x="6089391" y="479519"/>
              <a:ext cx="39335" cy="39317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4"/>
            <p:cNvSpPr/>
            <p:nvPr/>
          </p:nvSpPr>
          <p:spPr>
            <a:xfrm>
              <a:off x="6169362" y="463243"/>
              <a:ext cx="71852" cy="71852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5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00BEF2"/>
                </a:solidFill>
              </a:rPr>
              <a:t>22</a:t>
            </a:fld>
            <a:endParaRPr>
              <a:solidFill>
                <a:srgbClr val="00BEF2"/>
              </a:solidFill>
            </a:endParaRPr>
          </a:p>
        </p:txBody>
      </p:sp>
      <p:sp>
        <p:nvSpPr>
          <p:cNvPr id="313" name="Google Shape;313;p35"/>
          <p:cNvSpPr txBox="1">
            <a:spLocks noGrp="1"/>
          </p:cNvSpPr>
          <p:nvPr>
            <p:ph type="body" idx="4294967295"/>
          </p:nvPr>
        </p:nvSpPr>
        <p:spPr>
          <a:xfrm>
            <a:off x="1026150" y="2166175"/>
            <a:ext cx="2378100" cy="19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DESKTOP PROJECT</a:t>
            </a:r>
            <a:endParaRPr sz="14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grpSp>
        <p:nvGrpSpPr>
          <p:cNvPr id="314" name="Google Shape;314;p35"/>
          <p:cNvGrpSpPr/>
          <p:nvPr/>
        </p:nvGrpSpPr>
        <p:grpSpPr>
          <a:xfrm>
            <a:off x="3234728" y="1095434"/>
            <a:ext cx="5080560" cy="2976639"/>
            <a:chOff x="3483388" y="1241131"/>
            <a:chExt cx="4831726" cy="2830850"/>
          </a:xfrm>
        </p:grpSpPr>
        <p:sp>
          <p:nvSpPr>
            <p:cNvPr id="315" name="Google Shape;315;p35"/>
            <p:cNvSpPr/>
            <p:nvPr/>
          </p:nvSpPr>
          <p:spPr>
            <a:xfrm>
              <a:off x="3878515" y="1241131"/>
              <a:ext cx="4039989" cy="2704207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35"/>
            <p:cNvSpPr/>
            <p:nvPr/>
          </p:nvSpPr>
          <p:spPr>
            <a:xfrm>
              <a:off x="3483388" y="3997486"/>
              <a:ext cx="4831726" cy="74496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35"/>
            <p:cNvSpPr/>
            <p:nvPr/>
          </p:nvSpPr>
          <p:spPr>
            <a:xfrm>
              <a:off x="3483388" y="3937889"/>
              <a:ext cx="4830981" cy="59596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35"/>
            <p:cNvSpPr/>
            <p:nvPr/>
          </p:nvSpPr>
          <p:spPr>
            <a:xfrm>
              <a:off x="5541028" y="3937889"/>
              <a:ext cx="707500" cy="37248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6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57300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/>
              <a:t>Any questions?</a:t>
            </a:r>
            <a:endParaRPr sz="3600"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 can find me at:</a:t>
            </a:r>
            <a:endParaRPr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»"/>
            </a:pPr>
            <a:r>
              <a:rPr lang="en"/>
              <a:t>@username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»"/>
            </a:pPr>
            <a:r>
              <a:rPr lang="en"/>
              <a:t>user@mail.me</a:t>
            </a:r>
            <a:endParaRPr/>
          </a:p>
        </p:txBody>
      </p:sp>
      <p:sp>
        <p:nvSpPr>
          <p:cNvPr id="325" name="Google Shape;325;p36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326" name="Google Shape;326;p3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pic>
        <p:nvPicPr>
          <p:cNvPr id="327" name="Google Shape;327;p36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6675" y="1571425"/>
            <a:ext cx="2665025" cy="266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9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 RESOURCES</a:t>
            </a:r>
            <a:endParaRPr/>
          </a:p>
        </p:txBody>
      </p:sp>
      <p:sp>
        <p:nvSpPr>
          <p:cNvPr id="348" name="Google Shape;348;p39"/>
          <p:cNvSpPr txBox="1">
            <a:spLocks noGrp="1"/>
          </p:cNvSpPr>
          <p:nvPr>
            <p:ph type="subTitle" idx="1"/>
          </p:nvPr>
        </p:nvSpPr>
        <p:spPr>
          <a:xfrm>
            <a:off x="1154400" y="3221050"/>
            <a:ext cx="68352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  <p:sp>
        <p:nvSpPr>
          <p:cNvPr id="349" name="Google Shape;349;p39"/>
          <p:cNvSpPr txBox="1"/>
          <p:nvPr/>
        </p:nvSpPr>
        <p:spPr>
          <a:xfrm>
            <a:off x="1154400" y="865750"/>
            <a:ext cx="17337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2.</a:t>
            </a:r>
            <a:endParaRPr sz="7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0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355" name="Google Shape;355;p40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356" name="Google Shape;356;p40"/>
          <p:cNvSpPr/>
          <p:nvPr/>
        </p:nvSpPr>
        <p:spPr>
          <a:xfrm>
            <a:off x="7260547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DEC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7" name="Google Shape;357;p40"/>
          <p:cNvSpPr/>
          <p:nvPr/>
        </p:nvSpPr>
        <p:spPr>
          <a:xfrm>
            <a:off x="6640968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NOV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8" name="Google Shape;358;p40"/>
          <p:cNvSpPr/>
          <p:nvPr/>
        </p:nvSpPr>
        <p:spPr>
          <a:xfrm>
            <a:off x="6021389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OCT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9" name="Google Shape;359;p40"/>
          <p:cNvSpPr/>
          <p:nvPr/>
        </p:nvSpPr>
        <p:spPr>
          <a:xfrm>
            <a:off x="5401810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SEP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0" name="Google Shape;360;p40"/>
          <p:cNvSpPr/>
          <p:nvPr/>
        </p:nvSpPr>
        <p:spPr>
          <a:xfrm>
            <a:off x="4782232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AUG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1" name="Google Shape;361;p40"/>
          <p:cNvSpPr/>
          <p:nvPr/>
        </p:nvSpPr>
        <p:spPr>
          <a:xfrm>
            <a:off x="4162653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JUL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2" name="Google Shape;362;p40"/>
          <p:cNvSpPr/>
          <p:nvPr/>
        </p:nvSpPr>
        <p:spPr>
          <a:xfrm>
            <a:off x="3543074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JUN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3" name="Google Shape;363;p40"/>
          <p:cNvSpPr/>
          <p:nvPr/>
        </p:nvSpPr>
        <p:spPr>
          <a:xfrm>
            <a:off x="2923495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MAY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4" name="Google Shape;364;p40"/>
          <p:cNvSpPr/>
          <p:nvPr/>
        </p:nvSpPr>
        <p:spPr>
          <a:xfrm>
            <a:off x="2303916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APR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5" name="Google Shape;365;p40"/>
          <p:cNvSpPr/>
          <p:nvPr/>
        </p:nvSpPr>
        <p:spPr>
          <a:xfrm>
            <a:off x="1684337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6" name="Google Shape;366;p40"/>
          <p:cNvSpPr/>
          <p:nvPr/>
        </p:nvSpPr>
        <p:spPr>
          <a:xfrm>
            <a:off x="1064758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FEB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7" name="Google Shape;367;p40"/>
          <p:cNvSpPr/>
          <p:nvPr/>
        </p:nvSpPr>
        <p:spPr>
          <a:xfrm>
            <a:off x="445179" y="2603550"/>
            <a:ext cx="7725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JAN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68" name="Google Shape;368;p40"/>
          <p:cNvSpPr/>
          <p:nvPr/>
        </p:nvSpPr>
        <p:spPr>
          <a:xfrm>
            <a:off x="0" y="2603550"/>
            <a:ext cx="598200" cy="393600"/>
          </a:xfrm>
          <a:prstGeom prst="homePlate">
            <a:avLst>
              <a:gd name="adj" fmla="val 32030"/>
            </a:avLst>
          </a:prstGeom>
          <a:solidFill>
            <a:srgbClr val="EFEFEF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369" name="Google Shape;369;p40"/>
          <p:cNvCxnSpPr/>
          <p:nvPr/>
        </p:nvCxnSpPr>
        <p:spPr>
          <a:xfrm rot="10800000">
            <a:off x="721739" y="21295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0" name="Google Shape;370;p40"/>
          <p:cNvSpPr txBox="1"/>
          <p:nvPr/>
        </p:nvSpPr>
        <p:spPr>
          <a:xfrm>
            <a:off x="683234" y="157480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71" name="Google Shape;371;p40"/>
          <p:cNvCxnSpPr/>
          <p:nvPr/>
        </p:nvCxnSpPr>
        <p:spPr>
          <a:xfrm rot="10800000">
            <a:off x="1961898" y="21295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2" name="Google Shape;372;p40"/>
          <p:cNvSpPr txBox="1"/>
          <p:nvPr/>
        </p:nvSpPr>
        <p:spPr>
          <a:xfrm>
            <a:off x="1924807" y="157480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 is the colour of danger and courage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73" name="Google Shape;373;p40"/>
          <p:cNvCxnSpPr/>
          <p:nvPr/>
        </p:nvCxnSpPr>
        <p:spPr>
          <a:xfrm rot="10800000">
            <a:off x="3202057" y="21295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4" name="Google Shape;374;p40"/>
          <p:cNvSpPr txBox="1"/>
          <p:nvPr/>
        </p:nvSpPr>
        <p:spPr>
          <a:xfrm>
            <a:off x="3166381" y="157480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75" name="Google Shape;375;p40"/>
          <p:cNvCxnSpPr/>
          <p:nvPr/>
        </p:nvCxnSpPr>
        <p:spPr>
          <a:xfrm rot="10800000">
            <a:off x="4442216" y="21295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6" name="Google Shape;376;p40"/>
          <p:cNvSpPr txBox="1"/>
          <p:nvPr/>
        </p:nvSpPr>
        <p:spPr>
          <a:xfrm>
            <a:off x="4407954" y="157480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77" name="Google Shape;377;p40"/>
          <p:cNvCxnSpPr/>
          <p:nvPr/>
        </p:nvCxnSpPr>
        <p:spPr>
          <a:xfrm rot="10800000">
            <a:off x="5682375" y="21295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78" name="Google Shape;378;p40"/>
          <p:cNvSpPr txBox="1"/>
          <p:nvPr/>
        </p:nvSpPr>
        <p:spPr>
          <a:xfrm>
            <a:off x="5649528" y="157480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79" name="Google Shape;379;p40"/>
          <p:cNvCxnSpPr/>
          <p:nvPr/>
        </p:nvCxnSpPr>
        <p:spPr>
          <a:xfrm rot="10800000">
            <a:off x="6922534" y="21295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0" name="Google Shape;380;p40"/>
          <p:cNvSpPr txBox="1"/>
          <p:nvPr/>
        </p:nvSpPr>
        <p:spPr>
          <a:xfrm>
            <a:off x="6891101" y="157480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81" name="Google Shape;381;p40"/>
          <p:cNvCxnSpPr/>
          <p:nvPr/>
        </p:nvCxnSpPr>
        <p:spPr>
          <a:xfrm rot="10800000">
            <a:off x="1351342" y="29725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2" name="Google Shape;382;p40"/>
          <p:cNvSpPr txBox="1"/>
          <p:nvPr/>
        </p:nvSpPr>
        <p:spPr>
          <a:xfrm>
            <a:off x="1285507" y="349575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83" name="Google Shape;383;p40"/>
          <p:cNvCxnSpPr/>
          <p:nvPr/>
        </p:nvCxnSpPr>
        <p:spPr>
          <a:xfrm rot="10800000">
            <a:off x="2591501" y="29725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4" name="Google Shape;384;p40"/>
          <p:cNvSpPr txBox="1"/>
          <p:nvPr/>
        </p:nvSpPr>
        <p:spPr>
          <a:xfrm>
            <a:off x="2534265" y="349575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85" name="Google Shape;385;p40"/>
          <p:cNvCxnSpPr/>
          <p:nvPr/>
        </p:nvCxnSpPr>
        <p:spPr>
          <a:xfrm rot="10800000">
            <a:off x="3831660" y="29725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6" name="Google Shape;386;p40"/>
          <p:cNvSpPr txBox="1"/>
          <p:nvPr/>
        </p:nvSpPr>
        <p:spPr>
          <a:xfrm>
            <a:off x="3783023" y="349575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87" name="Google Shape;387;p40"/>
          <p:cNvCxnSpPr/>
          <p:nvPr/>
        </p:nvCxnSpPr>
        <p:spPr>
          <a:xfrm rot="10800000">
            <a:off x="5071820" y="29725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8" name="Google Shape;388;p40"/>
          <p:cNvSpPr txBox="1"/>
          <p:nvPr/>
        </p:nvSpPr>
        <p:spPr>
          <a:xfrm>
            <a:off x="5031781" y="349575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 is the colour of danger and courage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89" name="Google Shape;389;p40"/>
          <p:cNvCxnSpPr/>
          <p:nvPr/>
        </p:nvCxnSpPr>
        <p:spPr>
          <a:xfrm rot="10800000">
            <a:off x="6311979" y="29725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0" name="Google Shape;390;p40"/>
          <p:cNvSpPr txBox="1"/>
          <p:nvPr/>
        </p:nvSpPr>
        <p:spPr>
          <a:xfrm>
            <a:off x="6280539" y="3495750"/>
            <a:ext cx="1172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91" name="Google Shape;391;p40"/>
          <p:cNvCxnSpPr/>
          <p:nvPr/>
        </p:nvCxnSpPr>
        <p:spPr>
          <a:xfrm rot="10800000">
            <a:off x="7552138" y="29725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2" name="Google Shape;392;p40"/>
          <p:cNvSpPr txBox="1"/>
          <p:nvPr/>
        </p:nvSpPr>
        <p:spPr>
          <a:xfrm>
            <a:off x="7516668" y="3495750"/>
            <a:ext cx="9711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41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398" name="Google Shape;398;p4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399" name="Google Shape;399;p41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41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01" name="Google Shape;401;p41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402" name="Google Shape;402;p41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03" name="Google Shape;403;p41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1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04" name="Google Shape;404;p41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405" name="Google Shape;405;p41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06" name="Google Shape;406;p41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3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07" name="Google Shape;407;p41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408" name="Google Shape;408;p41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09" name="Google Shape;409;p41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5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10" name="Google Shape;410;p41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411" name="Google Shape;411;p41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12" name="Google Shape;412;p41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6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13" name="Google Shape;413;p41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414" name="Google Shape;414;p41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15" name="Google Shape;415;p41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4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16" name="Google Shape;416;p41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417" name="Google Shape;417;p41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18" name="Google Shape;418;p41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2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419" name="Google Shape;419;p41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0" name="Google Shape;420;p41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 is the colour of danger and courage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1" name="Google Shape;421;p41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2" name="Google Shape;422;p41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3" name="Google Shape;423;p41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4" name="Google Shape;424;p41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2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430" name="Google Shape;430;p42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graphicFrame>
        <p:nvGraphicFramePr>
          <p:cNvPr id="431" name="Google Shape;431;p42"/>
          <p:cNvGraphicFramePr/>
          <p:nvPr/>
        </p:nvGraphicFramePr>
        <p:xfrm>
          <a:off x="650025" y="1320231"/>
          <a:ext cx="7845650" cy="3181000"/>
        </p:xfrm>
        <a:graphic>
          <a:graphicData uri="http://schemas.openxmlformats.org/drawingml/2006/table">
            <a:tbl>
              <a:tblPr>
                <a:noFill/>
                <a:tableStyleId>{CB8F55BA-1D26-4A3C-8808-3F048720A6A3}</a:tableStyleId>
              </a:tblPr>
              <a:tblGrid>
                <a:gridCol w="13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39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18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Week 1</a:t>
                      </a:r>
                      <a:endParaRPr sz="800" b="1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Week 2</a:t>
                      </a:r>
                      <a:endParaRPr sz="800" b="1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1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1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1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1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1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81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81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81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3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437" name="Google Shape;437;p43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438" name="Google Shape;438;p43"/>
          <p:cNvSpPr/>
          <p:nvPr/>
        </p:nvSpPr>
        <p:spPr>
          <a:xfrm>
            <a:off x="643275" y="1320125"/>
            <a:ext cx="3846300" cy="1506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STRENGTHS</a:t>
            </a: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9" name="Google Shape;439;p43"/>
          <p:cNvSpPr/>
          <p:nvPr/>
        </p:nvSpPr>
        <p:spPr>
          <a:xfrm>
            <a:off x="4648717" y="1320125"/>
            <a:ext cx="3846300" cy="1506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WEAKNESSES</a:t>
            </a: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0" name="Google Shape;440;p43"/>
          <p:cNvSpPr/>
          <p:nvPr/>
        </p:nvSpPr>
        <p:spPr>
          <a:xfrm>
            <a:off x="643275" y="2991701"/>
            <a:ext cx="3846300" cy="1506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OPPORTUNITIES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1" name="Google Shape;441;p43"/>
          <p:cNvSpPr/>
          <p:nvPr/>
        </p:nvSpPr>
        <p:spPr>
          <a:xfrm>
            <a:off x="4648717" y="2991701"/>
            <a:ext cx="3846300" cy="1506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THREATS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42" name="Google Shape;442;p43"/>
          <p:cNvSpPr/>
          <p:nvPr/>
        </p:nvSpPr>
        <p:spPr>
          <a:xfrm>
            <a:off x="3393111" y="1711158"/>
            <a:ext cx="2216400" cy="2216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43"/>
          <p:cNvSpPr/>
          <p:nvPr/>
        </p:nvSpPr>
        <p:spPr>
          <a:xfrm rot="5400000">
            <a:off x="3552889" y="1711158"/>
            <a:ext cx="2216400" cy="2216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43"/>
          <p:cNvSpPr/>
          <p:nvPr/>
        </p:nvSpPr>
        <p:spPr>
          <a:xfrm rot="10800000">
            <a:off x="3552889" y="1893948"/>
            <a:ext cx="2216400" cy="2216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43"/>
          <p:cNvSpPr/>
          <p:nvPr/>
        </p:nvSpPr>
        <p:spPr>
          <a:xfrm rot="-5400000">
            <a:off x="3393111" y="1893948"/>
            <a:ext cx="2216400" cy="2216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43"/>
          <p:cNvSpPr/>
          <p:nvPr/>
        </p:nvSpPr>
        <p:spPr>
          <a:xfrm>
            <a:off x="3903378" y="2173480"/>
            <a:ext cx="329603" cy="41001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ontserrat"/>
              </a:rPr>
              <a:t>S</a:t>
            </a:r>
          </a:p>
        </p:txBody>
      </p:sp>
      <p:sp>
        <p:nvSpPr>
          <p:cNvPr id="447" name="Google Shape;447;p43"/>
          <p:cNvSpPr/>
          <p:nvPr/>
        </p:nvSpPr>
        <p:spPr>
          <a:xfrm>
            <a:off x="4834666" y="2180558"/>
            <a:ext cx="633720" cy="39642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ontserrat"/>
              </a:rPr>
              <a:t>W</a:t>
            </a:r>
          </a:p>
        </p:txBody>
      </p:sp>
      <p:sp>
        <p:nvSpPr>
          <p:cNvPr id="448" name="Google Shape;448;p43"/>
          <p:cNvSpPr/>
          <p:nvPr/>
        </p:nvSpPr>
        <p:spPr>
          <a:xfrm>
            <a:off x="3871664" y="3209749"/>
            <a:ext cx="433807" cy="41001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ontserrat"/>
              </a:rPr>
              <a:t>O</a:t>
            </a:r>
          </a:p>
        </p:txBody>
      </p:sp>
      <p:sp>
        <p:nvSpPr>
          <p:cNvPr id="449" name="Google Shape;449;p43"/>
          <p:cNvSpPr/>
          <p:nvPr/>
        </p:nvSpPr>
        <p:spPr>
          <a:xfrm>
            <a:off x="4939436" y="3216827"/>
            <a:ext cx="345460" cy="39642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ontserrat"/>
              </a:rPr>
              <a:t>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44"/>
          <p:cNvSpPr txBox="1">
            <a:spLocks noGrp="1"/>
          </p:cNvSpPr>
          <p:nvPr>
            <p:ph type="title" idx="4294967295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455" name="Google Shape;455;p44"/>
          <p:cNvSpPr txBox="1">
            <a:spLocks noGrp="1"/>
          </p:cNvSpPr>
          <p:nvPr>
            <p:ph type="sldNum" idx="12"/>
          </p:nvPr>
        </p:nvSpPr>
        <p:spPr>
          <a:xfrm>
            <a:off x="637950" y="4903700"/>
            <a:ext cx="7860600" cy="23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456" name="Google Shape;456;p44"/>
          <p:cNvSpPr txBox="1"/>
          <p:nvPr/>
        </p:nvSpPr>
        <p:spPr>
          <a:xfrm>
            <a:off x="1986120" y="467025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Key Activities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800" b="1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7" name="Google Shape;457;p44"/>
          <p:cNvSpPr txBox="1"/>
          <p:nvPr/>
        </p:nvSpPr>
        <p:spPr>
          <a:xfrm>
            <a:off x="1986120" y="2061694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Key Resources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8" name="Google Shape;458;p44"/>
          <p:cNvSpPr txBox="1"/>
          <p:nvPr/>
        </p:nvSpPr>
        <p:spPr>
          <a:xfrm>
            <a:off x="3710040" y="467025"/>
            <a:ext cx="1723800" cy="318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Value Propositions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9" name="Google Shape;459;p44"/>
          <p:cNvSpPr txBox="1"/>
          <p:nvPr/>
        </p:nvSpPr>
        <p:spPr>
          <a:xfrm>
            <a:off x="5433959" y="467025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Customer Relationships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0" name="Google Shape;460;p44"/>
          <p:cNvSpPr txBox="1"/>
          <p:nvPr/>
        </p:nvSpPr>
        <p:spPr>
          <a:xfrm>
            <a:off x="5433959" y="2061694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Channels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1" name="Google Shape;461;p44"/>
          <p:cNvSpPr txBox="1"/>
          <p:nvPr/>
        </p:nvSpPr>
        <p:spPr>
          <a:xfrm>
            <a:off x="7157879" y="467025"/>
            <a:ext cx="1723800" cy="318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Customer Segments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2" name="Google Shape;462;p44"/>
          <p:cNvSpPr txBox="1"/>
          <p:nvPr/>
        </p:nvSpPr>
        <p:spPr>
          <a:xfrm>
            <a:off x="262200" y="467025"/>
            <a:ext cx="1723800" cy="318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Key Partners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800" b="1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3" name="Google Shape;463;p44"/>
          <p:cNvSpPr txBox="1"/>
          <p:nvPr/>
        </p:nvSpPr>
        <p:spPr>
          <a:xfrm>
            <a:off x="262200" y="3656363"/>
            <a:ext cx="4309800" cy="123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Cost Structure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4" name="Google Shape;464;p44"/>
          <p:cNvSpPr txBox="1"/>
          <p:nvPr/>
        </p:nvSpPr>
        <p:spPr>
          <a:xfrm>
            <a:off x="4571999" y="3656363"/>
            <a:ext cx="4309800" cy="123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Revenue Streams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5" name="Google Shape;465;p44"/>
          <p:cNvSpPr/>
          <p:nvPr/>
        </p:nvSpPr>
        <p:spPr>
          <a:xfrm>
            <a:off x="4279907" y="3732570"/>
            <a:ext cx="215901" cy="214638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66" name="Google Shape;466;p44"/>
          <p:cNvSpPr/>
          <p:nvPr/>
        </p:nvSpPr>
        <p:spPr>
          <a:xfrm>
            <a:off x="6866281" y="543303"/>
            <a:ext cx="215257" cy="193236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67" name="Google Shape;467;p44"/>
          <p:cNvSpPr/>
          <p:nvPr/>
        </p:nvSpPr>
        <p:spPr>
          <a:xfrm>
            <a:off x="1702716" y="543215"/>
            <a:ext cx="207088" cy="207075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68" name="Google Shape;468;p44"/>
          <p:cNvSpPr/>
          <p:nvPr/>
        </p:nvSpPr>
        <p:spPr>
          <a:xfrm>
            <a:off x="8608585" y="543301"/>
            <a:ext cx="197012" cy="207706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69" name="Google Shape;469;p44"/>
          <p:cNvGrpSpPr/>
          <p:nvPr/>
        </p:nvGrpSpPr>
        <p:grpSpPr>
          <a:xfrm>
            <a:off x="8561977" y="3732397"/>
            <a:ext cx="233502" cy="171203"/>
            <a:chOff x="4610450" y="3703750"/>
            <a:chExt cx="453050" cy="332175"/>
          </a:xfrm>
        </p:grpSpPr>
        <p:sp>
          <p:nvSpPr>
            <p:cNvPr id="470" name="Google Shape;470;p44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1" name="Google Shape;471;p44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72" name="Google Shape;472;p44"/>
          <p:cNvSpPr/>
          <p:nvPr/>
        </p:nvSpPr>
        <p:spPr>
          <a:xfrm>
            <a:off x="3424268" y="543232"/>
            <a:ext cx="209587" cy="209600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73" name="Google Shape;473;p44"/>
          <p:cNvGrpSpPr/>
          <p:nvPr/>
        </p:nvGrpSpPr>
        <p:grpSpPr>
          <a:xfrm>
            <a:off x="5169556" y="543233"/>
            <a:ext cx="188198" cy="239803"/>
            <a:chOff x="1958100" y="4985350"/>
            <a:chExt cx="365150" cy="465275"/>
          </a:xfrm>
        </p:grpSpPr>
        <p:sp>
          <p:nvSpPr>
            <p:cNvPr id="474" name="Google Shape;474;p44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5" name="Google Shape;475;p44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6" name="Google Shape;476;p44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7" name="Google Shape;477;p44"/>
          <p:cNvGrpSpPr/>
          <p:nvPr/>
        </p:nvGrpSpPr>
        <p:grpSpPr>
          <a:xfrm>
            <a:off x="3342459" y="2137720"/>
            <a:ext cx="283238" cy="257429"/>
            <a:chOff x="4562200" y="4968250"/>
            <a:chExt cx="549550" cy="499475"/>
          </a:xfrm>
        </p:grpSpPr>
        <p:sp>
          <p:nvSpPr>
            <p:cNvPr id="478" name="Google Shape;478;p44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9" name="Google Shape;479;p44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0" name="Google Shape;480;p44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1" name="Google Shape;481;p44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2" name="Google Shape;482;p44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3" name="Google Shape;483;p44"/>
          <p:cNvGrpSpPr/>
          <p:nvPr/>
        </p:nvGrpSpPr>
        <p:grpSpPr>
          <a:xfrm>
            <a:off x="6790078" y="2139229"/>
            <a:ext cx="278200" cy="266861"/>
            <a:chOff x="5241175" y="4959100"/>
            <a:chExt cx="539775" cy="517775"/>
          </a:xfrm>
        </p:grpSpPr>
        <p:sp>
          <p:nvSpPr>
            <p:cNvPr id="484" name="Google Shape;484;p44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5" name="Google Shape;485;p44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6" name="Google Shape;486;p44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7" name="Google Shape;487;p44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8" name="Google Shape;488;p44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9" name="Google Shape;489;p44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>
            <a:spLocks noGrp="1"/>
          </p:cNvSpPr>
          <p:nvPr>
            <p:ph type="ctrTitle"/>
          </p:nvPr>
        </p:nvSpPr>
        <p:spPr>
          <a:xfrm>
            <a:off x="1154400" y="2726350"/>
            <a:ext cx="6835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subTitle" idx="1"/>
          </p:nvPr>
        </p:nvSpPr>
        <p:spPr>
          <a:xfrm>
            <a:off x="1154400" y="3221050"/>
            <a:ext cx="68352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sldNum" idx="4294967295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101" name="Google Shape;101;p16"/>
          <p:cNvSpPr txBox="1"/>
          <p:nvPr/>
        </p:nvSpPr>
        <p:spPr>
          <a:xfrm>
            <a:off x="1154400" y="865750"/>
            <a:ext cx="17337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1.</a:t>
            </a:r>
            <a:endParaRPr sz="7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5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495" name="Google Shape;495;p45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grpSp>
        <p:nvGrpSpPr>
          <p:cNvPr id="496" name="Google Shape;496;p45"/>
          <p:cNvGrpSpPr/>
          <p:nvPr/>
        </p:nvGrpSpPr>
        <p:grpSpPr>
          <a:xfrm>
            <a:off x="1116260" y="1492967"/>
            <a:ext cx="3204785" cy="2881228"/>
            <a:chOff x="3778727" y="4460423"/>
            <a:chExt cx="720160" cy="647438"/>
          </a:xfrm>
        </p:grpSpPr>
        <p:sp>
          <p:nvSpPr>
            <p:cNvPr id="497" name="Google Shape;497;p45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98" name="Google Shape;498;p45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99" name="Google Shape;499;p45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00" name="Google Shape;500;p45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01" name="Google Shape;501;p45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02" name="Google Shape;502;p45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03" name="Google Shape;503;p45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cxnSp>
        <p:nvCxnSpPr>
          <p:cNvPr id="504" name="Google Shape;504;p45"/>
          <p:cNvCxnSpPr/>
          <p:nvPr/>
        </p:nvCxnSpPr>
        <p:spPr>
          <a:xfrm>
            <a:off x="4250249" y="1969768"/>
            <a:ext cx="938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5" name="Google Shape;505;p45"/>
          <p:cNvSpPr txBox="1"/>
          <p:nvPr/>
        </p:nvSpPr>
        <p:spPr>
          <a:xfrm>
            <a:off x="5243701" y="1816953"/>
            <a:ext cx="24750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06" name="Google Shape;506;p45"/>
          <p:cNvCxnSpPr/>
          <p:nvPr/>
        </p:nvCxnSpPr>
        <p:spPr>
          <a:xfrm>
            <a:off x="4111979" y="2397548"/>
            <a:ext cx="1077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7" name="Google Shape;507;p45"/>
          <p:cNvSpPr txBox="1"/>
          <p:nvPr/>
        </p:nvSpPr>
        <p:spPr>
          <a:xfrm>
            <a:off x="5243701" y="2244724"/>
            <a:ext cx="24750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08" name="Google Shape;508;p45"/>
          <p:cNvCxnSpPr/>
          <p:nvPr/>
        </p:nvCxnSpPr>
        <p:spPr>
          <a:xfrm>
            <a:off x="3915487" y="2825328"/>
            <a:ext cx="12735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9" name="Google Shape;509;p45"/>
          <p:cNvSpPr txBox="1"/>
          <p:nvPr/>
        </p:nvSpPr>
        <p:spPr>
          <a:xfrm>
            <a:off x="5243701" y="2672495"/>
            <a:ext cx="24750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10" name="Google Shape;510;p45"/>
          <p:cNvCxnSpPr/>
          <p:nvPr/>
        </p:nvCxnSpPr>
        <p:spPr>
          <a:xfrm>
            <a:off x="3748105" y="3253086"/>
            <a:ext cx="14406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1" name="Google Shape;511;p45"/>
          <p:cNvSpPr txBox="1"/>
          <p:nvPr/>
        </p:nvSpPr>
        <p:spPr>
          <a:xfrm>
            <a:off x="5243701" y="3100267"/>
            <a:ext cx="24750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12" name="Google Shape;512;p45"/>
          <p:cNvCxnSpPr/>
          <p:nvPr/>
        </p:nvCxnSpPr>
        <p:spPr>
          <a:xfrm>
            <a:off x="3566157" y="3680866"/>
            <a:ext cx="16227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3" name="Google Shape;513;p45"/>
          <p:cNvSpPr txBox="1"/>
          <p:nvPr/>
        </p:nvSpPr>
        <p:spPr>
          <a:xfrm>
            <a:off x="5243701" y="3528038"/>
            <a:ext cx="24750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14" name="Google Shape;514;p45"/>
          <p:cNvCxnSpPr/>
          <p:nvPr/>
        </p:nvCxnSpPr>
        <p:spPr>
          <a:xfrm>
            <a:off x="3376948" y="4108624"/>
            <a:ext cx="18045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5" name="Google Shape;515;p45"/>
          <p:cNvSpPr txBox="1"/>
          <p:nvPr/>
        </p:nvSpPr>
        <p:spPr>
          <a:xfrm>
            <a:off x="5243701" y="3955809"/>
            <a:ext cx="24750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521" name="Google Shape;521;p46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pic>
        <p:nvPicPr>
          <p:cNvPr id="522" name="Google Shape;522;p46"/>
          <p:cNvPicPr preferRelativeResize="0"/>
          <p:nvPr/>
        </p:nvPicPr>
        <p:blipFill rotWithShape="1">
          <a:blip r:embed="rId3">
            <a:alphaModFix/>
          </a:blip>
          <a:srcRect l="19633" t="9820" b="9812"/>
          <a:stretch/>
        </p:blipFill>
        <p:spPr>
          <a:xfrm>
            <a:off x="1006350" y="1731592"/>
            <a:ext cx="1428600" cy="1428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23" name="Google Shape;523;p46"/>
          <p:cNvSpPr txBox="1"/>
          <p:nvPr/>
        </p:nvSpPr>
        <p:spPr>
          <a:xfrm>
            <a:off x="1011171" y="3284818"/>
            <a:ext cx="1428600" cy="7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Imani Jackson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524" name="Google Shape;524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05617" y="1731592"/>
            <a:ext cx="1428600" cy="1428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25" name="Google Shape;525;p46"/>
          <p:cNvSpPr txBox="1"/>
          <p:nvPr/>
        </p:nvSpPr>
        <p:spPr>
          <a:xfrm>
            <a:off x="2910438" y="3284818"/>
            <a:ext cx="1428600" cy="7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Marcos Galán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526" name="Google Shape;526;p46"/>
          <p:cNvPicPr preferRelativeResize="0"/>
          <p:nvPr/>
        </p:nvPicPr>
        <p:blipFill rotWithShape="1">
          <a:blip r:embed="rId5">
            <a:alphaModFix/>
          </a:blip>
          <a:srcRect l="47271" t="22330" b="24940"/>
          <a:stretch/>
        </p:blipFill>
        <p:spPr>
          <a:xfrm>
            <a:off x="4804884" y="1731592"/>
            <a:ext cx="1428600" cy="1428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27" name="Google Shape;527;p46"/>
          <p:cNvSpPr txBox="1"/>
          <p:nvPr/>
        </p:nvSpPr>
        <p:spPr>
          <a:xfrm>
            <a:off x="4809705" y="3284818"/>
            <a:ext cx="1428600" cy="7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Ixchel Valdía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528" name="Google Shape;528;p46"/>
          <p:cNvPicPr preferRelativeResize="0"/>
          <p:nvPr/>
        </p:nvPicPr>
        <p:blipFill rotWithShape="1">
          <a:blip r:embed="rId6">
            <a:alphaModFix/>
          </a:blip>
          <a:srcRect t="3926" b="29406"/>
          <a:stretch/>
        </p:blipFill>
        <p:spPr>
          <a:xfrm>
            <a:off x="6704152" y="1731592"/>
            <a:ext cx="1428600" cy="1428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29" name="Google Shape;529;p46"/>
          <p:cNvSpPr txBox="1"/>
          <p:nvPr/>
        </p:nvSpPr>
        <p:spPr>
          <a:xfrm>
            <a:off x="6708972" y="3284818"/>
            <a:ext cx="1428600" cy="7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Nils Årud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7"/>
          <p:cNvSpPr txBox="1">
            <a:spLocks noGrp="1"/>
          </p:cNvSpPr>
          <p:nvPr>
            <p:ph type="title" idx="4294967295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535" name="Google Shape;535;p47"/>
          <p:cNvSpPr/>
          <p:nvPr/>
        </p:nvSpPr>
        <p:spPr>
          <a:xfrm>
            <a:off x="467100" y="467100"/>
            <a:ext cx="8209800" cy="4209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6" name="Google Shape;536;p47"/>
          <p:cNvGrpSpPr/>
          <p:nvPr/>
        </p:nvGrpSpPr>
        <p:grpSpPr>
          <a:xfrm>
            <a:off x="638150" y="467111"/>
            <a:ext cx="7867750" cy="4209098"/>
            <a:chOff x="638138" y="467100"/>
            <a:chExt cx="7867750" cy="4194000"/>
          </a:xfrm>
        </p:grpSpPr>
        <p:cxnSp>
          <p:nvCxnSpPr>
            <p:cNvPr id="537" name="Google Shape;537;p47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8" name="Google Shape;538;p47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9" name="Google Shape;539;p47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0" name="Google Shape;540;p47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1" name="Google Shape;541;p47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2" name="Google Shape;542;p47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3" name="Google Shape;543;p47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4" name="Google Shape;544;p47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5" name="Google Shape;545;p47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6" name="Google Shape;546;p47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7" name="Google Shape;547;p47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8" name="Google Shape;548;p47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9" name="Google Shape;549;p47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0" name="Google Shape;550;p47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1" name="Google Shape;551;p47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2" name="Google Shape;552;p47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3" name="Google Shape;553;p47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4" name="Google Shape;554;p47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5" name="Google Shape;555;p47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6" name="Google Shape;556;p47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7" name="Google Shape;557;p47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8" name="Google Shape;558;p47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9" name="Google Shape;559;p47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0" name="Google Shape;560;p47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1" name="Google Shape;561;p47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2" name="Google Shape;562;p47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3" name="Google Shape;563;p47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4" name="Google Shape;564;p47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5" name="Google Shape;565;p47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6" name="Google Shape;566;p47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7" name="Google Shape;567;p47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8" name="Google Shape;568;p47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9" name="Google Shape;569;p47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0" name="Google Shape;570;p47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1" name="Google Shape;571;p47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2" name="Google Shape;572;p47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3" name="Google Shape;573;p47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4" name="Google Shape;574;p47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5" name="Google Shape;575;p47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6" name="Google Shape;576;p47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7" name="Google Shape;577;p47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8" name="Google Shape;578;p47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9" name="Google Shape;579;p47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0" name="Google Shape;580;p47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1" name="Google Shape;581;p47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2" name="Google Shape;582;p47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83" name="Google Shape;583;p47"/>
          <p:cNvSpPr txBox="1">
            <a:spLocks noGrp="1"/>
          </p:cNvSpPr>
          <p:nvPr>
            <p:ph type="sldNum" idx="12"/>
          </p:nvPr>
        </p:nvSpPr>
        <p:spPr>
          <a:xfrm>
            <a:off x="637950" y="4841375"/>
            <a:ext cx="7860600" cy="29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grpSp>
        <p:nvGrpSpPr>
          <p:cNvPr id="584" name="Google Shape;584;p47"/>
          <p:cNvGrpSpPr/>
          <p:nvPr/>
        </p:nvGrpSpPr>
        <p:grpSpPr>
          <a:xfrm>
            <a:off x="467107" y="642473"/>
            <a:ext cx="8209755" cy="3858239"/>
            <a:chOff x="467088" y="642474"/>
            <a:chExt cx="4194000" cy="3858239"/>
          </a:xfrm>
        </p:grpSpPr>
        <p:cxnSp>
          <p:nvCxnSpPr>
            <p:cNvPr id="585" name="Google Shape;585;p47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6" name="Google Shape;586;p47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7" name="Google Shape;587;p47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8" name="Google Shape;588;p47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9" name="Google Shape;589;p47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0" name="Google Shape;590;p47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1" name="Google Shape;591;p47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2" name="Google Shape;592;p47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3" name="Google Shape;593;p47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4" name="Google Shape;594;p47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5" name="Google Shape;595;p47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6" name="Google Shape;596;p47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7" name="Google Shape;597;p47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8" name="Google Shape;598;p47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9" name="Google Shape;599;p47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0" name="Google Shape;600;p47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1" name="Google Shape;601;p47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2" name="Google Shape;602;p47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3" name="Google Shape;603;p47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4" name="Google Shape;604;p47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5" name="Google Shape;605;p47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6" name="Google Shape;606;p47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607" name="Google Shape;607;p47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608" name="Google Shape;608;p47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609" name="Google Shape;609;p47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LOW VALUE 1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0" name="Google Shape;610;p47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HIGH VALUE 1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1" name="Google Shape;611;p47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LOW VALUE 2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2" name="Google Shape;612;p47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HIGH VALUE 2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3" name="Google Shape;613;p47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Our company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4" name="Google Shape;614;p47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5" name="Google Shape;615;p47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6" name="Google Shape;616;p47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7" name="Google Shape;617;p47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8" name="Google Shape;618;p47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9" name="Google Shape;619;p47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48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625" name="Google Shape;625;p4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  <p:graphicFrame>
        <p:nvGraphicFramePr>
          <p:cNvPr id="626" name="Google Shape;626;p48"/>
          <p:cNvGraphicFramePr/>
          <p:nvPr/>
        </p:nvGraphicFramePr>
        <p:xfrm>
          <a:off x="1010200" y="1474725"/>
          <a:ext cx="7131275" cy="2752670"/>
        </p:xfrm>
        <a:graphic>
          <a:graphicData uri="http://schemas.openxmlformats.org/drawingml/2006/table">
            <a:tbl>
              <a:tblPr>
                <a:noFill/>
                <a:tableStyleId>{3BF1B525-2FAF-47DF-B33A-905AB876B22A}</a:tableStyleId>
              </a:tblPr>
              <a:tblGrid>
                <a:gridCol w="790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5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5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5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5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5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58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58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42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SUNDAY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MONDAY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TUESDAY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WEDNESDAY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THURSDAY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FRIDAY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SATURDAY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7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09:00 - 09:45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7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10:00 - 10:45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7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11:00 - 11:45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7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12:00 - 13:15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7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13:30 - 14:15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7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14:30 - 15:15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7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15:30 - 16:15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1" name="Google Shape;631;p49"/>
          <p:cNvGrpSpPr/>
          <p:nvPr/>
        </p:nvGrpSpPr>
        <p:grpSpPr>
          <a:xfrm>
            <a:off x="954296" y="955055"/>
            <a:ext cx="270461" cy="331443"/>
            <a:chOff x="584925" y="238125"/>
            <a:chExt cx="415200" cy="525100"/>
          </a:xfrm>
        </p:grpSpPr>
        <p:sp>
          <p:nvSpPr>
            <p:cNvPr id="632" name="Google Shape;632;p49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9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9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9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9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9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8" name="Google Shape;638;p49"/>
          <p:cNvGrpSpPr/>
          <p:nvPr/>
        </p:nvGrpSpPr>
        <p:grpSpPr>
          <a:xfrm>
            <a:off x="1383829" y="1003216"/>
            <a:ext cx="289564" cy="233576"/>
            <a:chOff x="1244325" y="314425"/>
            <a:chExt cx="444525" cy="370050"/>
          </a:xfrm>
        </p:grpSpPr>
        <p:sp>
          <p:nvSpPr>
            <p:cNvPr id="639" name="Google Shape;639;p49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49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1" name="Google Shape;641;p49"/>
          <p:cNvGrpSpPr/>
          <p:nvPr/>
        </p:nvGrpSpPr>
        <p:grpSpPr>
          <a:xfrm>
            <a:off x="1829289" y="1002064"/>
            <a:ext cx="276845" cy="235879"/>
            <a:chOff x="1928175" y="312600"/>
            <a:chExt cx="425000" cy="373700"/>
          </a:xfrm>
        </p:grpSpPr>
        <p:sp>
          <p:nvSpPr>
            <p:cNvPr id="642" name="Google Shape;642;p49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49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4" name="Google Shape;644;p49"/>
          <p:cNvSpPr/>
          <p:nvPr/>
        </p:nvSpPr>
        <p:spPr>
          <a:xfrm>
            <a:off x="2293522" y="993590"/>
            <a:ext cx="226720" cy="252827"/>
          </a:xfrm>
          <a:custGeom>
            <a:avLst/>
            <a:gdLst/>
            <a:ahLst/>
            <a:cxnLst/>
            <a:rect l="l" t="t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49"/>
          <p:cNvSpPr/>
          <p:nvPr/>
        </p:nvSpPr>
        <p:spPr>
          <a:xfrm>
            <a:off x="2748139" y="994363"/>
            <a:ext cx="195713" cy="251281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6" name="Google Shape;646;p49"/>
          <p:cNvGrpSpPr/>
          <p:nvPr/>
        </p:nvGrpSpPr>
        <p:grpSpPr>
          <a:xfrm>
            <a:off x="3125885" y="989740"/>
            <a:ext cx="318209" cy="260544"/>
            <a:chOff x="3918650" y="293075"/>
            <a:chExt cx="488500" cy="412775"/>
          </a:xfrm>
        </p:grpSpPr>
        <p:sp>
          <p:nvSpPr>
            <p:cNvPr id="647" name="Google Shape;647;p49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49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49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0" name="Google Shape;650;p49"/>
          <p:cNvGrpSpPr/>
          <p:nvPr/>
        </p:nvGrpSpPr>
        <p:grpSpPr>
          <a:xfrm>
            <a:off x="3593215" y="970078"/>
            <a:ext cx="261733" cy="299852"/>
            <a:chOff x="4636075" y="261925"/>
            <a:chExt cx="401800" cy="475050"/>
          </a:xfrm>
        </p:grpSpPr>
        <p:sp>
          <p:nvSpPr>
            <p:cNvPr id="651" name="Google Shape;651;p49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49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49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49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5" name="Google Shape;655;p49"/>
          <p:cNvSpPr/>
          <p:nvPr/>
        </p:nvSpPr>
        <p:spPr>
          <a:xfrm>
            <a:off x="4013378" y="993196"/>
            <a:ext cx="299905" cy="253616"/>
          </a:xfrm>
          <a:custGeom>
            <a:avLst/>
            <a:gdLst/>
            <a:ahLst/>
            <a:cxnLst/>
            <a:rect l="l" t="t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6" name="Google Shape;656;p49"/>
          <p:cNvGrpSpPr/>
          <p:nvPr/>
        </p:nvGrpSpPr>
        <p:grpSpPr>
          <a:xfrm>
            <a:off x="4471009" y="995136"/>
            <a:ext cx="262514" cy="249356"/>
            <a:chOff x="5983625" y="301625"/>
            <a:chExt cx="403000" cy="395050"/>
          </a:xfrm>
        </p:grpSpPr>
        <p:sp>
          <p:nvSpPr>
            <p:cNvPr id="657" name="Google Shape;657;p49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l" t="t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4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l" t="t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9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9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9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9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49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49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49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9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9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l" t="t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9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l" t="t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49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49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49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49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9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49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49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7" name="Google Shape;677;p49"/>
          <p:cNvGrpSpPr/>
          <p:nvPr/>
        </p:nvGrpSpPr>
        <p:grpSpPr>
          <a:xfrm>
            <a:off x="4912088" y="993195"/>
            <a:ext cx="258541" cy="250145"/>
            <a:chOff x="6660750" y="298550"/>
            <a:chExt cx="396900" cy="396300"/>
          </a:xfrm>
        </p:grpSpPr>
        <p:sp>
          <p:nvSpPr>
            <p:cNvPr id="678" name="Google Shape;678;p49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49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0" name="Google Shape;680;p49"/>
          <p:cNvGrpSpPr/>
          <p:nvPr/>
        </p:nvGrpSpPr>
        <p:grpSpPr>
          <a:xfrm>
            <a:off x="954296" y="1387080"/>
            <a:ext cx="270461" cy="317194"/>
            <a:chOff x="584925" y="922575"/>
            <a:chExt cx="415200" cy="502525"/>
          </a:xfrm>
        </p:grpSpPr>
        <p:sp>
          <p:nvSpPr>
            <p:cNvPr id="681" name="Google Shape;681;p49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49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49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4" name="Google Shape;684;p49"/>
          <p:cNvGrpSpPr/>
          <p:nvPr/>
        </p:nvGrpSpPr>
        <p:grpSpPr>
          <a:xfrm>
            <a:off x="1385425" y="1379758"/>
            <a:ext cx="286388" cy="330686"/>
            <a:chOff x="1246775" y="910975"/>
            <a:chExt cx="439650" cy="523900"/>
          </a:xfrm>
        </p:grpSpPr>
        <p:sp>
          <p:nvSpPr>
            <p:cNvPr id="685" name="Google Shape;685;p49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49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49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8" name="Google Shape;688;p49"/>
          <p:cNvGrpSpPr/>
          <p:nvPr/>
        </p:nvGrpSpPr>
        <p:grpSpPr>
          <a:xfrm>
            <a:off x="1828100" y="1432937"/>
            <a:ext cx="279223" cy="225086"/>
            <a:chOff x="1926350" y="995225"/>
            <a:chExt cx="428650" cy="356600"/>
          </a:xfrm>
        </p:grpSpPr>
        <p:sp>
          <p:nvSpPr>
            <p:cNvPr id="689" name="Google Shape;689;p49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49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49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49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3" name="Google Shape;693;p49"/>
          <p:cNvSpPr/>
          <p:nvPr/>
        </p:nvSpPr>
        <p:spPr>
          <a:xfrm>
            <a:off x="2270445" y="1414049"/>
            <a:ext cx="272871" cy="262863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4" name="Google Shape;694;p49"/>
          <p:cNvSpPr/>
          <p:nvPr/>
        </p:nvSpPr>
        <p:spPr>
          <a:xfrm>
            <a:off x="2709965" y="1427162"/>
            <a:ext cx="272057" cy="236653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5" name="Google Shape;695;p49"/>
          <p:cNvSpPr/>
          <p:nvPr/>
        </p:nvSpPr>
        <p:spPr>
          <a:xfrm>
            <a:off x="3153051" y="1429087"/>
            <a:ext cx="264110" cy="232787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49"/>
          <p:cNvSpPr/>
          <p:nvPr/>
        </p:nvSpPr>
        <p:spPr>
          <a:xfrm>
            <a:off x="3600909" y="1431391"/>
            <a:ext cx="246620" cy="228179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7" name="Google Shape;697;p49"/>
          <p:cNvGrpSpPr/>
          <p:nvPr/>
        </p:nvGrpSpPr>
        <p:grpSpPr>
          <a:xfrm>
            <a:off x="4027145" y="1415989"/>
            <a:ext cx="272057" cy="263999"/>
            <a:chOff x="5302225" y="968375"/>
            <a:chExt cx="417650" cy="418250"/>
          </a:xfrm>
        </p:grpSpPr>
        <p:sp>
          <p:nvSpPr>
            <p:cNvPr id="698" name="Google Shape;698;p49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l" t="t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49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l" t="t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0" name="Google Shape;700;p49"/>
          <p:cNvGrpSpPr/>
          <p:nvPr/>
        </p:nvGrpSpPr>
        <p:grpSpPr>
          <a:xfrm>
            <a:off x="4433619" y="1386307"/>
            <a:ext cx="337295" cy="318346"/>
            <a:chOff x="5926225" y="921350"/>
            <a:chExt cx="517800" cy="504350"/>
          </a:xfrm>
        </p:grpSpPr>
        <p:sp>
          <p:nvSpPr>
            <p:cNvPr id="701" name="Google Shape;701;p4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4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3" name="Google Shape;703;p49"/>
          <p:cNvGrpSpPr/>
          <p:nvPr/>
        </p:nvGrpSpPr>
        <p:grpSpPr>
          <a:xfrm>
            <a:off x="4883850" y="1392477"/>
            <a:ext cx="315017" cy="306022"/>
            <a:chOff x="6617400" y="931125"/>
            <a:chExt cx="483600" cy="484825"/>
          </a:xfrm>
        </p:grpSpPr>
        <p:sp>
          <p:nvSpPr>
            <p:cNvPr id="704" name="Google Shape;704;p49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49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6" name="Google Shape;706;p49"/>
          <p:cNvGrpSpPr/>
          <p:nvPr/>
        </p:nvGrpSpPr>
        <p:grpSpPr>
          <a:xfrm>
            <a:off x="937588" y="1867660"/>
            <a:ext cx="303878" cy="206592"/>
            <a:chOff x="559275" y="1683950"/>
            <a:chExt cx="466500" cy="327300"/>
          </a:xfrm>
        </p:grpSpPr>
        <p:sp>
          <p:nvSpPr>
            <p:cNvPr id="707" name="Google Shape;707;p49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49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9" name="Google Shape;709;p49"/>
          <p:cNvGrpSpPr/>
          <p:nvPr/>
        </p:nvGrpSpPr>
        <p:grpSpPr>
          <a:xfrm>
            <a:off x="1376680" y="1826821"/>
            <a:ext cx="303878" cy="288285"/>
            <a:chOff x="1233350" y="1619250"/>
            <a:chExt cx="466500" cy="456725"/>
          </a:xfrm>
        </p:grpSpPr>
        <p:sp>
          <p:nvSpPr>
            <p:cNvPr id="710" name="Google Shape;710;p49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l" t="t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49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49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49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l" t="t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4" name="Google Shape;714;p49"/>
          <p:cNvGrpSpPr/>
          <p:nvPr/>
        </p:nvGrpSpPr>
        <p:grpSpPr>
          <a:xfrm>
            <a:off x="1825316" y="1832975"/>
            <a:ext cx="284792" cy="275961"/>
            <a:chOff x="1922075" y="1629000"/>
            <a:chExt cx="437200" cy="437200"/>
          </a:xfrm>
        </p:grpSpPr>
        <p:sp>
          <p:nvSpPr>
            <p:cNvPr id="715" name="Google Shape;715;p49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9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7" name="Google Shape;717;p49"/>
          <p:cNvGrpSpPr/>
          <p:nvPr/>
        </p:nvGrpSpPr>
        <p:grpSpPr>
          <a:xfrm>
            <a:off x="2263219" y="1831823"/>
            <a:ext cx="287170" cy="278265"/>
            <a:chOff x="2594325" y="1627175"/>
            <a:chExt cx="440850" cy="440850"/>
          </a:xfrm>
        </p:grpSpPr>
        <p:sp>
          <p:nvSpPr>
            <p:cNvPr id="718" name="Google Shape;718;p49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9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49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1" name="Google Shape;721;p49"/>
          <p:cNvSpPr/>
          <p:nvPr/>
        </p:nvSpPr>
        <p:spPr>
          <a:xfrm>
            <a:off x="2715127" y="1844165"/>
            <a:ext cx="261733" cy="253600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22" name="Google Shape;722;p49"/>
          <p:cNvGrpSpPr/>
          <p:nvPr/>
        </p:nvGrpSpPr>
        <p:grpSpPr>
          <a:xfrm>
            <a:off x="3168454" y="1811010"/>
            <a:ext cx="233071" cy="319892"/>
            <a:chOff x="3984000" y="1594200"/>
            <a:chExt cx="357800" cy="506800"/>
          </a:xfrm>
        </p:grpSpPr>
        <p:sp>
          <p:nvSpPr>
            <p:cNvPr id="723" name="Google Shape;723;p49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9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5" name="Google Shape;725;p49"/>
          <p:cNvGrpSpPr/>
          <p:nvPr/>
        </p:nvGrpSpPr>
        <p:grpSpPr>
          <a:xfrm>
            <a:off x="3570546" y="1879605"/>
            <a:ext cx="307070" cy="182701"/>
            <a:chOff x="4601275" y="1702875"/>
            <a:chExt cx="471400" cy="289450"/>
          </a:xfrm>
        </p:grpSpPr>
        <p:sp>
          <p:nvSpPr>
            <p:cNvPr id="726" name="Google Shape;726;p49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9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9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l" t="t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9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9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l" t="t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1" name="Google Shape;731;p49"/>
          <p:cNvGrpSpPr/>
          <p:nvPr/>
        </p:nvGrpSpPr>
        <p:grpSpPr>
          <a:xfrm>
            <a:off x="4024361" y="1834901"/>
            <a:ext cx="277627" cy="272110"/>
            <a:chOff x="5297950" y="1632050"/>
            <a:chExt cx="426200" cy="431100"/>
          </a:xfrm>
        </p:grpSpPr>
        <p:sp>
          <p:nvSpPr>
            <p:cNvPr id="732" name="Google Shape;732;p49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l" t="t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49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l" t="t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4" name="Google Shape;734;p49"/>
          <p:cNvGrpSpPr/>
          <p:nvPr/>
        </p:nvGrpSpPr>
        <p:grpSpPr>
          <a:xfrm>
            <a:off x="4462655" y="1826821"/>
            <a:ext cx="279223" cy="288285"/>
            <a:chOff x="5970800" y="1619250"/>
            <a:chExt cx="428650" cy="456725"/>
          </a:xfrm>
        </p:grpSpPr>
        <p:sp>
          <p:nvSpPr>
            <p:cNvPr id="735" name="Google Shape;735;p49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9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9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49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0" name="Google Shape;740;p49"/>
          <p:cNvGrpSpPr/>
          <p:nvPr/>
        </p:nvGrpSpPr>
        <p:grpSpPr>
          <a:xfrm>
            <a:off x="4889029" y="1823350"/>
            <a:ext cx="313014" cy="276718"/>
            <a:chOff x="6625350" y="1613750"/>
            <a:chExt cx="480525" cy="438400"/>
          </a:xfrm>
        </p:grpSpPr>
        <p:sp>
          <p:nvSpPr>
            <p:cNvPr id="741" name="Google Shape;741;p49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49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9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9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9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6" name="Google Shape;746;p49"/>
          <p:cNvGrpSpPr/>
          <p:nvPr/>
        </p:nvGrpSpPr>
        <p:grpSpPr>
          <a:xfrm>
            <a:off x="971395" y="2273490"/>
            <a:ext cx="236263" cy="245900"/>
            <a:chOff x="611175" y="2326900"/>
            <a:chExt cx="362700" cy="389575"/>
          </a:xfrm>
        </p:grpSpPr>
        <p:sp>
          <p:nvSpPr>
            <p:cNvPr id="747" name="Google Shape;747;p49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9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9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9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1" name="Google Shape;751;p49"/>
          <p:cNvSpPr/>
          <p:nvPr/>
        </p:nvSpPr>
        <p:spPr>
          <a:xfrm>
            <a:off x="1404158" y="2275796"/>
            <a:ext cx="248998" cy="241276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2" name="Google Shape;752;p49"/>
          <p:cNvSpPr/>
          <p:nvPr/>
        </p:nvSpPr>
        <p:spPr>
          <a:xfrm>
            <a:off x="1843270" y="2275796"/>
            <a:ext cx="248998" cy="241276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49"/>
          <p:cNvSpPr/>
          <p:nvPr/>
        </p:nvSpPr>
        <p:spPr>
          <a:xfrm>
            <a:off x="2282383" y="2275796"/>
            <a:ext cx="248998" cy="241276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4" name="Google Shape;754;p49"/>
          <p:cNvGrpSpPr/>
          <p:nvPr/>
        </p:nvGrpSpPr>
        <p:grpSpPr>
          <a:xfrm>
            <a:off x="2779470" y="2234182"/>
            <a:ext cx="132853" cy="321439"/>
            <a:chOff x="3386850" y="2264625"/>
            <a:chExt cx="203950" cy="509250"/>
          </a:xfrm>
        </p:grpSpPr>
        <p:sp>
          <p:nvSpPr>
            <p:cNvPr id="755" name="Google Shape;755;p49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49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7" name="Google Shape;757;p49"/>
          <p:cNvGrpSpPr/>
          <p:nvPr/>
        </p:nvGrpSpPr>
        <p:grpSpPr>
          <a:xfrm>
            <a:off x="3669592" y="2275036"/>
            <a:ext cx="108979" cy="239730"/>
            <a:chOff x="4753325" y="2329350"/>
            <a:chExt cx="167300" cy="379800"/>
          </a:xfrm>
        </p:grpSpPr>
        <p:sp>
          <p:nvSpPr>
            <p:cNvPr id="758" name="Google Shape;758;p49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49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0" name="Google Shape;760;p49"/>
          <p:cNvGrpSpPr/>
          <p:nvPr/>
        </p:nvGrpSpPr>
        <p:grpSpPr>
          <a:xfrm>
            <a:off x="3228496" y="2235713"/>
            <a:ext cx="112985" cy="318361"/>
            <a:chOff x="4076175" y="2267050"/>
            <a:chExt cx="173450" cy="504375"/>
          </a:xfrm>
        </p:grpSpPr>
        <p:sp>
          <p:nvSpPr>
            <p:cNvPr id="761" name="Google Shape;761;p49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9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3" name="Google Shape;763;p49"/>
          <p:cNvSpPr/>
          <p:nvPr/>
        </p:nvSpPr>
        <p:spPr>
          <a:xfrm>
            <a:off x="4038833" y="2269247"/>
            <a:ext cx="248998" cy="254374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4" name="Google Shape;764;p49"/>
          <p:cNvGrpSpPr/>
          <p:nvPr/>
        </p:nvGrpSpPr>
        <p:grpSpPr>
          <a:xfrm>
            <a:off x="4465440" y="2273869"/>
            <a:ext cx="273653" cy="245127"/>
            <a:chOff x="5975075" y="2327500"/>
            <a:chExt cx="420100" cy="388350"/>
          </a:xfrm>
        </p:grpSpPr>
        <p:sp>
          <p:nvSpPr>
            <p:cNvPr id="765" name="Google Shape;765;p49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9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7" name="Google Shape;767;p49"/>
          <p:cNvGrpSpPr/>
          <p:nvPr/>
        </p:nvGrpSpPr>
        <p:grpSpPr>
          <a:xfrm>
            <a:off x="4957426" y="2266547"/>
            <a:ext cx="167866" cy="265167"/>
            <a:chOff x="6730350" y="2315900"/>
            <a:chExt cx="257700" cy="420100"/>
          </a:xfrm>
        </p:grpSpPr>
        <p:sp>
          <p:nvSpPr>
            <p:cNvPr id="768" name="Google Shape;768;p49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9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9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9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49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3" name="Google Shape;773;p49"/>
          <p:cNvGrpSpPr/>
          <p:nvPr/>
        </p:nvGrpSpPr>
        <p:grpSpPr>
          <a:xfrm>
            <a:off x="1046958" y="2671604"/>
            <a:ext cx="85138" cy="300625"/>
            <a:chOff x="727175" y="2957625"/>
            <a:chExt cx="130700" cy="476275"/>
          </a:xfrm>
        </p:grpSpPr>
        <p:sp>
          <p:nvSpPr>
            <p:cNvPr id="774" name="Google Shape;774;p49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l" t="t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49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l" t="t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6" name="Google Shape;776;p49"/>
          <p:cNvSpPr/>
          <p:nvPr/>
        </p:nvSpPr>
        <p:spPr>
          <a:xfrm>
            <a:off x="1837310" y="2659661"/>
            <a:ext cx="260918" cy="324516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49"/>
          <p:cNvSpPr/>
          <p:nvPr/>
        </p:nvSpPr>
        <p:spPr>
          <a:xfrm>
            <a:off x="1432007" y="2659661"/>
            <a:ext cx="193303" cy="324516"/>
          </a:xfrm>
          <a:custGeom>
            <a:avLst/>
            <a:gdLst/>
            <a:ahLst/>
            <a:cxnLst/>
            <a:rect l="l" t="t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78" name="Google Shape;778;p49"/>
          <p:cNvGrpSpPr/>
          <p:nvPr/>
        </p:nvGrpSpPr>
        <p:grpSpPr>
          <a:xfrm>
            <a:off x="2256054" y="2681229"/>
            <a:ext cx="301500" cy="281357"/>
            <a:chOff x="2583325" y="2972875"/>
            <a:chExt cx="462850" cy="445750"/>
          </a:xfrm>
        </p:grpSpPr>
        <p:sp>
          <p:nvSpPr>
            <p:cNvPr id="779" name="Google Shape;779;p49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49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1" name="Google Shape;781;p49"/>
          <p:cNvGrpSpPr/>
          <p:nvPr/>
        </p:nvGrpSpPr>
        <p:grpSpPr>
          <a:xfrm>
            <a:off x="2684805" y="2723251"/>
            <a:ext cx="322182" cy="197329"/>
            <a:chOff x="3241525" y="3039450"/>
            <a:chExt cx="494600" cy="312625"/>
          </a:xfrm>
        </p:grpSpPr>
        <p:sp>
          <p:nvSpPr>
            <p:cNvPr id="782" name="Google Shape;782;p49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l" t="t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49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l" t="t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4" name="Google Shape;784;p49"/>
          <p:cNvSpPr/>
          <p:nvPr/>
        </p:nvSpPr>
        <p:spPr>
          <a:xfrm>
            <a:off x="3585796" y="2687796"/>
            <a:ext cx="276845" cy="268244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5" name="Google Shape;785;p49"/>
          <p:cNvGrpSpPr/>
          <p:nvPr/>
        </p:nvGrpSpPr>
        <p:grpSpPr>
          <a:xfrm>
            <a:off x="3996513" y="2702438"/>
            <a:ext cx="333321" cy="238957"/>
            <a:chOff x="5255200" y="3006475"/>
            <a:chExt cx="511700" cy="378575"/>
          </a:xfrm>
        </p:grpSpPr>
        <p:sp>
          <p:nvSpPr>
            <p:cNvPr id="786" name="Google Shape;786;p49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49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8" name="Google Shape;788;p49"/>
          <p:cNvGrpSpPr/>
          <p:nvPr/>
        </p:nvGrpSpPr>
        <p:grpSpPr>
          <a:xfrm>
            <a:off x="3150149" y="2688567"/>
            <a:ext cx="269680" cy="266698"/>
            <a:chOff x="3955900" y="2984500"/>
            <a:chExt cx="414000" cy="422525"/>
          </a:xfrm>
        </p:grpSpPr>
        <p:sp>
          <p:nvSpPr>
            <p:cNvPr id="789" name="Google Shape;789;p49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49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49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2" name="Google Shape;792;p49"/>
          <p:cNvSpPr/>
          <p:nvPr/>
        </p:nvSpPr>
        <p:spPr>
          <a:xfrm>
            <a:off x="940389" y="3132540"/>
            <a:ext cx="301484" cy="229709"/>
          </a:xfrm>
          <a:custGeom>
            <a:avLst/>
            <a:gdLst/>
            <a:ahLst/>
            <a:cxnLst/>
            <a:rect l="l" t="t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49"/>
          <p:cNvSpPr/>
          <p:nvPr/>
        </p:nvSpPr>
        <p:spPr>
          <a:xfrm>
            <a:off x="4497439" y="2675456"/>
            <a:ext cx="210011" cy="292924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94" name="Google Shape;794;p49"/>
          <p:cNvGrpSpPr/>
          <p:nvPr/>
        </p:nvGrpSpPr>
        <p:grpSpPr>
          <a:xfrm>
            <a:off x="4938340" y="2684701"/>
            <a:ext cx="206038" cy="283677"/>
            <a:chOff x="6701050" y="2978375"/>
            <a:chExt cx="316300" cy="449425"/>
          </a:xfrm>
        </p:grpSpPr>
        <p:sp>
          <p:nvSpPr>
            <p:cNvPr id="795" name="Google Shape;795;p49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l" t="t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49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l" t="t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7" name="Google Shape;797;p49"/>
          <p:cNvGrpSpPr/>
          <p:nvPr/>
        </p:nvGrpSpPr>
        <p:grpSpPr>
          <a:xfrm>
            <a:off x="1381842" y="3151805"/>
            <a:ext cx="293553" cy="191175"/>
            <a:chOff x="1241275" y="3718400"/>
            <a:chExt cx="450650" cy="302875"/>
          </a:xfrm>
        </p:grpSpPr>
        <p:sp>
          <p:nvSpPr>
            <p:cNvPr id="798" name="Google Shape;798;p49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l" t="t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49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l" t="t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9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l" t="t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49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l" t="t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2" name="Google Shape;802;p49"/>
          <p:cNvGrpSpPr/>
          <p:nvPr/>
        </p:nvGrpSpPr>
        <p:grpSpPr>
          <a:xfrm>
            <a:off x="1824925" y="3137161"/>
            <a:ext cx="285574" cy="220841"/>
            <a:chOff x="1921475" y="3695200"/>
            <a:chExt cx="438400" cy="349875"/>
          </a:xfrm>
        </p:grpSpPr>
        <p:sp>
          <p:nvSpPr>
            <p:cNvPr id="803" name="Google Shape;803;p49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9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l" t="t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9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l" t="t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6" name="Google Shape;806;p49"/>
          <p:cNvGrpSpPr/>
          <p:nvPr/>
        </p:nvGrpSpPr>
        <p:grpSpPr>
          <a:xfrm>
            <a:off x="2266802" y="3133689"/>
            <a:ext cx="280004" cy="227406"/>
            <a:chOff x="2599825" y="3689700"/>
            <a:chExt cx="429850" cy="360275"/>
          </a:xfrm>
        </p:grpSpPr>
        <p:sp>
          <p:nvSpPr>
            <p:cNvPr id="807" name="Google Shape;807;p49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l" t="t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l" t="t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9" name="Google Shape;809;p49"/>
          <p:cNvGrpSpPr/>
          <p:nvPr/>
        </p:nvGrpSpPr>
        <p:grpSpPr>
          <a:xfrm>
            <a:off x="2719411" y="3110177"/>
            <a:ext cx="252971" cy="255920"/>
            <a:chOff x="3294650" y="3652450"/>
            <a:chExt cx="388350" cy="405450"/>
          </a:xfrm>
        </p:grpSpPr>
        <p:sp>
          <p:nvSpPr>
            <p:cNvPr id="810" name="Google Shape;810;p49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9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9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3" name="Google Shape;813;p49"/>
          <p:cNvGrpSpPr/>
          <p:nvPr/>
        </p:nvGrpSpPr>
        <p:grpSpPr>
          <a:xfrm>
            <a:off x="3137431" y="3142558"/>
            <a:ext cx="295117" cy="209669"/>
            <a:chOff x="3936375" y="3703750"/>
            <a:chExt cx="453050" cy="332175"/>
          </a:xfrm>
        </p:grpSpPr>
        <p:sp>
          <p:nvSpPr>
            <p:cNvPr id="814" name="Google Shape;814;p49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49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49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49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9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9" name="Google Shape;819;p49"/>
          <p:cNvGrpSpPr/>
          <p:nvPr/>
        </p:nvGrpSpPr>
        <p:grpSpPr>
          <a:xfrm>
            <a:off x="3576523" y="3142558"/>
            <a:ext cx="295117" cy="209669"/>
            <a:chOff x="4610450" y="3703750"/>
            <a:chExt cx="453050" cy="332175"/>
          </a:xfrm>
        </p:grpSpPr>
        <p:sp>
          <p:nvSpPr>
            <p:cNvPr id="820" name="Google Shape;820;p49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49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2" name="Google Shape;822;p49"/>
          <p:cNvGrpSpPr/>
          <p:nvPr/>
        </p:nvGrpSpPr>
        <p:grpSpPr>
          <a:xfrm>
            <a:off x="4025956" y="3121365"/>
            <a:ext cx="274435" cy="252054"/>
            <a:chOff x="5300400" y="3670175"/>
            <a:chExt cx="421300" cy="399325"/>
          </a:xfrm>
        </p:grpSpPr>
        <p:sp>
          <p:nvSpPr>
            <p:cNvPr id="823" name="Google Shape;823;p49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49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49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49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49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8" name="Google Shape;828;p49"/>
          <p:cNvSpPr/>
          <p:nvPr/>
        </p:nvSpPr>
        <p:spPr>
          <a:xfrm>
            <a:off x="4449705" y="3099402"/>
            <a:ext cx="305474" cy="295985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29" name="Google Shape;829;p49"/>
          <p:cNvGrpSpPr/>
          <p:nvPr/>
        </p:nvGrpSpPr>
        <p:grpSpPr>
          <a:xfrm>
            <a:off x="4908115" y="3118272"/>
            <a:ext cx="266488" cy="258240"/>
            <a:chOff x="6654650" y="3665275"/>
            <a:chExt cx="409100" cy="409125"/>
          </a:xfrm>
        </p:grpSpPr>
        <p:sp>
          <p:nvSpPr>
            <p:cNvPr id="830" name="Google Shape;830;p49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49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2" name="Google Shape;832;p49"/>
          <p:cNvGrpSpPr/>
          <p:nvPr/>
        </p:nvGrpSpPr>
        <p:grpSpPr>
          <a:xfrm>
            <a:off x="945144" y="3532955"/>
            <a:ext cx="288766" cy="279827"/>
            <a:chOff x="570875" y="4322250"/>
            <a:chExt cx="443300" cy="443325"/>
          </a:xfrm>
        </p:grpSpPr>
        <p:sp>
          <p:nvSpPr>
            <p:cNvPr id="833" name="Google Shape;833;p4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49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49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49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7" name="Google Shape;837;p49"/>
          <p:cNvSpPr/>
          <p:nvPr/>
        </p:nvSpPr>
        <p:spPr>
          <a:xfrm>
            <a:off x="1372336" y="3587305"/>
            <a:ext cx="312639" cy="171134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8" name="Google Shape;838;p49"/>
          <p:cNvGrpSpPr/>
          <p:nvPr/>
        </p:nvGrpSpPr>
        <p:grpSpPr>
          <a:xfrm>
            <a:off x="1862706" y="3512157"/>
            <a:ext cx="210011" cy="321423"/>
            <a:chOff x="1979475" y="4289300"/>
            <a:chExt cx="322400" cy="509225"/>
          </a:xfrm>
        </p:grpSpPr>
        <p:sp>
          <p:nvSpPr>
            <p:cNvPr id="839" name="Google Shape;839;p49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49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49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2" name="Google Shape;842;p49"/>
          <p:cNvGrpSpPr/>
          <p:nvPr/>
        </p:nvGrpSpPr>
        <p:grpSpPr>
          <a:xfrm>
            <a:off x="2283103" y="3516386"/>
            <a:ext cx="247793" cy="312965"/>
            <a:chOff x="2624850" y="4296000"/>
            <a:chExt cx="380400" cy="495825"/>
          </a:xfrm>
        </p:grpSpPr>
        <p:sp>
          <p:nvSpPr>
            <p:cNvPr id="843" name="Google Shape;843;p49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49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49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6" name="Google Shape;846;p49"/>
          <p:cNvSpPr/>
          <p:nvPr/>
        </p:nvSpPr>
        <p:spPr>
          <a:xfrm>
            <a:off x="3152660" y="3544525"/>
            <a:ext cx="264892" cy="256693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7" name="Google Shape;847;p49"/>
          <p:cNvSpPr/>
          <p:nvPr/>
        </p:nvSpPr>
        <p:spPr>
          <a:xfrm>
            <a:off x="2713548" y="3560715"/>
            <a:ext cx="264892" cy="224313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Google Shape;848;p49"/>
          <p:cNvSpPr/>
          <p:nvPr/>
        </p:nvSpPr>
        <p:spPr>
          <a:xfrm>
            <a:off x="3590568" y="3543373"/>
            <a:ext cx="267302" cy="258997"/>
          </a:xfrm>
          <a:custGeom>
            <a:avLst/>
            <a:gdLst/>
            <a:ahLst/>
            <a:cxnLst/>
            <a:rect l="l" t="t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9" name="Google Shape;849;p49"/>
          <p:cNvGrpSpPr/>
          <p:nvPr/>
        </p:nvGrpSpPr>
        <p:grpSpPr>
          <a:xfrm>
            <a:off x="4010046" y="3547220"/>
            <a:ext cx="306256" cy="251297"/>
            <a:chOff x="5275975" y="4344850"/>
            <a:chExt cx="470150" cy="398125"/>
          </a:xfrm>
        </p:grpSpPr>
        <p:sp>
          <p:nvSpPr>
            <p:cNvPr id="850" name="Google Shape;850;p49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49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49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3" name="Google Shape;853;p49"/>
          <p:cNvSpPr/>
          <p:nvPr/>
        </p:nvSpPr>
        <p:spPr>
          <a:xfrm>
            <a:off x="4464818" y="3539523"/>
            <a:ext cx="275249" cy="266698"/>
          </a:xfrm>
          <a:custGeom>
            <a:avLst/>
            <a:gdLst/>
            <a:ahLst/>
            <a:cxnLst/>
            <a:rect l="l" t="t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4" name="Google Shape;854;p49"/>
          <p:cNvGrpSpPr/>
          <p:nvPr/>
        </p:nvGrpSpPr>
        <p:grpSpPr>
          <a:xfrm>
            <a:off x="4900152" y="3526801"/>
            <a:ext cx="282414" cy="292135"/>
            <a:chOff x="6642425" y="4312500"/>
            <a:chExt cx="433550" cy="462825"/>
          </a:xfrm>
        </p:grpSpPr>
        <p:sp>
          <p:nvSpPr>
            <p:cNvPr id="855" name="Google Shape;855;p49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l" t="t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49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l" t="t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49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l" t="t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8" name="Google Shape;858;p49"/>
          <p:cNvSpPr/>
          <p:nvPr/>
        </p:nvSpPr>
        <p:spPr>
          <a:xfrm>
            <a:off x="908176" y="3994666"/>
            <a:ext cx="362732" cy="207365"/>
          </a:xfrm>
          <a:custGeom>
            <a:avLst/>
            <a:gdLst/>
            <a:ahLst/>
            <a:cxnLst/>
            <a:rect l="l" t="t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9" name="Google Shape;859;p49"/>
          <p:cNvGrpSpPr/>
          <p:nvPr/>
        </p:nvGrpSpPr>
        <p:grpSpPr>
          <a:xfrm>
            <a:off x="1383829" y="3960372"/>
            <a:ext cx="289564" cy="275961"/>
            <a:chOff x="1244325" y="4999400"/>
            <a:chExt cx="444525" cy="437200"/>
          </a:xfrm>
        </p:grpSpPr>
        <p:sp>
          <p:nvSpPr>
            <p:cNvPr id="860" name="Google Shape;860;p49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49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49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49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9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5" name="Google Shape;865;p49"/>
          <p:cNvGrpSpPr/>
          <p:nvPr/>
        </p:nvGrpSpPr>
        <p:grpSpPr>
          <a:xfrm>
            <a:off x="1848782" y="3951504"/>
            <a:ext cx="237859" cy="293682"/>
            <a:chOff x="1958100" y="4985350"/>
            <a:chExt cx="365150" cy="465275"/>
          </a:xfrm>
        </p:grpSpPr>
        <p:sp>
          <p:nvSpPr>
            <p:cNvPr id="866" name="Google Shape;866;p49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9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9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9" name="Google Shape;869;p49"/>
          <p:cNvGrpSpPr/>
          <p:nvPr/>
        </p:nvGrpSpPr>
        <p:grpSpPr>
          <a:xfrm>
            <a:off x="2270368" y="3962676"/>
            <a:ext cx="272871" cy="271716"/>
            <a:chOff x="2605300" y="5003050"/>
            <a:chExt cx="418900" cy="430475"/>
          </a:xfrm>
        </p:grpSpPr>
        <p:sp>
          <p:nvSpPr>
            <p:cNvPr id="870" name="Google Shape;870;p49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l" t="t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49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l" t="t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49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l" t="t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3" name="Google Shape;873;p49"/>
          <p:cNvGrpSpPr/>
          <p:nvPr/>
        </p:nvGrpSpPr>
        <p:grpSpPr>
          <a:xfrm>
            <a:off x="2682819" y="3968467"/>
            <a:ext cx="326156" cy="259770"/>
            <a:chOff x="3238475" y="5012225"/>
            <a:chExt cx="500700" cy="411550"/>
          </a:xfrm>
        </p:grpSpPr>
        <p:sp>
          <p:nvSpPr>
            <p:cNvPr id="874" name="Google Shape;874;p49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l" t="t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49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l" t="t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49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49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9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9" name="Google Shape;879;p49"/>
          <p:cNvGrpSpPr/>
          <p:nvPr/>
        </p:nvGrpSpPr>
        <p:grpSpPr>
          <a:xfrm>
            <a:off x="3545093" y="3940710"/>
            <a:ext cx="357977" cy="315269"/>
            <a:chOff x="4562200" y="4968250"/>
            <a:chExt cx="549550" cy="499475"/>
          </a:xfrm>
        </p:grpSpPr>
        <p:sp>
          <p:nvSpPr>
            <p:cNvPr id="880" name="Google Shape;880;p49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49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49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9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9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5" name="Google Shape;885;p49"/>
          <p:cNvGrpSpPr/>
          <p:nvPr/>
        </p:nvGrpSpPr>
        <p:grpSpPr>
          <a:xfrm>
            <a:off x="3160897" y="3958447"/>
            <a:ext cx="248183" cy="279416"/>
            <a:chOff x="3972400" y="4996350"/>
            <a:chExt cx="381000" cy="442675"/>
          </a:xfrm>
        </p:grpSpPr>
        <p:sp>
          <p:nvSpPr>
            <p:cNvPr id="886" name="Google Shape;886;p49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l" t="t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9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l" t="t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8" name="Google Shape;888;p49"/>
          <p:cNvGrpSpPr/>
          <p:nvPr/>
        </p:nvGrpSpPr>
        <p:grpSpPr>
          <a:xfrm>
            <a:off x="3987377" y="3934935"/>
            <a:ext cx="351609" cy="326820"/>
            <a:chOff x="5241175" y="4959100"/>
            <a:chExt cx="539775" cy="517775"/>
          </a:xfrm>
        </p:grpSpPr>
        <p:sp>
          <p:nvSpPr>
            <p:cNvPr id="889" name="Google Shape;889;p49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49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49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49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49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49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5" name="Google Shape;895;p49"/>
          <p:cNvSpPr/>
          <p:nvPr/>
        </p:nvSpPr>
        <p:spPr>
          <a:xfrm>
            <a:off x="4447718" y="4015480"/>
            <a:ext cx="309448" cy="165737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6" name="Google Shape;896;p49"/>
          <p:cNvGrpSpPr/>
          <p:nvPr/>
        </p:nvGrpSpPr>
        <p:grpSpPr>
          <a:xfrm>
            <a:off x="4927999" y="3983490"/>
            <a:ext cx="225531" cy="251297"/>
            <a:chOff x="6685175" y="5036025"/>
            <a:chExt cx="346225" cy="398125"/>
          </a:xfrm>
        </p:grpSpPr>
        <p:sp>
          <p:nvSpPr>
            <p:cNvPr id="897" name="Google Shape;897;p49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l" t="t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49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l" t="t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9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l" t="t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49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l" t="t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49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l" t="t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2" name="Google Shape;902;p49"/>
          <p:cNvGrpSpPr/>
          <p:nvPr/>
        </p:nvGrpSpPr>
        <p:grpSpPr>
          <a:xfrm>
            <a:off x="5673818" y="2524625"/>
            <a:ext cx="432570" cy="421334"/>
            <a:chOff x="5926225" y="921350"/>
            <a:chExt cx="517800" cy="504350"/>
          </a:xfrm>
        </p:grpSpPr>
        <p:sp>
          <p:nvSpPr>
            <p:cNvPr id="903" name="Google Shape;903;p4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904" name="Google Shape;904;p4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905" name="Google Shape;905;p49"/>
          <p:cNvSpPr/>
          <p:nvPr/>
        </p:nvSpPr>
        <p:spPr>
          <a:xfrm>
            <a:off x="5867738" y="2760683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00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06" name="Google Shape;906;p49"/>
          <p:cNvGrpSpPr/>
          <p:nvPr/>
        </p:nvGrpSpPr>
        <p:grpSpPr>
          <a:xfrm>
            <a:off x="6558805" y="2504006"/>
            <a:ext cx="432570" cy="421334"/>
            <a:chOff x="5926225" y="921350"/>
            <a:chExt cx="517800" cy="504350"/>
          </a:xfrm>
        </p:grpSpPr>
        <p:sp>
          <p:nvSpPr>
            <p:cNvPr id="907" name="Google Shape;907;p4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4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9" name="Google Shape;909;p49"/>
          <p:cNvSpPr/>
          <p:nvPr/>
        </p:nvSpPr>
        <p:spPr>
          <a:xfrm>
            <a:off x="6752726" y="2740063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00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0" name="Google Shape;910;p49"/>
          <p:cNvGrpSpPr/>
          <p:nvPr/>
        </p:nvGrpSpPr>
        <p:grpSpPr>
          <a:xfrm>
            <a:off x="5674085" y="3139421"/>
            <a:ext cx="1075937" cy="1047989"/>
            <a:chOff x="5926225" y="921350"/>
            <a:chExt cx="517800" cy="504350"/>
          </a:xfrm>
        </p:grpSpPr>
        <p:sp>
          <p:nvSpPr>
            <p:cNvPr id="911" name="Google Shape;911;p4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rgbClr val="FF99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4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00"/>
            </a:solidFill>
            <a:ln w="28575" cap="flat" cmpd="sng">
              <a:solidFill>
                <a:srgbClr val="FF9900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3" name="Google Shape;913;p49"/>
          <p:cNvSpPr/>
          <p:nvPr/>
        </p:nvSpPr>
        <p:spPr>
          <a:xfrm>
            <a:off x="6156398" y="3726518"/>
            <a:ext cx="997288" cy="56337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00FFF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5" name="Google Shape;915;p49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0" name="Google Shape;920;p50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921" name="Google Shape;921;p50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50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50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50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50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6" name="Google Shape;926;p50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7" name="Google Shape;927;p50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928" name="Google Shape;928;p50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9" name="Google Shape;929;p50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0" name="Google Shape;930;p50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50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2" name="Google Shape;932;p50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933" name="Google Shape;933;p50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4" name="Google Shape;934;p50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50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6" name="Google Shape;936;p50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937" name="Google Shape;937;p50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8" name="Google Shape;938;p50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9" name="Google Shape;939;p50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50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50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2" name="Google Shape;942;p50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943" name="Google Shape;943;p50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4" name="Google Shape;944;p50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50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6" name="Google Shape;946;p50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947" name="Google Shape;947;p50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50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9" name="Google Shape;949;p50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0" name="Google Shape;950;p50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1" name="Google Shape;951;p50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952" name="Google Shape;952;p50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3" name="Google Shape;953;p50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4" name="Google Shape;954;p50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5" name="Google Shape;955;p50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6" name="Google Shape;956;p50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7" name="Google Shape;957;p50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958" name="Google Shape;958;p50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9" name="Google Shape;959;p50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0" name="Google Shape;960;p50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1" name="Google Shape;961;p50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2" name="Google Shape;962;p50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3" name="Google Shape;963;p50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64" name="Google Shape;964;p50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965" name="Google Shape;965;p50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6" name="Google Shape;966;p50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67" name="Google Shape;967;p50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968" name="Google Shape;968;p50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9" name="Google Shape;969;p50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0" name="Google Shape;970;p50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71" name="Google Shape;971;p50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972" name="Google Shape;972;p50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3" name="Google Shape;973;p50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4" name="Google Shape;974;p50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5" name="Google Shape;975;p50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6" name="Google Shape;976;p50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7" name="Google Shape;977;p50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78" name="Google Shape;978;p50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979" name="Google Shape;979;p50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0" name="Google Shape;980;p50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1" name="Google Shape;981;p50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2" name="Google Shape;982;p50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3" name="Google Shape;983;p50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84" name="Google Shape;984;p50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985" name="Google Shape;985;p50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6" name="Google Shape;986;p50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7" name="Google Shape;987;p50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88" name="Google Shape;988;p50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989" name="Google Shape;989;p50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990" name="Google Shape;990;p50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1" name="Google Shape;991;p50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2" name="Google Shape;992;p50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3" name="Google Shape;993;p50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4" name="Google Shape;994;p50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5" name="Google Shape;995;p50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6" name="Google Shape;996;p50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7" name="Google Shape;997;p50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8" name="Google Shape;998;p50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9" name="Google Shape;999;p50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00" name="Google Shape;1000;p50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1" name="Google Shape;1001;p50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2" name="Google Shape;1002;p50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3" name="Google Shape;1003;p50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4" name="Google Shape;1004;p50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5" name="Google Shape;1005;p50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6" name="Google Shape;1006;p50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007" name="Google Shape;1007;p50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8" name="Google Shape;1008;p50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9" name="Google Shape;1009;p50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0" name="Google Shape;1010;p50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1" name="Google Shape;1011;p50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012" name="Google Shape;1012;p50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3" name="Google Shape;1013;p50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4" name="Google Shape;1014;p50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5" name="Google Shape;1015;p50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6" name="Google Shape;1016;p50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7" name="Google Shape;1017;p50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018" name="Google Shape;1018;p50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9" name="Google Shape;1019;p50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0" name="Google Shape;1020;p50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1" name="Google Shape;1021;p50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2" name="Google Shape;1022;p50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3" name="Google Shape;1023;p50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4" name="Google Shape;1024;p50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025" name="Google Shape;1025;p50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6" name="Google Shape;1026;p50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7" name="Google Shape;1027;p50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8" name="Google Shape;1028;p50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9" name="Google Shape;1029;p50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030" name="Google Shape;1030;p50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1" name="Google Shape;1031;p50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2" name="Google Shape;1032;p50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3" name="Google Shape;1033;p50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4" name="Google Shape;1034;p50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035" name="Google Shape;1035;p50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6" name="Google Shape;1036;p50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7" name="Google Shape;1037;p50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8" name="Google Shape;1038;p50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9" name="Google Shape;1039;p50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40" name="Google Shape;1040;p50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041" name="Google Shape;1041;p50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2" name="Google Shape;1042;p50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3" name="Google Shape;1043;p50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4" name="Google Shape;1044;p50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5" name="Google Shape;1045;p50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6" name="Google Shape;1046;p50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7" name="Google Shape;1047;p50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8" name="Google Shape;1048;p50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9" name="Google Shape;1049;p50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0" name="Google Shape;1050;p50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051" name="Google Shape;1051;p50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052" name="Google Shape;1052;p50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50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50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55" name="Google Shape;1055;p50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056" name="Google Shape;1056;p50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7" name="Google Shape;1057;p50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8" name="Google Shape;1058;p50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9" name="Google Shape;1059;p50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0" name="Google Shape;1060;p50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1" name="Google Shape;1061;p50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2" name="Google Shape;1062;p50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3" name="Google Shape;1063;p50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4" name="Google Shape;1064;p50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5" name="Google Shape;1065;p50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066" name="Google Shape;1066;p50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067" name="Google Shape;1067;p50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8" name="Google Shape;1068;p50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9" name="Google Shape;1069;p50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0" name="Google Shape;1070;p50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71" name="Google Shape;1071;p50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072" name="Google Shape;1072;p50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3" name="Google Shape;1073;p50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4" name="Google Shape;1074;p50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5" name="Google Shape;1075;p50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6" name="Google Shape;1076;p50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7" name="Google Shape;1077;p50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8" name="Google Shape;1078;p50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9" name="Google Shape;1079;p50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0" name="Google Shape;1080;p50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1" name="Google Shape;1081;p50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082" name="Google Shape;1082;p50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083" name="Google Shape;1083;p50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50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50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6" name="Google Shape;1086;p50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7" name="Google Shape;1087;p50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8" name="Google Shape;1088;p50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9" name="Google Shape;1089;p50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0" name="Google Shape;1090;p50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091" name="Google Shape;1091;p50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2" name="Google Shape;1092;p50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3" name="Google Shape;1093;p50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50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5" name="Google Shape;1095;p50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096" name="Google Shape;1096;p50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7" name="Google Shape;1097;p50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Google Shape;1098;p50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9" name="Google Shape;1099;p50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0" name="Google Shape;1100;p50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101" name="Google Shape;1101;p50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50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3" name="Google Shape;1103;p50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4" name="Google Shape;1104;p50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50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6" name="Google Shape;1106;p50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107" name="Google Shape;1107;p50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8" name="Google Shape;1108;p50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9" name="Google Shape;1109;p50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50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50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50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3" name="Google Shape;1113;p50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114" name="Google Shape;1114;p50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50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50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7" name="Google Shape;1117;p50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118" name="Google Shape;1118;p50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50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0" name="Google Shape;1120;p50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1" name="Google Shape;1121;p50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50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3" name="Google Shape;1123;p50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124" name="Google Shape;1124;p50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5" name="Google Shape;1125;p50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6" name="Google Shape;1126;p50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50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8" name="Google Shape;1128;p50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9" name="Google Shape;1129;p50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0" name="Google Shape;1130;p50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131" name="Google Shape;1131;p50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50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50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4" name="Google Shape;1134;p50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135" name="Google Shape;1135;p50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6" name="Google Shape;1136;p50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7" name="Google Shape;1137;p50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50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9" name="Google Shape;1139;p50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140" name="Google Shape;1140;p50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1" name="Google Shape;1141;p50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2" name="Google Shape;1142;p50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3" name="Google Shape;1143;p50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Google Shape;1144;p50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5" name="Google Shape;1145;p50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6" name="Google Shape;1146;p50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147" name="Google Shape;1147;p50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50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50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Google Shape;1150;p50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Google Shape;1151;p50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Google Shape;1152;p50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50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4" name="Google Shape;1154;p50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155" name="Google Shape;1155;p50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50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50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8" name="Google Shape;1158;p50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9" name="Google Shape;1159;p50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160" name="Google Shape;1160;p50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50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50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3" name="Google Shape;1163;p50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164" name="Google Shape;1164;p50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50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50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7" name="Google Shape;1167;p50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168" name="Google Shape;1168;p50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50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Google Shape;1170;p50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Google Shape;1171;p50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2" name="Google Shape;1172;p50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173" name="Google Shape;1173;p50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50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50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6" name="Google Shape;1176;p50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7" name="Google Shape;1177;p50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178" name="Google Shape;1178;p50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50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0" name="Google Shape;1180;p50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50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50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3" name="Google Shape;1183;p50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184" name="Google Shape;1184;p50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5" name="Google Shape;1185;p50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6" name="Google Shape;1186;p50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Google Shape;1187;p50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50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50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0" name="Google Shape;1190;p50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191" name="Google Shape;1191;p50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2" name="Google Shape;1192;p50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50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4" name="Google Shape;1194;p50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50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50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7" name="Google Shape;1197;p50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8" name="Google Shape;1198;p50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199" name="Google Shape;1199;p50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50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1" name="Google Shape;1201;p50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2" name="Google Shape;1202;p50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3" name="Google Shape;1203;p50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50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50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50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7" name="Google Shape;1207;p50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8" name="Google Shape;1208;p50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50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0" name="Google Shape;1210;p50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1" name="Google Shape;1211;p50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212" name="Google Shape;1212;p50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50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4" name="Google Shape;1214;p50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5" name="Google Shape;1215;p50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6" name="Google Shape;1216;p50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217" name="Google Shape;1217;p50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50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9" name="Google Shape;1219;p50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0" name="Google Shape;1220;p50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221" name="Google Shape;1221;p50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2" name="Google Shape;1222;p50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3" name="Google Shape;1223;p50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50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5" name="Google Shape;1225;p50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6" name="Google Shape;1226;p50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7" name="Google Shape;1227;p50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228" name="Google Shape;1228;p50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50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50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50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50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50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50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50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6" name="Google Shape;1236;p50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237" name="Google Shape;1237;p50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8" name="Google Shape;1238;p50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9" name="Google Shape;1239;p50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50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50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50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50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50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50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50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50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50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9" name="Google Shape;1249;p50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250" name="Google Shape;1250;p50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50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50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50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50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50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50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50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50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50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50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50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2" name="Google Shape;1262;p50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263" name="Google Shape;1263;p50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50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50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50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50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50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50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Google Shape;1270;p50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50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2" name="Google Shape;1272;p50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3" name="Google Shape;1273;p50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Google Shape;1274;p50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5" name="Google Shape;1275;p50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276" name="Google Shape;1276;p50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7" name="Google Shape;1277;p50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8" name="Google Shape;1278;p50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9" name="Google Shape;1279;p50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0" name="Google Shape;1280;p50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1" name="Google Shape;1281;p50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82" name="Google Shape;1282;p50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283" name="Google Shape;1283;p50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4" name="Google Shape;1284;p50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5" name="Google Shape;1285;p50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6" name="Google Shape;1286;p50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7" name="Google Shape;1287;p50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8" name="Google Shape;1288;p50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9" name="Google Shape;1289;p50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0" name="Google Shape;1290;p50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1" name="Google Shape;1291;p50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2" name="Google Shape;1292;p50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3" name="Google Shape;1293;p50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4" name="Google Shape;1294;p50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5" name="Google Shape;1295;p50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6" name="Google Shape;1296;p50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50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8" name="Google Shape;1298;p50"/>
          <p:cNvGrpSpPr/>
          <p:nvPr/>
        </p:nvGrpSpPr>
        <p:grpSpPr>
          <a:xfrm>
            <a:off x="1879183" y="4379878"/>
            <a:ext cx="445738" cy="442950"/>
            <a:chOff x="1442627" y="5710929"/>
            <a:chExt cx="594318" cy="590600"/>
          </a:xfrm>
        </p:grpSpPr>
        <p:sp>
          <p:nvSpPr>
            <p:cNvPr id="1299" name="Google Shape;1299;p50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0" name="Google Shape;1300;p50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1" name="Google Shape;1301;p50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2" name="Google Shape;1302;p50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3" name="Google Shape;1303;p50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304" name="Google Shape;1304;p50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305" name="Google Shape;1305;p50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6" name="Google Shape;1306;p50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7" name="Google Shape;1307;p50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08" name="Google Shape;1308;p50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309" name="Google Shape;1309;p50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0" name="Google Shape;1310;p50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1" name="Google Shape;1311;p50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12" name="Google Shape;1312;p50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313" name="Google Shape;1313;p50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4" name="Google Shape;1314;p50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5" name="Google Shape;1315;p50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16" name="Google Shape;1316;p50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317" name="Google Shape;1317;p50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8" name="Google Shape;1318;p50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9" name="Google Shape;1319;p50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20" name="Google Shape;1320;p50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321" name="Google Shape;1321;p50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2" name="Google Shape;1322;p50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3" name="Google Shape;1323;p50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4" name="Google Shape;1324;p50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5" name="Google Shape;1325;p50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6" name="Google Shape;1326;p50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50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50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9" name="Google Shape;1329;p50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330" name="Google Shape;1330;p50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1" name="Google Shape;1331;p50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2" name="Google Shape;1332;p50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3" name="Google Shape;1333;p50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4" name="Google Shape;1334;p50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50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6" name="Google Shape;1336;p50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7" name="Google Shape;1337;p50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8" name="Google Shape;1338;p50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9" name="Google Shape;1339;p50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0" name="Google Shape;1340;p50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1" name="Google Shape;1341;p50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2" name="Google Shape;1342;p50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3" name="Google Shape;1343;p50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4" name="Google Shape;1344;p50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5" name="Google Shape;1345;p50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6" name="Google Shape;1346;p50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50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8" name="Google Shape;1348;p50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9" name="Google Shape;1349;p50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0" name="Google Shape;1350;p50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50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Google Shape;1352;p50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Google Shape;1353;p50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4" name="Google Shape;1354;p50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355" name="Google Shape;1355;p50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356" name="Google Shape;1356;p50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7" name="Google Shape;1357;p50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58" name="Google Shape;1358;p50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359" name="Google Shape;1359;p50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0" name="Google Shape;1360;p50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1" name="Google Shape;1361;p50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362" name="Google Shape;1362;p50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3" name="Google Shape;1363;p50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64" name="Google Shape;1364;p50"/>
          <p:cNvSpPr txBox="1">
            <a:spLocks noGrp="1"/>
          </p:cNvSpPr>
          <p:nvPr>
            <p:ph type="title" idx="4294967295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1365" name="Google Shape;1365;p50"/>
          <p:cNvSpPr txBox="1">
            <a:spLocks noGrp="1"/>
          </p:cNvSpPr>
          <p:nvPr>
            <p:ph type="sldNum" idx="12"/>
          </p:nvPr>
        </p:nvSpPr>
        <p:spPr>
          <a:xfrm>
            <a:off x="637950" y="0"/>
            <a:ext cx="7860600" cy="63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>
            <a:spLocks noGrp="1"/>
          </p:cNvSpPr>
          <p:nvPr>
            <p:ph type="body" idx="1"/>
          </p:nvPr>
        </p:nvSpPr>
        <p:spPr>
          <a:xfrm>
            <a:off x="1602475" y="1320125"/>
            <a:ext cx="5939100" cy="317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ldNum" idx="12"/>
          </p:nvPr>
        </p:nvSpPr>
        <p:spPr>
          <a:xfrm>
            <a:off x="637950" y="0"/>
            <a:ext cx="7860600" cy="63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THIS IS A SLIDE TITLE</a:t>
            </a:r>
            <a:endParaRPr sz="1400"/>
          </a:p>
        </p:txBody>
      </p:sp>
      <p:sp>
        <p:nvSpPr>
          <p:cNvPr id="113" name="Google Shape;113;p18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»"/>
            </a:pPr>
            <a:r>
              <a:rPr lang="en"/>
              <a:t>Here you have a list of items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»"/>
            </a:pPr>
            <a:r>
              <a:rPr lang="en"/>
              <a:t>And some text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»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ctrTitle" idx="4294967295"/>
          </p:nvPr>
        </p:nvSpPr>
        <p:spPr>
          <a:xfrm>
            <a:off x="1240750" y="2644149"/>
            <a:ext cx="38262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CONCEPT</a:t>
            </a:r>
            <a:endParaRPr sz="4800"/>
          </a:p>
        </p:txBody>
      </p:sp>
      <p:sp>
        <p:nvSpPr>
          <p:cNvPr id="120" name="Google Shape;120;p19"/>
          <p:cNvSpPr txBox="1">
            <a:spLocks noGrp="1"/>
          </p:cNvSpPr>
          <p:nvPr>
            <p:ph type="subTitle" idx="4294967295"/>
          </p:nvPr>
        </p:nvSpPr>
        <p:spPr>
          <a:xfrm>
            <a:off x="1240750" y="3411550"/>
            <a:ext cx="32892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Bring the attention of your audience over a key concept using icons or illustrations</a:t>
            </a:r>
            <a:endParaRPr sz="1400"/>
          </a:p>
        </p:txBody>
      </p:sp>
      <p:sp>
        <p:nvSpPr>
          <p:cNvPr id="121" name="Google Shape;121;p19"/>
          <p:cNvSpPr/>
          <p:nvPr/>
        </p:nvSpPr>
        <p:spPr>
          <a:xfrm>
            <a:off x="6846775" y="3624538"/>
            <a:ext cx="286070" cy="273149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2" name="Google Shape;122;p19"/>
          <p:cNvGrpSpPr/>
          <p:nvPr/>
        </p:nvGrpSpPr>
        <p:grpSpPr>
          <a:xfrm>
            <a:off x="6491807" y="2090652"/>
            <a:ext cx="1225623" cy="1225943"/>
            <a:chOff x="6654650" y="3665275"/>
            <a:chExt cx="409100" cy="409125"/>
          </a:xfrm>
        </p:grpSpPr>
        <p:sp>
          <p:nvSpPr>
            <p:cNvPr id="123" name="Google Shape;123;p19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9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" name="Google Shape;125;p19"/>
          <p:cNvGrpSpPr/>
          <p:nvPr/>
        </p:nvGrpSpPr>
        <p:grpSpPr>
          <a:xfrm rot="1056937">
            <a:off x="5310266" y="3054374"/>
            <a:ext cx="809756" cy="809831"/>
            <a:chOff x="570875" y="4322250"/>
            <a:chExt cx="443300" cy="443325"/>
          </a:xfrm>
        </p:grpSpPr>
        <p:sp>
          <p:nvSpPr>
            <p:cNvPr id="126" name="Google Shape;126;p1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2551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9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2551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9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2551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9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2551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" name="Google Shape;130;p19"/>
          <p:cNvSpPr/>
          <p:nvPr/>
        </p:nvSpPr>
        <p:spPr>
          <a:xfrm rot="2466658">
            <a:off x="5401397" y="2328184"/>
            <a:ext cx="397475" cy="37952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9"/>
          <p:cNvSpPr/>
          <p:nvPr/>
        </p:nvSpPr>
        <p:spPr>
          <a:xfrm rot="-1609369">
            <a:off x="5982682" y="2566984"/>
            <a:ext cx="286027" cy="27310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9"/>
          <p:cNvSpPr/>
          <p:nvPr/>
        </p:nvSpPr>
        <p:spPr>
          <a:xfrm rot="2926158">
            <a:off x="7717040" y="2783347"/>
            <a:ext cx="214204" cy="204529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9"/>
          <p:cNvSpPr/>
          <p:nvPr/>
        </p:nvSpPr>
        <p:spPr>
          <a:xfrm rot="-1609285">
            <a:off x="6689918" y="1775009"/>
            <a:ext cx="192987" cy="18427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00BEF2"/>
                </a:solidFill>
              </a:rPr>
              <a:t>6</a:t>
            </a:fld>
            <a:endParaRPr>
              <a:solidFill>
                <a:srgbClr val="00BEF2"/>
              </a:solidFill>
            </a:endParaRPr>
          </a:p>
        </p:txBody>
      </p:sp>
      <p:sp>
        <p:nvSpPr>
          <p:cNvPr id="135" name="Google Shape;135;p19"/>
          <p:cNvSpPr txBox="1">
            <a:spLocks noGrp="1"/>
          </p:cNvSpPr>
          <p:nvPr>
            <p:ph type="ctrTitle" idx="4294967295"/>
          </p:nvPr>
        </p:nvSpPr>
        <p:spPr>
          <a:xfrm>
            <a:off x="1240750" y="1522200"/>
            <a:ext cx="3826200" cy="156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600">
                <a:solidFill>
                  <a:schemeClr val="lt1"/>
                </a:solidFill>
              </a:rPr>
              <a:t>BIG</a:t>
            </a:r>
            <a:endParaRPr sz="9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>
            <a:spLocks noGrp="1"/>
          </p:cNvSpPr>
          <p:nvPr>
            <p:ph type="body" idx="1"/>
          </p:nvPr>
        </p:nvSpPr>
        <p:spPr>
          <a:xfrm>
            <a:off x="1010200" y="1443000"/>
            <a:ext cx="3461400" cy="276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BEF2"/>
                </a:solidFill>
              </a:rPr>
              <a:t>White</a:t>
            </a:r>
            <a:endParaRPr b="1">
              <a:solidFill>
                <a:srgbClr val="00BEF2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body" idx="2"/>
          </p:nvPr>
        </p:nvSpPr>
        <p:spPr>
          <a:xfrm>
            <a:off x="4680125" y="1443000"/>
            <a:ext cx="3461400" cy="276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BEF2"/>
                </a:solidFill>
              </a:rPr>
              <a:t>Black</a:t>
            </a:r>
            <a:endParaRPr b="1">
              <a:solidFill>
                <a:srgbClr val="00BEF2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body" idx="1"/>
          </p:nvPr>
        </p:nvSpPr>
        <p:spPr>
          <a:xfrm>
            <a:off x="101020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BEF2"/>
                </a:solidFill>
              </a:rPr>
              <a:t>Yellow</a:t>
            </a:r>
            <a:endParaRPr b="1">
              <a:solidFill>
                <a:srgbClr val="00BEF2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2"/>
          </p:nvPr>
        </p:nvSpPr>
        <p:spPr>
          <a:xfrm>
            <a:off x="342655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BEF2"/>
                </a:solidFill>
              </a:rPr>
              <a:t>Blue</a:t>
            </a:r>
            <a:endParaRPr b="1">
              <a:solidFill>
                <a:srgbClr val="00BEF2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3"/>
          </p:nvPr>
        </p:nvSpPr>
        <p:spPr>
          <a:xfrm>
            <a:off x="5842900" y="1458421"/>
            <a:ext cx="2298600" cy="285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BEF2"/>
                </a:solidFill>
              </a:rPr>
              <a:t>Red</a:t>
            </a:r>
            <a:endParaRPr b="1">
              <a:solidFill>
                <a:srgbClr val="00BEF2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1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THOUSAND WORDS</a:t>
            </a:r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33258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pic>
        <p:nvPicPr>
          <p:cNvPr id="159" name="Google Shape;15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3576" y="1520356"/>
            <a:ext cx="2765700" cy="27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2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emio template">
  <a:themeElements>
    <a:clrScheme name="Custom 347">
      <a:dk1>
        <a:srgbClr val="25516C"/>
      </a:dk1>
      <a:lt1>
        <a:srgbClr val="FFFFFF"/>
      </a:lt1>
      <a:dk2>
        <a:srgbClr val="666666"/>
      </a:dk2>
      <a:lt2>
        <a:srgbClr val="E2E7E9"/>
      </a:lt2>
      <a:accent1>
        <a:srgbClr val="00BEF2"/>
      </a:accent1>
      <a:accent2>
        <a:srgbClr val="2D82B0"/>
      </a:accent2>
      <a:accent3>
        <a:srgbClr val="25516C"/>
      </a:accent3>
      <a:accent4>
        <a:srgbClr val="67D6E9"/>
      </a:accent4>
      <a:accent5>
        <a:srgbClr val="41A2B3"/>
      </a:accent5>
      <a:accent6>
        <a:srgbClr val="0C8196"/>
      </a:accent6>
      <a:hlink>
        <a:srgbClr val="2D82B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1215</Words>
  <Application>Microsoft Office PowerPoint</Application>
  <PresentationFormat>On-screen Show (16:9)</PresentationFormat>
  <Paragraphs>334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Source Sans Pro</vt:lpstr>
      <vt:lpstr>Montserrat</vt:lpstr>
      <vt:lpstr>Gremio template</vt:lpstr>
      <vt:lpstr>THIS IS YOUR PRESENTATION TITLE</vt:lpstr>
      <vt:lpstr>HELLO!</vt:lpstr>
      <vt:lpstr>TRANSITION HEADLINE</vt:lpstr>
      <vt:lpstr>PowerPoint Presentation</vt:lpstr>
      <vt:lpstr>THIS IS A SLIDE TITLE</vt:lpstr>
      <vt:lpstr>CONCEPT</vt:lpstr>
      <vt:lpstr>YOU CAN ALSO SPLIT YOUR CONTENT</vt:lpstr>
      <vt:lpstr>IN TWO OR THREE COLUMNS</vt:lpstr>
      <vt:lpstr>A PICTURE IS WORTH A THOUSAND WORDS</vt:lpstr>
      <vt:lpstr>Want big impact? USE BIG IMAGE.</vt:lpstr>
      <vt:lpstr>USE CHARTS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  <vt:lpstr>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 Presentation</vt:lpstr>
      <vt:lpstr>Diagrams and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Ashu</cp:lastModifiedBy>
  <cp:revision>1</cp:revision>
  <dcterms:modified xsi:type="dcterms:W3CDTF">2022-07-11T11:49:29Z</dcterms:modified>
</cp:coreProperties>
</file>