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60" r:id="rId1"/>
  </p:sldMasterIdLst>
  <p:notesMasterIdLst>
    <p:notesMasterId r:id="rId36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81" r:id="rId24"/>
    <p:sldId id="282" r:id="rId25"/>
    <p:sldId id="283" r:id="rId26"/>
    <p:sldId id="284" r:id="rId27"/>
    <p:sldId id="285" r:id="rId28"/>
    <p:sldId id="286" r:id="rId29"/>
    <p:sldId id="287" r:id="rId30"/>
    <p:sldId id="288" r:id="rId31"/>
    <p:sldId id="289" r:id="rId32"/>
    <p:sldId id="290" r:id="rId33"/>
    <p:sldId id="291" r:id="rId34"/>
    <p:sldId id="292" r:id="rId35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37"/>
      <p:bold r:id="rId38"/>
      <p:italic r:id="rId39"/>
      <p:boldItalic r:id="rId40"/>
    </p:embeddedFont>
    <p:embeddedFont>
      <p:font typeface="Poppins Light" panose="020B0604020202020204" charset="0"/>
      <p:regular r:id="rId41"/>
      <p:bold r:id="rId42"/>
      <p:italic r:id="rId43"/>
      <p:boldItalic r:id="rId44"/>
    </p:embeddedFont>
    <p:embeddedFont>
      <p:font typeface="Poppins" panose="020B0604020202020204" charset="0"/>
      <p:regular r:id="rId45"/>
      <p:bold r:id="rId46"/>
      <p:italic r:id="rId47"/>
      <p:boldItalic r:id="rId4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F84DA76C-795A-495A-BEFA-B778C0396278}">
  <a:tblStyle styleId="{F84DA76C-795A-495A-BEFA-B778C0396278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51611BF4-621E-4B3C-804F-145F23E6AE47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41" d="100"/>
          <a:sy n="141" d="100"/>
        </p:scale>
        <p:origin x="744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3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font" Target="fonts/font6.fntdata"/><Relationship Id="rId47" Type="http://schemas.openxmlformats.org/officeDocument/2006/relationships/font" Target="fonts/font11.fntdata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font" Target="fonts/font2.fntdata"/><Relationship Id="rId46" Type="http://schemas.openxmlformats.org/officeDocument/2006/relationships/font" Target="fonts/font10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font" Target="fonts/font1.fntdata"/><Relationship Id="rId40" Type="http://schemas.openxmlformats.org/officeDocument/2006/relationships/font" Target="fonts/font4.fntdata"/><Relationship Id="rId45" Type="http://schemas.openxmlformats.org/officeDocument/2006/relationships/font" Target="fonts/font9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font" Target="fonts/font8.fntdata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font" Target="fonts/font7.fntdata"/><Relationship Id="rId48" Type="http://schemas.openxmlformats.org/officeDocument/2006/relationships/font" Target="fonts/font12.fntdata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Google Shape;139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g35f391192_0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1" name="Google Shape;261;g35f391192_0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g35f391192_0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7" name="Google Shape;267;g35f391192_0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g35f391192_0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8" name="Google Shape;288;g35f391192_08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g35ed75ccf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5" name="Google Shape;295;g35ed75ccf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g35ed75ccf_0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9" name="Google Shape;309;g35ed75ccf_0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g35ed75ccf_0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6" name="Google Shape;316;g35ed75ccf_0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g35ed75ccf_0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3" name="Google Shape;333;g35ed75ccf_0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g35ed75ccf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4" name="Google Shape;354;g35ed75ccf_0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g35ed75ccf_0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6" name="Google Shape;376;g35ed75ccf_0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Google Shape;399;g35ed75ccf_0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0" name="Google Shape;400;g35ed75ccf_08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Google Shape;412;g35ed75ccf_010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3" name="Google Shape;413;g35ed75ccf_010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Google Shape;425;g35ed75ccf_01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6" name="Google Shape;426;g35ed75ccf_01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Google Shape;438;g35ed75ccf_0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9" name="Google Shape;439;g35ed75ccf_0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" name="Google Shape;472;gc234826ef4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3" name="Google Shape;473;gc234826ef4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" name="Google Shape;479;gc234826ef4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0" name="Google Shape;480;gc234826ef4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" name="Google Shape;522;gc234826ef4_0_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3" name="Google Shape;523;gc234826ef4_0_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4" name="Google Shape;554;gc234826ef4_0_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5" name="Google Shape;555;gc234826ef4_0_7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1" name="Google Shape;561;gc234826ef4_0_8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2" name="Google Shape;562;gc234826ef4_0_8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9" name="Google Shape;579;gc234826ef4_0_10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0" name="Google Shape;580;gc234826ef4_0_10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8" name="Google Shape;628;gc234826ef4_0_1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9" name="Google Shape;629;gc234826ef4_0_14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Google Shape;173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4" name="Google Shape;654;gc234826ef4_0_17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5" name="Google Shape;655;gc234826ef4_0_17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8" name="Google Shape;668;gc234826ef4_0_1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9" name="Google Shape;669;gc234826ef4_0_18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7" name="Google Shape;687;gc234826ef4_0_2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8" name="Google Shape;688;gc234826ef4_0_2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4" name="Google Shape;694;g35694cd56_04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5" name="Google Shape;695;g35694cd56_04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7" name="Google Shape;1147;g84ac5ba52f_116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8" name="Google Shape;1148;g84ac5ba52f_116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35f391192_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0" name="Google Shape;180;g35f391192_0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Google Shape;186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35ed75ccf_0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3" name="Google Shape;203;g35ed75ccf_0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g35f391192_0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2" name="Google Shape;222;g35f391192_0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g35f391192_0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6" name="Google Shape;236;g35f391192_0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g35f391192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3" name="Google Shape;253;g35f391192_0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1592400" y="-407850"/>
            <a:ext cx="5959200" cy="5959200"/>
          </a:xfrm>
          <a:prstGeom prst="ellipse">
            <a:avLst/>
          </a:prstGeom>
          <a:solidFill>
            <a:srgbClr val="000000">
              <a:alpha val="265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501210" y="175873"/>
            <a:ext cx="2451351" cy="2451351"/>
            <a:chOff x="6680825" y="2549350"/>
            <a:chExt cx="1539600" cy="1539600"/>
          </a:xfrm>
        </p:grpSpPr>
        <p:sp>
          <p:nvSpPr>
            <p:cNvPr id="12" name="Google Shape;12;p2"/>
            <p:cNvSpPr/>
            <p:nvPr/>
          </p:nvSpPr>
          <p:spPr>
            <a:xfrm>
              <a:off x="6825669" y="2694194"/>
              <a:ext cx="1249800" cy="1249800"/>
            </a:xfrm>
            <a:prstGeom prst="ellipse">
              <a:avLst/>
            </a:prstGeom>
            <a:solidFill>
              <a:srgbClr val="000000">
                <a:alpha val="188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6894850" y="2763375"/>
              <a:ext cx="1111200" cy="111120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>
              <a:off x="6680825" y="2549350"/>
              <a:ext cx="1539600" cy="1539600"/>
            </a:xfrm>
            <a:prstGeom prst="donut">
              <a:avLst>
                <a:gd name="adj" fmla="val 495"/>
              </a:avLst>
            </a:prstGeom>
            <a:solidFill>
              <a:srgbClr val="000000">
                <a:alpha val="653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5" name="Google Shape;15;p2"/>
          <p:cNvGrpSpPr/>
          <p:nvPr/>
        </p:nvGrpSpPr>
        <p:grpSpPr>
          <a:xfrm>
            <a:off x="6427669" y="2502633"/>
            <a:ext cx="2324700" cy="2324700"/>
            <a:chOff x="-474900" y="321200"/>
            <a:chExt cx="2324700" cy="2324700"/>
          </a:xfrm>
        </p:grpSpPr>
        <p:sp>
          <p:nvSpPr>
            <p:cNvPr id="16" name="Google Shape;16;p2"/>
            <p:cNvSpPr/>
            <p:nvPr/>
          </p:nvSpPr>
          <p:spPr>
            <a:xfrm>
              <a:off x="-474900" y="321200"/>
              <a:ext cx="2324700" cy="2324700"/>
            </a:xfrm>
            <a:prstGeom prst="ellipse">
              <a:avLst/>
            </a:prstGeom>
            <a:noFill/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120725" y="916825"/>
              <a:ext cx="1133400" cy="1133400"/>
            </a:xfrm>
            <a:prstGeom prst="ellipse">
              <a:avLst/>
            </a:prstGeom>
            <a:noFill/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8;p2"/>
            <p:cNvSpPr/>
            <p:nvPr/>
          </p:nvSpPr>
          <p:spPr>
            <a:xfrm>
              <a:off x="-137125" y="658975"/>
              <a:ext cx="1649100" cy="1649100"/>
            </a:xfrm>
            <a:prstGeom prst="ellipse">
              <a:avLst/>
            </a:prstGeom>
            <a:noFill/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9;p2"/>
            <p:cNvSpPr/>
            <p:nvPr/>
          </p:nvSpPr>
          <p:spPr>
            <a:xfrm>
              <a:off x="313650" y="1109750"/>
              <a:ext cx="747600" cy="747600"/>
            </a:xfrm>
            <a:prstGeom prst="ellipse">
              <a:avLst/>
            </a:prstGeom>
            <a:noFill/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0" name="Google Shape;20;p2"/>
          <p:cNvSpPr txBox="1">
            <a:spLocks noGrp="1"/>
          </p:cNvSpPr>
          <p:nvPr>
            <p:ph type="ctrTitle"/>
          </p:nvPr>
        </p:nvSpPr>
        <p:spPr>
          <a:xfrm>
            <a:off x="2211600" y="1991850"/>
            <a:ext cx="4720800" cy="1159800"/>
          </a:xfrm>
          <a:prstGeom prst="rect">
            <a:avLst/>
          </a:prstGeom>
          <a:effectLst>
            <a:outerShdw blurRad="85725" dist="19050" dir="5400000" algn="bl" rotWithShape="0">
              <a:srgbClr val="000000">
                <a:alpha val="1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type A" type="blank">
  <p:cSld name="BLANK"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1"/>
          <p:cNvSpPr/>
          <p:nvPr/>
        </p:nvSpPr>
        <p:spPr>
          <a:xfrm>
            <a:off x="764000" y="-1236275"/>
            <a:ext cx="7616100" cy="7616100"/>
          </a:xfrm>
          <a:prstGeom prst="ellipse">
            <a:avLst/>
          </a:prstGeom>
          <a:noFill/>
          <a:ln w="9525" cap="flat" cmpd="sng">
            <a:solidFill>
              <a:srgbClr val="E8E8E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6" name="Google Shape;116;p11"/>
          <p:cNvSpPr/>
          <p:nvPr/>
        </p:nvSpPr>
        <p:spPr>
          <a:xfrm>
            <a:off x="1198300" y="-801975"/>
            <a:ext cx="6747000" cy="6747000"/>
          </a:xfrm>
          <a:prstGeom prst="ellipse">
            <a:avLst/>
          </a:prstGeom>
          <a:noFill/>
          <a:ln w="9525" cap="flat" cmpd="sng">
            <a:solidFill>
              <a:srgbClr val="E8E8E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7" name="Google Shape;117;p11"/>
          <p:cNvSpPr/>
          <p:nvPr/>
        </p:nvSpPr>
        <p:spPr>
          <a:xfrm>
            <a:off x="2267900" y="267625"/>
            <a:ext cx="4608300" cy="4608300"/>
          </a:xfrm>
          <a:prstGeom prst="ellipse">
            <a:avLst/>
          </a:prstGeom>
          <a:noFill/>
          <a:ln w="9525" cap="flat" cmpd="sng">
            <a:solidFill>
              <a:srgbClr val="E8E8E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8" name="Google Shape;118;p11"/>
          <p:cNvSpPr/>
          <p:nvPr/>
        </p:nvSpPr>
        <p:spPr>
          <a:xfrm>
            <a:off x="-704850" y="-2705100"/>
            <a:ext cx="10553700" cy="10553700"/>
          </a:xfrm>
          <a:prstGeom prst="donut">
            <a:avLst>
              <a:gd name="adj" fmla="val 10467"/>
            </a:avLst>
          </a:prstGeom>
          <a:solidFill>
            <a:srgbClr val="000000">
              <a:alpha val="653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9" name="Google Shape;119;p11"/>
          <p:cNvSpPr/>
          <p:nvPr/>
        </p:nvSpPr>
        <p:spPr>
          <a:xfrm>
            <a:off x="8556000" y="4576450"/>
            <a:ext cx="435600" cy="435600"/>
          </a:xfrm>
          <a:prstGeom prst="ellipse">
            <a:avLst/>
          </a:pr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0" name="Google Shape;120;p11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type B">
  <p:cSld name="BLANK_2"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2"/>
          <p:cNvSpPr/>
          <p:nvPr/>
        </p:nvSpPr>
        <p:spPr>
          <a:xfrm>
            <a:off x="8556000" y="4576450"/>
            <a:ext cx="435600" cy="435600"/>
          </a:xfrm>
          <a:prstGeom prst="ellipse">
            <a:avLst/>
          </a:pr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3" name="Google Shape;123;p12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124" name="Google Shape;124;p12"/>
          <p:cNvGrpSpPr/>
          <p:nvPr/>
        </p:nvGrpSpPr>
        <p:grpSpPr>
          <a:xfrm>
            <a:off x="818844" y="502333"/>
            <a:ext cx="2324700" cy="2324700"/>
            <a:chOff x="-474900" y="321200"/>
            <a:chExt cx="2324700" cy="2324700"/>
          </a:xfrm>
        </p:grpSpPr>
        <p:sp>
          <p:nvSpPr>
            <p:cNvPr id="125" name="Google Shape;125;p12"/>
            <p:cNvSpPr/>
            <p:nvPr/>
          </p:nvSpPr>
          <p:spPr>
            <a:xfrm>
              <a:off x="-474900" y="321200"/>
              <a:ext cx="2324700" cy="2324700"/>
            </a:xfrm>
            <a:prstGeom prst="ellipse">
              <a:avLst/>
            </a:prstGeom>
            <a:noFill/>
            <a:ln w="9525" cap="flat" cmpd="sng">
              <a:solidFill>
                <a:srgbClr val="E8E8E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" name="Google Shape;126;p12"/>
            <p:cNvSpPr/>
            <p:nvPr/>
          </p:nvSpPr>
          <p:spPr>
            <a:xfrm>
              <a:off x="120725" y="916825"/>
              <a:ext cx="1133400" cy="1133400"/>
            </a:xfrm>
            <a:prstGeom prst="ellipse">
              <a:avLst/>
            </a:prstGeom>
            <a:noFill/>
            <a:ln w="9525" cap="flat" cmpd="sng">
              <a:solidFill>
                <a:srgbClr val="E8E8E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" name="Google Shape;127;p12"/>
            <p:cNvSpPr/>
            <p:nvPr/>
          </p:nvSpPr>
          <p:spPr>
            <a:xfrm>
              <a:off x="-137125" y="658975"/>
              <a:ext cx="1649100" cy="1649100"/>
            </a:xfrm>
            <a:prstGeom prst="ellipse">
              <a:avLst/>
            </a:prstGeom>
            <a:noFill/>
            <a:ln w="9525" cap="flat" cmpd="sng">
              <a:solidFill>
                <a:srgbClr val="E8E8E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128;p12"/>
            <p:cNvSpPr/>
            <p:nvPr/>
          </p:nvSpPr>
          <p:spPr>
            <a:xfrm>
              <a:off x="313650" y="1109750"/>
              <a:ext cx="747600" cy="747600"/>
            </a:xfrm>
            <a:prstGeom prst="ellipse">
              <a:avLst/>
            </a:prstGeom>
            <a:noFill/>
            <a:ln w="9525" cap="flat" cmpd="sng">
              <a:solidFill>
                <a:srgbClr val="E8E8E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9" name="Google Shape;129;p12"/>
          <p:cNvSpPr/>
          <p:nvPr/>
        </p:nvSpPr>
        <p:spPr>
          <a:xfrm>
            <a:off x="1794525" y="-407900"/>
            <a:ext cx="5959200" cy="5959200"/>
          </a:xfrm>
          <a:prstGeom prst="ellipse">
            <a:avLst/>
          </a:prstGeom>
          <a:solidFill>
            <a:srgbClr val="000000">
              <a:alpha val="653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background">
  <p:cSld name="BLANK_1">
    <p:bg>
      <p:bgPr>
        <a:solidFill>
          <a:srgbClr val="000000"/>
        </a:solidFill>
        <a:effectLst/>
      </p:bgPr>
    </p:bg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13"/>
          <p:cNvSpPr/>
          <p:nvPr/>
        </p:nvSpPr>
        <p:spPr>
          <a:xfrm>
            <a:off x="-704850" y="-2705100"/>
            <a:ext cx="10553700" cy="10553700"/>
          </a:xfrm>
          <a:prstGeom prst="donut">
            <a:avLst>
              <a:gd name="adj" fmla="val 10467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13"/>
          <p:cNvSpPr/>
          <p:nvPr/>
        </p:nvSpPr>
        <p:spPr>
          <a:xfrm>
            <a:off x="8556000" y="4576450"/>
            <a:ext cx="435600" cy="435600"/>
          </a:xfrm>
          <a:prstGeom prst="ellipse">
            <a:avLst/>
          </a:pr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" name="Google Shape;133;p13"/>
          <p:cNvSpPr/>
          <p:nvPr/>
        </p:nvSpPr>
        <p:spPr>
          <a:xfrm>
            <a:off x="764000" y="-1236275"/>
            <a:ext cx="7616100" cy="7616100"/>
          </a:xfrm>
          <a:prstGeom prst="ellipse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4" name="Google Shape;134;p13"/>
          <p:cNvSpPr/>
          <p:nvPr/>
        </p:nvSpPr>
        <p:spPr>
          <a:xfrm>
            <a:off x="1198300" y="-801975"/>
            <a:ext cx="6747000" cy="6747000"/>
          </a:xfrm>
          <a:prstGeom prst="ellipse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5" name="Google Shape;135;p13"/>
          <p:cNvSpPr/>
          <p:nvPr/>
        </p:nvSpPr>
        <p:spPr>
          <a:xfrm>
            <a:off x="2267900" y="267625"/>
            <a:ext cx="4608300" cy="4608300"/>
          </a:xfrm>
          <a:prstGeom prst="ellipse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6" name="Google Shape;136;p13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solidFill>
                  <a:srgbClr val="FFFFFF"/>
                </a:solidFill>
              </a:defRPr>
            </a:lvl1pPr>
            <a:lvl2pPr lvl="1" rtl="0">
              <a:buNone/>
              <a:defRPr>
                <a:solidFill>
                  <a:srgbClr val="FFFFFF"/>
                </a:solidFill>
              </a:defRPr>
            </a:lvl2pPr>
            <a:lvl3pPr lvl="2" rtl="0">
              <a:buNone/>
              <a:defRPr>
                <a:solidFill>
                  <a:srgbClr val="FFFFFF"/>
                </a:solidFill>
              </a:defRPr>
            </a:lvl3pPr>
            <a:lvl4pPr lvl="3" rtl="0">
              <a:buNone/>
              <a:defRPr>
                <a:solidFill>
                  <a:srgbClr val="FFFFFF"/>
                </a:solidFill>
              </a:defRPr>
            </a:lvl4pPr>
            <a:lvl5pPr lvl="4" rtl="0">
              <a:buNone/>
              <a:defRPr>
                <a:solidFill>
                  <a:srgbClr val="FFFFFF"/>
                </a:solidFill>
              </a:defRPr>
            </a:lvl5pPr>
            <a:lvl6pPr lvl="5" rtl="0">
              <a:buNone/>
              <a:defRPr>
                <a:solidFill>
                  <a:srgbClr val="FFFFFF"/>
                </a:solidFill>
              </a:defRPr>
            </a:lvl6pPr>
            <a:lvl7pPr lvl="6" rtl="0">
              <a:buNone/>
              <a:defRPr>
                <a:solidFill>
                  <a:srgbClr val="FFFFFF"/>
                </a:solidFill>
              </a:defRPr>
            </a:lvl7pPr>
            <a:lvl8pPr lvl="7" rtl="0">
              <a:buNone/>
              <a:defRPr>
                <a:solidFill>
                  <a:srgbClr val="FFFFFF"/>
                </a:solidFill>
              </a:defRPr>
            </a:lvl8pPr>
            <a:lvl9pPr lvl="8" rtl="0">
              <a:buNone/>
              <a:defRPr>
                <a:solidFill>
                  <a:srgbClr val="FFFFFF"/>
                </a:solidFill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TITLE_1">
    <p:bg>
      <p:bgPr>
        <a:solidFill>
          <a:srgbClr val="000000"/>
        </a:solidFill>
        <a:effectLst/>
      </p:bgPr>
    </p:bg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/>
          <p:nvPr/>
        </p:nvSpPr>
        <p:spPr>
          <a:xfrm>
            <a:off x="1592400" y="-407850"/>
            <a:ext cx="5959200" cy="59592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3" name="Google Shape;23;p3"/>
          <p:cNvGrpSpPr/>
          <p:nvPr/>
        </p:nvGrpSpPr>
        <p:grpSpPr>
          <a:xfrm>
            <a:off x="6427669" y="2502633"/>
            <a:ext cx="2324700" cy="2324700"/>
            <a:chOff x="-474900" y="321200"/>
            <a:chExt cx="2324700" cy="2324700"/>
          </a:xfrm>
        </p:grpSpPr>
        <p:sp>
          <p:nvSpPr>
            <p:cNvPr id="24" name="Google Shape;24;p3"/>
            <p:cNvSpPr/>
            <p:nvPr/>
          </p:nvSpPr>
          <p:spPr>
            <a:xfrm>
              <a:off x="-474900" y="321200"/>
              <a:ext cx="2324700" cy="2324700"/>
            </a:xfrm>
            <a:prstGeom prst="ellipse">
              <a:avLst/>
            </a:prstGeom>
            <a:noFill/>
            <a:ln w="9525" cap="flat" cmpd="sng">
              <a:solidFill>
                <a:srgbClr val="CCCCCC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5;p3"/>
            <p:cNvSpPr/>
            <p:nvPr/>
          </p:nvSpPr>
          <p:spPr>
            <a:xfrm>
              <a:off x="120725" y="916825"/>
              <a:ext cx="1133400" cy="1133400"/>
            </a:xfrm>
            <a:prstGeom prst="ellipse">
              <a:avLst/>
            </a:prstGeom>
            <a:noFill/>
            <a:ln w="9525" cap="flat" cmpd="sng">
              <a:solidFill>
                <a:srgbClr val="CCCCCC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6;p3"/>
            <p:cNvSpPr/>
            <p:nvPr/>
          </p:nvSpPr>
          <p:spPr>
            <a:xfrm>
              <a:off x="-137125" y="658975"/>
              <a:ext cx="1649100" cy="1649100"/>
            </a:xfrm>
            <a:prstGeom prst="ellipse">
              <a:avLst/>
            </a:prstGeom>
            <a:noFill/>
            <a:ln w="9525" cap="flat" cmpd="sng">
              <a:solidFill>
                <a:srgbClr val="CCCCCC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7;p3"/>
            <p:cNvSpPr/>
            <p:nvPr/>
          </p:nvSpPr>
          <p:spPr>
            <a:xfrm>
              <a:off x="313650" y="1109750"/>
              <a:ext cx="747600" cy="747600"/>
            </a:xfrm>
            <a:prstGeom prst="ellipse">
              <a:avLst/>
            </a:prstGeom>
            <a:noFill/>
            <a:ln w="9525" cap="flat" cmpd="sng">
              <a:solidFill>
                <a:srgbClr val="CCCCCC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8" name="Google Shape;28;p3"/>
          <p:cNvSpPr txBox="1">
            <a:spLocks noGrp="1"/>
          </p:cNvSpPr>
          <p:nvPr>
            <p:ph type="ctrTitle"/>
          </p:nvPr>
        </p:nvSpPr>
        <p:spPr>
          <a:xfrm>
            <a:off x="2569800" y="2236800"/>
            <a:ext cx="4004400" cy="956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None/>
              <a:defRPr sz="5200">
                <a:solidFill>
                  <a:srgbClr val="000000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None/>
              <a:defRPr sz="5200">
                <a:solidFill>
                  <a:srgbClr val="000000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None/>
              <a:defRPr sz="5200">
                <a:solidFill>
                  <a:srgbClr val="000000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None/>
              <a:defRPr sz="5200">
                <a:solidFill>
                  <a:srgbClr val="000000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None/>
              <a:defRPr sz="5200">
                <a:solidFill>
                  <a:srgbClr val="000000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None/>
              <a:defRPr sz="5200">
                <a:solidFill>
                  <a:srgbClr val="000000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None/>
              <a:defRPr sz="5200">
                <a:solidFill>
                  <a:srgbClr val="000000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None/>
              <a:defRPr sz="5200">
                <a:solidFill>
                  <a:srgbClr val="000000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None/>
              <a:defRPr sz="5200"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  <p:sp>
        <p:nvSpPr>
          <p:cNvPr id="29" name="Google Shape;29;p3"/>
          <p:cNvSpPr txBox="1">
            <a:spLocks noGrp="1"/>
          </p:cNvSpPr>
          <p:nvPr>
            <p:ph type="subTitle" idx="1"/>
          </p:nvPr>
        </p:nvSpPr>
        <p:spPr>
          <a:xfrm>
            <a:off x="2569800" y="3188701"/>
            <a:ext cx="40044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 sz="1400">
                <a:solidFill>
                  <a:srgbClr val="000000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 sz="1400">
                <a:solidFill>
                  <a:srgbClr val="000000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 sz="1400">
                <a:solidFill>
                  <a:srgbClr val="000000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 sz="1400">
                <a:solidFill>
                  <a:srgbClr val="000000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 sz="1400">
                <a:solidFill>
                  <a:srgbClr val="000000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 sz="1400">
                <a:solidFill>
                  <a:srgbClr val="000000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 sz="1400">
                <a:solidFill>
                  <a:srgbClr val="000000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 sz="1400">
                <a:solidFill>
                  <a:srgbClr val="000000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 sz="1400"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  <p:grpSp>
        <p:nvGrpSpPr>
          <p:cNvPr id="30" name="Google Shape;30;p3"/>
          <p:cNvGrpSpPr/>
          <p:nvPr/>
        </p:nvGrpSpPr>
        <p:grpSpPr>
          <a:xfrm>
            <a:off x="764825" y="439375"/>
            <a:ext cx="1924500" cy="1924500"/>
            <a:chOff x="6680825" y="2549350"/>
            <a:chExt cx="1539600" cy="1539600"/>
          </a:xfrm>
        </p:grpSpPr>
        <p:sp>
          <p:nvSpPr>
            <p:cNvPr id="31" name="Google Shape;31;p3"/>
            <p:cNvSpPr/>
            <p:nvPr/>
          </p:nvSpPr>
          <p:spPr>
            <a:xfrm>
              <a:off x="6825669" y="2694194"/>
              <a:ext cx="1249800" cy="1249800"/>
            </a:xfrm>
            <a:prstGeom prst="ellipse">
              <a:avLst/>
            </a:prstGeom>
            <a:solidFill>
              <a:srgbClr val="666666">
                <a:alpha val="526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2;p3"/>
            <p:cNvSpPr/>
            <p:nvPr/>
          </p:nvSpPr>
          <p:spPr>
            <a:xfrm>
              <a:off x="6894850" y="2763375"/>
              <a:ext cx="1111200" cy="1111200"/>
            </a:xfrm>
            <a:prstGeom prst="ellipse">
              <a:avLst/>
            </a:prstGeom>
            <a:solidFill>
              <a:srgbClr val="666666">
                <a:alpha val="526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3;p3"/>
            <p:cNvSpPr/>
            <p:nvPr/>
          </p:nvSpPr>
          <p:spPr>
            <a:xfrm>
              <a:off x="6680825" y="2549350"/>
              <a:ext cx="1539600" cy="1539600"/>
            </a:xfrm>
            <a:prstGeom prst="donut">
              <a:avLst>
                <a:gd name="adj" fmla="val 495"/>
              </a:avLst>
            </a:prstGeom>
            <a:solidFill>
              <a:srgbClr val="666666">
                <a:alpha val="526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TITLE_1_1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oogle Shape;35;p4"/>
          <p:cNvGrpSpPr/>
          <p:nvPr/>
        </p:nvGrpSpPr>
        <p:grpSpPr>
          <a:xfrm>
            <a:off x="818844" y="502333"/>
            <a:ext cx="2324700" cy="2324700"/>
            <a:chOff x="-474900" y="321200"/>
            <a:chExt cx="2324700" cy="2324700"/>
          </a:xfrm>
        </p:grpSpPr>
        <p:sp>
          <p:nvSpPr>
            <p:cNvPr id="36" name="Google Shape;36;p4"/>
            <p:cNvSpPr/>
            <p:nvPr/>
          </p:nvSpPr>
          <p:spPr>
            <a:xfrm>
              <a:off x="-474900" y="321200"/>
              <a:ext cx="2324700" cy="2324700"/>
            </a:xfrm>
            <a:prstGeom prst="ellipse">
              <a:avLst/>
            </a:prstGeom>
            <a:noFill/>
            <a:ln w="9525" cap="flat" cmpd="sng">
              <a:solidFill>
                <a:srgbClr val="E8E8E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37;p4"/>
            <p:cNvSpPr/>
            <p:nvPr/>
          </p:nvSpPr>
          <p:spPr>
            <a:xfrm>
              <a:off x="120725" y="916825"/>
              <a:ext cx="1133400" cy="1133400"/>
            </a:xfrm>
            <a:prstGeom prst="ellipse">
              <a:avLst/>
            </a:prstGeom>
            <a:noFill/>
            <a:ln w="9525" cap="flat" cmpd="sng">
              <a:solidFill>
                <a:srgbClr val="E8E8E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38;p4"/>
            <p:cNvSpPr/>
            <p:nvPr/>
          </p:nvSpPr>
          <p:spPr>
            <a:xfrm>
              <a:off x="-137125" y="658975"/>
              <a:ext cx="1649100" cy="1649100"/>
            </a:xfrm>
            <a:prstGeom prst="ellipse">
              <a:avLst/>
            </a:prstGeom>
            <a:noFill/>
            <a:ln w="9525" cap="flat" cmpd="sng">
              <a:solidFill>
                <a:srgbClr val="E8E8E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39;p4"/>
            <p:cNvSpPr/>
            <p:nvPr/>
          </p:nvSpPr>
          <p:spPr>
            <a:xfrm>
              <a:off x="313650" y="1109750"/>
              <a:ext cx="747600" cy="747600"/>
            </a:xfrm>
            <a:prstGeom prst="ellipse">
              <a:avLst/>
            </a:prstGeom>
            <a:noFill/>
            <a:ln w="9525" cap="flat" cmpd="sng">
              <a:solidFill>
                <a:srgbClr val="E8E8E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0" name="Google Shape;40;p4"/>
          <p:cNvSpPr/>
          <p:nvPr/>
        </p:nvSpPr>
        <p:spPr>
          <a:xfrm>
            <a:off x="1794525" y="-407900"/>
            <a:ext cx="5959200" cy="5959200"/>
          </a:xfrm>
          <a:prstGeom prst="ellipse">
            <a:avLst/>
          </a:prstGeom>
          <a:solidFill>
            <a:srgbClr val="000000">
              <a:alpha val="653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" name="Google Shape;41;p4"/>
          <p:cNvSpPr/>
          <p:nvPr/>
        </p:nvSpPr>
        <p:spPr>
          <a:xfrm>
            <a:off x="8556000" y="4576450"/>
            <a:ext cx="435600" cy="435600"/>
          </a:xfrm>
          <a:prstGeom prst="ellipse">
            <a:avLst/>
          </a:pr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" name="Google Shape;42;p4"/>
          <p:cNvSpPr txBox="1">
            <a:spLocks noGrp="1"/>
          </p:cNvSpPr>
          <p:nvPr>
            <p:ph type="body" idx="1"/>
          </p:nvPr>
        </p:nvSpPr>
        <p:spPr>
          <a:xfrm>
            <a:off x="2385525" y="1310550"/>
            <a:ext cx="4777200" cy="326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93700" rtl="0">
              <a:spcBef>
                <a:spcPts val="600"/>
              </a:spcBef>
              <a:spcAft>
                <a:spcPts val="0"/>
              </a:spcAft>
              <a:buSzPts val="2600"/>
              <a:buFont typeface="Poppins"/>
              <a:buChar char="￮"/>
              <a:defRPr sz="2600" b="1">
                <a:latin typeface="Poppins"/>
                <a:ea typeface="Poppins"/>
                <a:cs typeface="Poppins"/>
                <a:sym typeface="Poppins"/>
              </a:defRPr>
            </a:lvl1pPr>
            <a:lvl2pPr marL="914400" lvl="1" indent="-393700" rtl="0">
              <a:spcBef>
                <a:spcPts val="0"/>
              </a:spcBef>
              <a:spcAft>
                <a:spcPts val="0"/>
              </a:spcAft>
              <a:buSzPts val="2600"/>
              <a:buFont typeface="Poppins"/>
              <a:buChar char="￮"/>
              <a:defRPr sz="2600" b="1">
                <a:latin typeface="Poppins"/>
                <a:ea typeface="Poppins"/>
                <a:cs typeface="Poppins"/>
                <a:sym typeface="Poppins"/>
              </a:defRPr>
            </a:lvl2pPr>
            <a:lvl3pPr marL="1371600" lvl="2" indent="-393700" rtl="0">
              <a:spcBef>
                <a:spcPts val="0"/>
              </a:spcBef>
              <a:spcAft>
                <a:spcPts val="0"/>
              </a:spcAft>
              <a:buSzPts val="2600"/>
              <a:buFont typeface="Poppins"/>
              <a:buChar char="￮"/>
              <a:defRPr sz="2600" b="1">
                <a:latin typeface="Poppins"/>
                <a:ea typeface="Poppins"/>
                <a:cs typeface="Poppins"/>
                <a:sym typeface="Poppins"/>
              </a:defRPr>
            </a:lvl3pPr>
            <a:lvl4pPr marL="1828800" lvl="3" indent="-393700" rtl="0">
              <a:spcBef>
                <a:spcPts val="0"/>
              </a:spcBef>
              <a:spcAft>
                <a:spcPts val="0"/>
              </a:spcAft>
              <a:buSzPts val="2600"/>
              <a:buFont typeface="Poppins"/>
              <a:buChar char="●"/>
              <a:defRPr sz="2600" b="1">
                <a:latin typeface="Poppins"/>
                <a:ea typeface="Poppins"/>
                <a:cs typeface="Poppins"/>
                <a:sym typeface="Poppins"/>
              </a:defRPr>
            </a:lvl4pPr>
            <a:lvl5pPr marL="2286000" lvl="4" indent="-393700" rtl="0">
              <a:spcBef>
                <a:spcPts val="0"/>
              </a:spcBef>
              <a:spcAft>
                <a:spcPts val="0"/>
              </a:spcAft>
              <a:buSzPts val="2600"/>
              <a:buFont typeface="Poppins"/>
              <a:buChar char="○"/>
              <a:defRPr sz="2600" b="1">
                <a:latin typeface="Poppins"/>
                <a:ea typeface="Poppins"/>
                <a:cs typeface="Poppins"/>
                <a:sym typeface="Poppins"/>
              </a:defRPr>
            </a:lvl5pPr>
            <a:lvl6pPr marL="2743200" lvl="5" indent="-393700" rtl="0">
              <a:spcBef>
                <a:spcPts val="0"/>
              </a:spcBef>
              <a:spcAft>
                <a:spcPts val="0"/>
              </a:spcAft>
              <a:buSzPts val="2600"/>
              <a:buFont typeface="Poppins"/>
              <a:buChar char="■"/>
              <a:defRPr sz="2600" b="1">
                <a:latin typeface="Poppins"/>
                <a:ea typeface="Poppins"/>
                <a:cs typeface="Poppins"/>
                <a:sym typeface="Poppins"/>
              </a:defRPr>
            </a:lvl6pPr>
            <a:lvl7pPr marL="3200400" lvl="6" indent="-393700" rtl="0">
              <a:spcBef>
                <a:spcPts val="0"/>
              </a:spcBef>
              <a:spcAft>
                <a:spcPts val="0"/>
              </a:spcAft>
              <a:buSzPts val="2600"/>
              <a:buFont typeface="Poppins"/>
              <a:buChar char="●"/>
              <a:defRPr sz="2600" b="1">
                <a:latin typeface="Poppins"/>
                <a:ea typeface="Poppins"/>
                <a:cs typeface="Poppins"/>
                <a:sym typeface="Poppins"/>
              </a:defRPr>
            </a:lvl7pPr>
            <a:lvl8pPr marL="3657600" lvl="7" indent="-393700" rtl="0">
              <a:spcBef>
                <a:spcPts val="0"/>
              </a:spcBef>
              <a:spcAft>
                <a:spcPts val="0"/>
              </a:spcAft>
              <a:buSzPts val="2600"/>
              <a:buFont typeface="Poppins"/>
              <a:buChar char="○"/>
              <a:defRPr sz="2600" b="1">
                <a:latin typeface="Poppins"/>
                <a:ea typeface="Poppins"/>
                <a:cs typeface="Poppins"/>
                <a:sym typeface="Poppins"/>
              </a:defRPr>
            </a:lvl8pPr>
            <a:lvl9pPr marL="4114800" lvl="8" indent="-393700">
              <a:spcBef>
                <a:spcPts val="0"/>
              </a:spcBef>
              <a:spcAft>
                <a:spcPts val="0"/>
              </a:spcAft>
              <a:buSzPts val="2600"/>
              <a:buFont typeface="Poppins"/>
              <a:buChar char="■"/>
              <a:defRPr sz="2600" b="1"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endParaRPr/>
          </a:p>
        </p:txBody>
      </p:sp>
      <p:sp>
        <p:nvSpPr>
          <p:cNvPr id="43" name="Google Shape;43;p4"/>
          <p:cNvSpPr txBox="1"/>
          <p:nvPr/>
        </p:nvSpPr>
        <p:spPr>
          <a:xfrm>
            <a:off x="1599200" y="1326625"/>
            <a:ext cx="764100" cy="65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200" b="1">
                <a:latin typeface="Poppins"/>
                <a:ea typeface="Poppins"/>
                <a:cs typeface="Poppins"/>
                <a:sym typeface="Poppins"/>
              </a:rPr>
              <a:t>“</a:t>
            </a:r>
            <a:endParaRPr sz="7200" b="1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44" name="Google Shape;44;p4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5"/>
          <p:cNvSpPr/>
          <p:nvPr/>
        </p:nvSpPr>
        <p:spPr>
          <a:xfrm>
            <a:off x="6081700" y="764000"/>
            <a:ext cx="3615600" cy="3615600"/>
          </a:xfrm>
          <a:prstGeom prst="ellipse">
            <a:avLst/>
          </a:prstGeom>
          <a:noFill/>
          <a:ln w="9525" cap="flat" cmpd="sng">
            <a:solidFill>
              <a:srgbClr val="E8E8E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7" name="Google Shape;47;p5"/>
          <p:cNvGrpSpPr/>
          <p:nvPr/>
        </p:nvGrpSpPr>
        <p:grpSpPr>
          <a:xfrm>
            <a:off x="-442731" y="337284"/>
            <a:ext cx="2324700" cy="2324700"/>
            <a:chOff x="-474900" y="321200"/>
            <a:chExt cx="2324700" cy="2324700"/>
          </a:xfrm>
        </p:grpSpPr>
        <p:sp>
          <p:nvSpPr>
            <p:cNvPr id="48" name="Google Shape;48;p5"/>
            <p:cNvSpPr/>
            <p:nvPr/>
          </p:nvSpPr>
          <p:spPr>
            <a:xfrm>
              <a:off x="-474900" y="321200"/>
              <a:ext cx="2324700" cy="2324700"/>
            </a:xfrm>
            <a:prstGeom prst="ellipse">
              <a:avLst/>
            </a:prstGeom>
            <a:noFill/>
            <a:ln w="9525" cap="flat" cmpd="sng">
              <a:solidFill>
                <a:srgbClr val="E8E8E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49;p5"/>
            <p:cNvSpPr/>
            <p:nvPr/>
          </p:nvSpPr>
          <p:spPr>
            <a:xfrm>
              <a:off x="120725" y="916825"/>
              <a:ext cx="1133400" cy="1133400"/>
            </a:xfrm>
            <a:prstGeom prst="ellipse">
              <a:avLst/>
            </a:prstGeom>
            <a:noFill/>
            <a:ln w="9525" cap="flat" cmpd="sng">
              <a:solidFill>
                <a:srgbClr val="E8E8E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50;p5"/>
            <p:cNvSpPr/>
            <p:nvPr/>
          </p:nvSpPr>
          <p:spPr>
            <a:xfrm>
              <a:off x="-137125" y="658975"/>
              <a:ext cx="1649100" cy="1649100"/>
            </a:xfrm>
            <a:prstGeom prst="ellipse">
              <a:avLst/>
            </a:prstGeom>
            <a:noFill/>
            <a:ln w="9525" cap="flat" cmpd="sng">
              <a:solidFill>
                <a:srgbClr val="E8E8E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51;p5"/>
            <p:cNvSpPr/>
            <p:nvPr/>
          </p:nvSpPr>
          <p:spPr>
            <a:xfrm>
              <a:off x="313650" y="1109750"/>
              <a:ext cx="747600" cy="747600"/>
            </a:xfrm>
            <a:prstGeom prst="ellipse">
              <a:avLst/>
            </a:prstGeom>
            <a:noFill/>
            <a:ln w="9525" cap="flat" cmpd="sng">
              <a:solidFill>
                <a:srgbClr val="E8E8E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2" name="Google Shape;52;p5"/>
          <p:cNvSpPr/>
          <p:nvPr/>
        </p:nvSpPr>
        <p:spPr>
          <a:xfrm>
            <a:off x="8556000" y="4576450"/>
            <a:ext cx="435600" cy="435600"/>
          </a:xfrm>
          <a:prstGeom prst="ellipse">
            <a:avLst/>
          </a:pr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" name="Google Shape;53;p5"/>
          <p:cNvSpPr txBox="1">
            <a:spLocks noGrp="1"/>
          </p:cNvSpPr>
          <p:nvPr>
            <p:ph type="title"/>
          </p:nvPr>
        </p:nvSpPr>
        <p:spPr>
          <a:xfrm>
            <a:off x="457200" y="1166125"/>
            <a:ext cx="5220300" cy="68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5"/>
          <p:cNvSpPr txBox="1">
            <a:spLocks noGrp="1"/>
          </p:cNvSpPr>
          <p:nvPr>
            <p:ph type="body" idx="1"/>
          </p:nvPr>
        </p:nvSpPr>
        <p:spPr>
          <a:xfrm>
            <a:off x="1069625" y="1958050"/>
            <a:ext cx="4608000" cy="261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>
              <a:spcBef>
                <a:spcPts val="600"/>
              </a:spcBef>
              <a:spcAft>
                <a:spcPts val="0"/>
              </a:spcAft>
              <a:buSzPts val="1600"/>
              <a:buChar char="￮"/>
              <a:defRPr/>
            </a:lvl1pPr>
            <a:lvl2pPr marL="914400" lvl="1" indent="-330200">
              <a:spcBef>
                <a:spcPts val="0"/>
              </a:spcBef>
              <a:spcAft>
                <a:spcPts val="0"/>
              </a:spcAft>
              <a:buSzPts val="1600"/>
              <a:buChar char="￮"/>
              <a:defRPr/>
            </a:lvl2pPr>
            <a:lvl3pPr marL="1371600" lvl="2" indent="-330200">
              <a:spcBef>
                <a:spcPts val="0"/>
              </a:spcBef>
              <a:spcAft>
                <a:spcPts val="0"/>
              </a:spcAft>
              <a:buSzPts val="1600"/>
              <a:buChar char="￮"/>
              <a:defRPr/>
            </a:lvl3pPr>
            <a:lvl4pPr marL="1828800" lvl="3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4pPr>
            <a:lvl5pPr marL="2286000" lvl="4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5pPr>
            <a:lvl6pPr marL="2743200" lvl="5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6pPr>
            <a:lvl7pPr marL="3200400" lvl="6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7pPr>
            <a:lvl8pPr marL="3657600" lvl="7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8pPr>
            <a:lvl9pPr marL="4114800" lvl="8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9pPr>
          </a:lstStyle>
          <a:p>
            <a:endParaRPr/>
          </a:p>
        </p:txBody>
      </p:sp>
      <p:sp>
        <p:nvSpPr>
          <p:cNvPr id="55" name="Google Shape;55;p5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56" name="Google Shape;56;p5"/>
          <p:cNvSpPr/>
          <p:nvPr/>
        </p:nvSpPr>
        <p:spPr>
          <a:xfrm>
            <a:off x="6272900" y="955200"/>
            <a:ext cx="3233100" cy="3233100"/>
          </a:xfrm>
          <a:prstGeom prst="ellipse">
            <a:avLst/>
          </a:prstGeom>
          <a:solidFill>
            <a:srgbClr val="000000">
              <a:alpha val="653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 + big image">
  <p:cSld name="TITLE_AND_BODY_1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6"/>
          <p:cNvSpPr/>
          <p:nvPr/>
        </p:nvSpPr>
        <p:spPr>
          <a:xfrm>
            <a:off x="5142675" y="358375"/>
            <a:ext cx="4426800" cy="4426800"/>
          </a:xfrm>
          <a:prstGeom prst="ellipse">
            <a:avLst/>
          </a:prstGeom>
          <a:noFill/>
          <a:ln w="9525" cap="flat" cmpd="sng">
            <a:solidFill>
              <a:srgbClr val="E8E8E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" name="Google Shape;59;p6"/>
          <p:cNvSpPr/>
          <p:nvPr/>
        </p:nvSpPr>
        <p:spPr>
          <a:xfrm>
            <a:off x="5376775" y="592475"/>
            <a:ext cx="3958500" cy="3958500"/>
          </a:xfrm>
          <a:prstGeom prst="ellipse">
            <a:avLst/>
          </a:prstGeom>
          <a:solidFill>
            <a:srgbClr val="000000">
              <a:alpha val="653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0" name="Google Shape;60;p6"/>
          <p:cNvGrpSpPr/>
          <p:nvPr/>
        </p:nvGrpSpPr>
        <p:grpSpPr>
          <a:xfrm>
            <a:off x="-442731" y="337284"/>
            <a:ext cx="2324700" cy="2324700"/>
            <a:chOff x="-474900" y="321200"/>
            <a:chExt cx="2324700" cy="2324700"/>
          </a:xfrm>
        </p:grpSpPr>
        <p:sp>
          <p:nvSpPr>
            <p:cNvPr id="61" name="Google Shape;61;p6"/>
            <p:cNvSpPr/>
            <p:nvPr/>
          </p:nvSpPr>
          <p:spPr>
            <a:xfrm>
              <a:off x="-474900" y="321200"/>
              <a:ext cx="2324700" cy="2324700"/>
            </a:xfrm>
            <a:prstGeom prst="ellipse">
              <a:avLst/>
            </a:prstGeom>
            <a:noFill/>
            <a:ln w="9525" cap="flat" cmpd="sng">
              <a:solidFill>
                <a:srgbClr val="E8E8E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62;p6"/>
            <p:cNvSpPr/>
            <p:nvPr/>
          </p:nvSpPr>
          <p:spPr>
            <a:xfrm>
              <a:off x="120725" y="916825"/>
              <a:ext cx="1133400" cy="1133400"/>
            </a:xfrm>
            <a:prstGeom prst="ellipse">
              <a:avLst/>
            </a:prstGeom>
            <a:noFill/>
            <a:ln w="9525" cap="flat" cmpd="sng">
              <a:solidFill>
                <a:srgbClr val="E8E8E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63;p6"/>
            <p:cNvSpPr/>
            <p:nvPr/>
          </p:nvSpPr>
          <p:spPr>
            <a:xfrm>
              <a:off x="-137125" y="658975"/>
              <a:ext cx="1649100" cy="1649100"/>
            </a:xfrm>
            <a:prstGeom prst="ellipse">
              <a:avLst/>
            </a:prstGeom>
            <a:noFill/>
            <a:ln w="9525" cap="flat" cmpd="sng">
              <a:solidFill>
                <a:srgbClr val="E8E8E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64;p6"/>
            <p:cNvSpPr/>
            <p:nvPr/>
          </p:nvSpPr>
          <p:spPr>
            <a:xfrm>
              <a:off x="313650" y="1109750"/>
              <a:ext cx="747600" cy="747600"/>
            </a:xfrm>
            <a:prstGeom prst="ellipse">
              <a:avLst/>
            </a:prstGeom>
            <a:noFill/>
            <a:ln w="9525" cap="flat" cmpd="sng">
              <a:solidFill>
                <a:srgbClr val="E8E8E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5" name="Google Shape;65;p6"/>
          <p:cNvSpPr/>
          <p:nvPr/>
        </p:nvSpPr>
        <p:spPr>
          <a:xfrm>
            <a:off x="8556000" y="4576450"/>
            <a:ext cx="435600" cy="435600"/>
          </a:xfrm>
          <a:prstGeom prst="ellipse">
            <a:avLst/>
          </a:pr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" name="Google Shape;66;p6"/>
          <p:cNvSpPr txBox="1">
            <a:spLocks noGrp="1"/>
          </p:cNvSpPr>
          <p:nvPr>
            <p:ph type="title"/>
          </p:nvPr>
        </p:nvSpPr>
        <p:spPr>
          <a:xfrm>
            <a:off x="457200" y="1166125"/>
            <a:ext cx="4504800" cy="68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6"/>
          <p:cNvSpPr txBox="1">
            <a:spLocks noGrp="1"/>
          </p:cNvSpPr>
          <p:nvPr>
            <p:ph type="body" idx="1"/>
          </p:nvPr>
        </p:nvSpPr>
        <p:spPr>
          <a:xfrm>
            <a:off x="985679" y="1958050"/>
            <a:ext cx="3976500" cy="261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 rtl="0">
              <a:spcBef>
                <a:spcPts val="600"/>
              </a:spcBef>
              <a:spcAft>
                <a:spcPts val="0"/>
              </a:spcAft>
              <a:buSzPts val="1600"/>
              <a:buChar char="￮"/>
              <a:defRPr/>
            </a:lvl1pPr>
            <a:lvl2pPr marL="914400" lvl="1" indent="-330200" rtl="0">
              <a:spcBef>
                <a:spcPts val="0"/>
              </a:spcBef>
              <a:spcAft>
                <a:spcPts val="0"/>
              </a:spcAft>
              <a:buSzPts val="1600"/>
              <a:buChar char="￮"/>
              <a:defRPr/>
            </a:lvl2pPr>
            <a:lvl3pPr marL="1371600" lvl="2" indent="-330200" rtl="0">
              <a:spcBef>
                <a:spcPts val="0"/>
              </a:spcBef>
              <a:spcAft>
                <a:spcPts val="0"/>
              </a:spcAft>
              <a:buSzPts val="1600"/>
              <a:buChar char="￮"/>
              <a:defRPr/>
            </a:lvl3pPr>
            <a:lvl4pPr marL="1828800" lvl="3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4pPr>
            <a:lvl5pPr marL="2286000" lvl="4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5pPr>
            <a:lvl6pPr marL="2743200" lvl="5" indent="-330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6pPr>
            <a:lvl7pPr marL="3200400" lvl="6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7pPr>
            <a:lvl8pPr marL="3657600" lvl="7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8pPr>
            <a:lvl9pPr marL="4114800" lvl="8" indent="-330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9pPr>
          </a:lstStyle>
          <a:p>
            <a:endParaRPr/>
          </a:p>
        </p:txBody>
      </p:sp>
      <p:sp>
        <p:nvSpPr>
          <p:cNvPr id="68" name="Google Shape;68;p6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Google Shape;70;p7"/>
          <p:cNvGrpSpPr/>
          <p:nvPr/>
        </p:nvGrpSpPr>
        <p:grpSpPr>
          <a:xfrm>
            <a:off x="-442731" y="337284"/>
            <a:ext cx="2324700" cy="2324700"/>
            <a:chOff x="-474900" y="321200"/>
            <a:chExt cx="2324700" cy="2324700"/>
          </a:xfrm>
        </p:grpSpPr>
        <p:sp>
          <p:nvSpPr>
            <p:cNvPr id="71" name="Google Shape;71;p7"/>
            <p:cNvSpPr/>
            <p:nvPr/>
          </p:nvSpPr>
          <p:spPr>
            <a:xfrm>
              <a:off x="-474900" y="321200"/>
              <a:ext cx="2324700" cy="2324700"/>
            </a:xfrm>
            <a:prstGeom prst="ellipse">
              <a:avLst/>
            </a:prstGeom>
            <a:noFill/>
            <a:ln w="9525" cap="flat" cmpd="sng">
              <a:solidFill>
                <a:srgbClr val="E8E8E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72;p7"/>
            <p:cNvSpPr/>
            <p:nvPr/>
          </p:nvSpPr>
          <p:spPr>
            <a:xfrm>
              <a:off x="120725" y="916825"/>
              <a:ext cx="1133400" cy="1133400"/>
            </a:xfrm>
            <a:prstGeom prst="ellipse">
              <a:avLst/>
            </a:prstGeom>
            <a:noFill/>
            <a:ln w="9525" cap="flat" cmpd="sng">
              <a:solidFill>
                <a:srgbClr val="E8E8E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;p7"/>
            <p:cNvSpPr/>
            <p:nvPr/>
          </p:nvSpPr>
          <p:spPr>
            <a:xfrm>
              <a:off x="-137125" y="658975"/>
              <a:ext cx="1649100" cy="1649100"/>
            </a:xfrm>
            <a:prstGeom prst="ellipse">
              <a:avLst/>
            </a:prstGeom>
            <a:noFill/>
            <a:ln w="9525" cap="flat" cmpd="sng">
              <a:solidFill>
                <a:srgbClr val="E8E8E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4;p7"/>
            <p:cNvSpPr/>
            <p:nvPr/>
          </p:nvSpPr>
          <p:spPr>
            <a:xfrm>
              <a:off x="313650" y="1109750"/>
              <a:ext cx="747600" cy="747600"/>
            </a:xfrm>
            <a:prstGeom prst="ellipse">
              <a:avLst/>
            </a:prstGeom>
            <a:noFill/>
            <a:ln w="9525" cap="flat" cmpd="sng">
              <a:solidFill>
                <a:srgbClr val="E8E8E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5" name="Google Shape;75;p7"/>
          <p:cNvSpPr/>
          <p:nvPr/>
        </p:nvSpPr>
        <p:spPr>
          <a:xfrm>
            <a:off x="8556000" y="4576450"/>
            <a:ext cx="435600" cy="435600"/>
          </a:xfrm>
          <a:prstGeom prst="ellipse">
            <a:avLst/>
          </a:pr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" name="Google Shape;76;p7"/>
          <p:cNvSpPr txBox="1">
            <a:spLocks noGrp="1"/>
          </p:cNvSpPr>
          <p:nvPr>
            <p:ph type="title"/>
          </p:nvPr>
        </p:nvSpPr>
        <p:spPr>
          <a:xfrm>
            <a:off x="457200" y="1166125"/>
            <a:ext cx="5220300" cy="68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7"/>
          <p:cNvSpPr txBox="1">
            <a:spLocks noGrp="1"/>
          </p:cNvSpPr>
          <p:nvPr>
            <p:ph type="body" idx="1"/>
          </p:nvPr>
        </p:nvSpPr>
        <p:spPr>
          <a:xfrm>
            <a:off x="1069625" y="1958050"/>
            <a:ext cx="2236800" cy="261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600"/>
              </a:spcBef>
              <a:spcAft>
                <a:spcPts val="0"/>
              </a:spcAft>
              <a:buSzPts val="1400"/>
              <a:buChar char="￮"/>
              <a:defRPr sz="14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￮"/>
              <a:defRPr sz="14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￮"/>
              <a:defRPr sz="14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9pPr>
          </a:lstStyle>
          <a:p>
            <a:endParaRPr/>
          </a:p>
        </p:txBody>
      </p:sp>
      <p:sp>
        <p:nvSpPr>
          <p:cNvPr id="78" name="Google Shape;78;p7"/>
          <p:cNvSpPr txBox="1">
            <a:spLocks noGrp="1"/>
          </p:cNvSpPr>
          <p:nvPr>
            <p:ph type="body" idx="2"/>
          </p:nvPr>
        </p:nvSpPr>
        <p:spPr>
          <a:xfrm>
            <a:off x="3440857" y="1958050"/>
            <a:ext cx="2236800" cy="261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600"/>
              </a:spcBef>
              <a:spcAft>
                <a:spcPts val="0"/>
              </a:spcAft>
              <a:buSzPts val="1400"/>
              <a:buChar char="￮"/>
              <a:defRPr sz="14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￮"/>
              <a:defRPr sz="14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￮"/>
              <a:defRPr sz="14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9pPr>
          </a:lstStyle>
          <a:p>
            <a:endParaRPr/>
          </a:p>
        </p:txBody>
      </p:sp>
      <p:sp>
        <p:nvSpPr>
          <p:cNvPr id="79" name="Google Shape;79;p7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80" name="Google Shape;80;p7"/>
          <p:cNvSpPr/>
          <p:nvPr/>
        </p:nvSpPr>
        <p:spPr>
          <a:xfrm>
            <a:off x="6081700" y="764000"/>
            <a:ext cx="3615600" cy="3615600"/>
          </a:xfrm>
          <a:prstGeom prst="ellipse">
            <a:avLst/>
          </a:prstGeom>
          <a:noFill/>
          <a:ln w="9525" cap="flat" cmpd="sng">
            <a:solidFill>
              <a:srgbClr val="E8E8E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" name="Google Shape;81;p7"/>
          <p:cNvSpPr/>
          <p:nvPr/>
        </p:nvSpPr>
        <p:spPr>
          <a:xfrm>
            <a:off x="6272900" y="955200"/>
            <a:ext cx="3233100" cy="3233100"/>
          </a:xfrm>
          <a:prstGeom prst="ellipse">
            <a:avLst/>
          </a:prstGeom>
          <a:solidFill>
            <a:srgbClr val="000000">
              <a:alpha val="653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olumns">
  <p:cSld name="TITLE_AND_TWO_COLUMNS_1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3" name="Google Shape;83;p8"/>
          <p:cNvGrpSpPr/>
          <p:nvPr/>
        </p:nvGrpSpPr>
        <p:grpSpPr>
          <a:xfrm>
            <a:off x="-442731" y="337284"/>
            <a:ext cx="2324700" cy="2324700"/>
            <a:chOff x="-474900" y="321200"/>
            <a:chExt cx="2324700" cy="2324700"/>
          </a:xfrm>
        </p:grpSpPr>
        <p:sp>
          <p:nvSpPr>
            <p:cNvPr id="84" name="Google Shape;84;p8"/>
            <p:cNvSpPr/>
            <p:nvPr/>
          </p:nvSpPr>
          <p:spPr>
            <a:xfrm>
              <a:off x="-474900" y="321200"/>
              <a:ext cx="2324700" cy="2324700"/>
            </a:xfrm>
            <a:prstGeom prst="ellipse">
              <a:avLst/>
            </a:prstGeom>
            <a:noFill/>
            <a:ln w="9525" cap="flat" cmpd="sng">
              <a:solidFill>
                <a:srgbClr val="E8E8E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85;p8"/>
            <p:cNvSpPr/>
            <p:nvPr/>
          </p:nvSpPr>
          <p:spPr>
            <a:xfrm>
              <a:off x="120725" y="916825"/>
              <a:ext cx="1133400" cy="1133400"/>
            </a:xfrm>
            <a:prstGeom prst="ellipse">
              <a:avLst/>
            </a:prstGeom>
            <a:noFill/>
            <a:ln w="9525" cap="flat" cmpd="sng">
              <a:solidFill>
                <a:srgbClr val="E8E8E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86;p8"/>
            <p:cNvSpPr/>
            <p:nvPr/>
          </p:nvSpPr>
          <p:spPr>
            <a:xfrm>
              <a:off x="-137125" y="658975"/>
              <a:ext cx="1649100" cy="1649100"/>
            </a:xfrm>
            <a:prstGeom prst="ellipse">
              <a:avLst/>
            </a:prstGeom>
            <a:noFill/>
            <a:ln w="9525" cap="flat" cmpd="sng">
              <a:solidFill>
                <a:srgbClr val="E8E8E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87;p8"/>
            <p:cNvSpPr/>
            <p:nvPr/>
          </p:nvSpPr>
          <p:spPr>
            <a:xfrm>
              <a:off x="313650" y="1109750"/>
              <a:ext cx="747600" cy="747600"/>
            </a:xfrm>
            <a:prstGeom prst="ellipse">
              <a:avLst/>
            </a:prstGeom>
            <a:noFill/>
            <a:ln w="9525" cap="flat" cmpd="sng">
              <a:solidFill>
                <a:srgbClr val="E8E8E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8" name="Google Shape;88;p8"/>
          <p:cNvSpPr/>
          <p:nvPr/>
        </p:nvSpPr>
        <p:spPr>
          <a:xfrm>
            <a:off x="8556000" y="4576450"/>
            <a:ext cx="435600" cy="435600"/>
          </a:xfrm>
          <a:prstGeom prst="ellipse">
            <a:avLst/>
          </a:pr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" name="Google Shape;89;p8"/>
          <p:cNvSpPr txBox="1">
            <a:spLocks noGrp="1"/>
          </p:cNvSpPr>
          <p:nvPr>
            <p:ph type="title"/>
          </p:nvPr>
        </p:nvSpPr>
        <p:spPr>
          <a:xfrm>
            <a:off x="457200" y="1166125"/>
            <a:ext cx="5220300" cy="68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8"/>
          <p:cNvSpPr txBox="1">
            <a:spLocks noGrp="1"/>
          </p:cNvSpPr>
          <p:nvPr>
            <p:ph type="body" idx="1"/>
          </p:nvPr>
        </p:nvSpPr>
        <p:spPr>
          <a:xfrm>
            <a:off x="1069625" y="1958050"/>
            <a:ext cx="1485300" cy="261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 rtl="0">
              <a:spcBef>
                <a:spcPts val="600"/>
              </a:spcBef>
              <a:spcAft>
                <a:spcPts val="0"/>
              </a:spcAft>
              <a:buSzPts val="1100"/>
              <a:buChar char="￮"/>
              <a:defRPr sz="1100"/>
            </a:lvl1pPr>
            <a:lvl2pPr marL="914400" lvl="1" indent="-298450" rtl="0">
              <a:spcBef>
                <a:spcPts val="0"/>
              </a:spcBef>
              <a:spcAft>
                <a:spcPts val="0"/>
              </a:spcAft>
              <a:buSzPts val="1100"/>
              <a:buChar char="￮"/>
              <a:defRPr sz="1100"/>
            </a:lvl2pPr>
            <a:lvl3pPr marL="1371600" lvl="2" indent="-298450" rtl="0">
              <a:spcBef>
                <a:spcPts val="0"/>
              </a:spcBef>
              <a:spcAft>
                <a:spcPts val="0"/>
              </a:spcAft>
              <a:buSzPts val="1100"/>
              <a:buChar char="￮"/>
              <a:defRPr sz="1100"/>
            </a:lvl3pPr>
            <a:lvl4pPr marL="1828800" lvl="3" indent="-29845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  <p:sp>
        <p:nvSpPr>
          <p:cNvPr id="91" name="Google Shape;91;p8"/>
          <p:cNvSpPr txBox="1">
            <a:spLocks noGrp="1"/>
          </p:cNvSpPr>
          <p:nvPr>
            <p:ph type="body" idx="2"/>
          </p:nvPr>
        </p:nvSpPr>
        <p:spPr>
          <a:xfrm>
            <a:off x="2630936" y="1958050"/>
            <a:ext cx="1485300" cy="261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 rtl="0">
              <a:spcBef>
                <a:spcPts val="600"/>
              </a:spcBef>
              <a:spcAft>
                <a:spcPts val="0"/>
              </a:spcAft>
              <a:buSzPts val="1100"/>
              <a:buChar char="￮"/>
              <a:defRPr sz="1100"/>
            </a:lvl1pPr>
            <a:lvl2pPr marL="914400" lvl="1" indent="-298450" rtl="0">
              <a:spcBef>
                <a:spcPts val="0"/>
              </a:spcBef>
              <a:spcAft>
                <a:spcPts val="0"/>
              </a:spcAft>
              <a:buSzPts val="1100"/>
              <a:buChar char="￮"/>
              <a:defRPr sz="1100"/>
            </a:lvl2pPr>
            <a:lvl3pPr marL="1371600" lvl="2" indent="-298450" rtl="0">
              <a:spcBef>
                <a:spcPts val="0"/>
              </a:spcBef>
              <a:spcAft>
                <a:spcPts val="0"/>
              </a:spcAft>
              <a:buSzPts val="1100"/>
              <a:buChar char="￮"/>
              <a:defRPr sz="1100"/>
            </a:lvl3pPr>
            <a:lvl4pPr marL="1828800" lvl="3" indent="-29845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  <p:sp>
        <p:nvSpPr>
          <p:cNvPr id="92" name="Google Shape;92;p8"/>
          <p:cNvSpPr txBox="1">
            <a:spLocks noGrp="1"/>
          </p:cNvSpPr>
          <p:nvPr>
            <p:ph type="body" idx="3"/>
          </p:nvPr>
        </p:nvSpPr>
        <p:spPr>
          <a:xfrm>
            <a:off x="4192246" y="1958050"/>
            <a:ext cx="1485300" cy="261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 rtl="0">
              <a:spcBef>
                <a:spcPts val="600"/>
              </a:spcBef>
              <a:spcAft>
                <a:spcPts val="0"/>
              </a:spcAft>
              <a:buSzPts val="1100"/>
              <a:buChar char="￮"/>
              <a:defRPr sz="1100"/>
            </a:lvl1pPr>
            <a:lvl2pPr marL="914400" lvl="1" indent="-298450" rtl="0">
              <a:spcBef>
                <a:spcPts val="0"/>
              </a:spcBef>
              <a:spcAft>
                <a:spcPts val="0"/>
              </a:spcAft>
              <a:buSzPts val="1100"/>
              <a:buChar char="￮"/>
              <a:defRPr sz="1100"/>
            </a:lvl2pPr>
            <a:lvl3pPr marL="1371600" lvl="2" indent="-298450" rtl="0">
              <a:spcBef>
                <a:spcPts val="0"/>
              </a:spcBef>
              <a:spcAft>
                <a:spcPts val="0"/>
              </a:spcAft>
              <a:buSzPts val="1100"/>
              <a:buChar char="￮"/>
              <a:defRPr sz="1100"/>
            </a:lvl3pPr>
            <a:lvl4pPr marL="1828800" lvl="3" indent="-29845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  <p:sp>
        <p:nvSpPr>
          <p:cNvPr id="93" name="Google Shape;93;p8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94" name="Google Shape;94;p8"/>
          <p:cNvSpPr/>
          <p:nvPr/>
        </p:nvSpPr>
        <p:spPr>
          <a:xfrm>
            <a:off x="6081700" y="764000"/>
            <a:ext cx="3615600" cy="3615600"/>
          </a:xfrm>
          <a:prstGeom prst="ellipse">
            <a:avLst/>
          </a:prstGeom>
          <a:noFill/>
          <a:ln w="9525" cap="flat" cmpd="sng">
            <a:solidFill>
              <a:srgbClr val="E8E8E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" name="Google Shape;95;p8"/>
          <p:cNvSpPr/>
          <p:nvPr/>
        </p:nvSpPr>
        <p:spPr>
          <a:xfrm>
            <a:off x="6272900" y="955200"/>
            <a:ext cx="3233100" cy="3233100"/>
          </a:xfrm>
          <a:prstGeom prst="ellipse">
            <a:avLst/>
          </a:prstGeom>
          <a:solidFill>
            <a:srgbClr val="000000">
              <a:alpha val="653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7" name="Google Shape;97;p9"/>
          <p:cNvGrpSpPr/>
          <p:nvPr/>
        </p:nvGrpSpPr>
        <p:grpSpPr>
          <a:xfrm>
            <a:off x="-442731" y="337284"/>
            <a:ext cx="2324700" cy="2324700"/>
            <a:chOff x="-474900" y="321200"/>
            <a:chExt cx="2324700" cy="2324700"/>
          </a:xfrm>
        </p:grpSpPr>
        <p:sp>
          <p:nvSpPr>
            <p:cNvPr id="98" name="Google Shape;98;p9"/>
            <p:cNvSpPr/>
            <p:nvPr/>
          </p:nvSpPr>
          <p:spPr>
            <a:xfrm>
              <a:off x="-474900" y="321200"/>
              <a:ext cx="2324700" cy="2324700"/>
            </a:xfrm>
            <a:prstGeom prst="ellipse">
              <a:avLst/>
            </a:prstGeom>
            <a:noFill/>
            <a:ln w="9525" cap="flat" cmpd="sng">
              <a:solidFill>
                <a:srgbClr val="E8E8E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99;p9"/>
            <p:cNvSpPr/>
            <p:nvPr/>
          </p:nvSpPr>
          <p:spPr>
            <a:xfrm>
              <a:off x="120725" y="916825"/>
              <a:ext cx="1133400" cy="1133400"/>
            </a:xfrm>
            <a:prstGeom prst="ellipse">
              <a:avLst/>
            </a:prstGeom>
            <a:noFill/>
            <a:ln w="9525" cap="flat" cmpd="sng">
              <a:solidFill>
                <a:srgbClr val="E8E8E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Google Shape;100;p9"/>
            <p:cNvSpPr/>
            <p:nvPr/>
          </p:nvSpPr>
          <p:spPr>
            <a:xfrm>
              <a:off x="-137125" y="658975"/>
              <a:ext cx="1649100" cy="1649100"/>
            </a:xfrm>
            <a:prstGeom prst="ellipse">
              <a:avLst/>
            </a:prstGeom>
            <a:noFill/>
            <a:ln w="9525" cap="flat" cmpd="sng">
              <a:solidFill>
                <a:srgbClr val="E8E8E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101;p9"/>
            <p:cNvSpPr/>
            <p:nvPr/>
          </p:nvSpPr>
          <p:spPr>
            <a:xfrm>
              <a:off x="313650" y="1109750"/>
              <a:ext cx="747600" cy="747600"/>
            </a:xfrm>
            <a:prstGeom prst="ellipse">
              <a:avLst/>
            </a:prstGeom>
            <a:noFill/>
            <a:ln w="9525" cap="flat" cmpd="sng">
              <a:solidFill>
                <a:srgbClr val="E8E8E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2" name="Google Shape;102;p9"/>
          <p:cNvSpPr/>
          <p:nvPr/>
        </p:nvSpPr>
        <p:spPr>
          <a:xfrm>
            <a:off x="8556000" y="4576450"/>
            <a:ext cx="435600" cy="435600"/>
          </a:xfrm>
          <a:prstGeom prst="ellipse">
            <a:avLst/>
          </a:pr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" name="Google Shape;103;p9"/>
          <p:cNvSpPr txBox="1">
            <a:spLocks noGrp="1"/>
          </p:cNvSpPr>
          <p:nvPr>
            <p:ph type="title"/>
          </p:nvPr>
        </p:nvSpPr>
        <p:spPr>
          <a:xfrm>
            <a:off x="457200" y="1166125"/>
            <a:ext cx="5220300" cy="68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9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" name="Google Shape;106;p10"/>
          <p:cNvGrpSpPr/>
          <p:nvPr/>
        </p:nvGrpSpPr>
        <p:grpSpPr>
          <a:xfrm>
            <a:off x="308378" y="3811995"/>
            <a:ext cx="1844185" cy="1844185"/>
            <a:chOff x="-474900" y="321200"/>
            <a:chExt cx="2324700" cy="2324700"/>
          </a:xfrm>
        </p:grpSpPr>
        <p:sp>
          <p:nvSpPr>
            <p:cNvPr id="107" name="Google Shape;107;p10"/>
            <p:cNvSpPr/>
            <p:nvPr/>
          </p:nvSpPr>
          <p:spPr>
            <a:xfrm>
              <a:off x="-474900" y="321200"/>
              <a:ext cx="2324700" cy="2324700"/>
            </a:xfrm>
            <a:prstGeom prst="ellipse">
              <a:avLst/>
            </a:prstGeom>
            <a:noFill/>
            <a:ln w="9525" cap="flat" cmpd="sng">
              <a:solidFill>
                <a:srgbClr val="E8E8E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108;p10"/>
            <p:cNvSpPr/>
            <p:nvPr/>
          </p:nvSpPr>
          <p:spPr>
            <a:xfrm>
              <a:off x="120725" y="916825"/>
              <a:ext cx="1133400" cy="1133400"/>
            </a:xfrm>
            <a:prstGeom prst="ellipse">
              <a:avLst/>
            </a:prstGeom>
            <a:noFill/>
            <a:ln w="9525" cap="flat" cmpd="sng">
              <a:solidFill>
                <a:srgbClr val="E8E8E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109;p10"/>
            <p:cNvSpPr/>
            <p:nvPr/>
          </p:nvSpPr>
          <p:spPr>
            <a:xfrm>
              <a:off x="-137125" y="658975"/>
              <a:ext cx="1649100" cy="1649100"/>
            </a:xfrm>
            <a:prstGeom prst="ellipse">
              <a:avLst/>
            </a:prstGeom>
            <a:noFill/>
            <a:ln w="9525" cap="flat" cmpd="sng">
              <a:solidFill>
                <a:srgbClr val="E8E8E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Google Shape;110;p10"/>
            <p:cNvSpPr/>
            <p:nvPr/>
          </p:nvSpPr>
          <p:spPr>
            <a:xfrm>
              <a:off x="313650" y="1109750"/>
              <a:ext cx="747600" cy="747600"/>
            </a:xfrm>
            <a:prstGeom prst="ellipse">
              <a:avLst/>
            </a:prstGeom>
            <a:noFill/>
            <a:ln w="9525" cap="flat" cmpd="sng">
              <a:solidFill>
                <a:srgbClr val="E8E8E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1" name="Google Shape;111;p10"/>
          <p:cNvSpPr/>
          <p:nvPr/>
        </p:nvSpPr>
        <p:spPr>
          <a:xfrm>
            <a:off x="8556000" y="4576450"/>
            <a:ext cx="435600" cy="435600"/>
          </a:xfrm>
          <a:prstGeom prst="ellipse">
            <a:avLst/>
          </a:pr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2" name="Google Shape;112;p10"/>
          <p:cNvSpPr txBox="1">
            <a:spLocks noGrp="1"/>
          </p:cNvSpPr>
          <p:nvPr>
            <p:ph type="body" idx="1"/>
          </p:nvPr>
        </p:nvSpPr>
        <p:spPr>
          <a:xfrm>
            <a:off x="1069625" y="4406300"/>
            <a:ext cx="4608000" cy="519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lvl="0" indent="-228600">
              <a:spcBef>
                <a:spcPts val="360"/>
              </a:spcBef>
              <a:spcAft>
                <a:spcPts val="0"/>
              </a:spcAft>
              <a:buSzPts val="1400"/>
              <a:buNone/>
              <a:defRPr sz="1400"/>
            </a:lvl1pPr>
          </a:lstStyle>
          <a:p>
            <a:endParaRPr/>
          </a:p>
        </p:txBody>
      </p:sp>
      <p:sp>
        <p:nvSpPr>
          <p:cNvPr id="113" name="Google Shape;113;p10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buNone/>
              <a:defRPr sz="1000" b="1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algn="ctr">
              <a:buNone/>
              <a:defRPr sz="1000" b="1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lvl="2" algn="ctr">
              <a:buNone/>
              <a:defRPr sz="1000" b="1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lvl="3" algn="ctr">
              <a:buNone/>
              <a:defRPr sz="1000" b="1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lvl="4" algn="ctr">
              <a:buNone/>
              <a:defRPr sz="1000" b="1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lvl="5" algn="ctr">
              <a:buNone/>
              <a:defRPr sz="1000" b="1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lvl="6" algn="ctr">
              <a:buNone/>
              <a:defRPr sz="1000" b="1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lvl="7" algn="ctr">
              <a:buNone/>
              <a:defRPr sz="1000" b="1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lvl="8" algn="ctr">
              <a:buNone/>
              <a:defRPr sz="1000" b="1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title"/>
          </p:nvPr>
        </p:nvSpPr>
        <p:spPr>
          <a:xfrm>
            <a:off x="457200" y="1166125"/>
            <a:ext cx="5220300" cy="68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body" idx="1"/>
          </p:nvPr>
        </p:nvSpPr>
        <p:spPr>
          <a:xfrm>
            <a:off x="1069625" y="1958050"/>
            <a:ext cx="4608300" cy="261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Poppins Light"/>
              <a:buChar char="￮"/>
              <a:defRPr sz="16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  <a:lvl2pPr marL="914400" lvl="1" indent="-33020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Poppins Light"/>
              <a:buChar char="￮"/>
              <a:defRPr sz="16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2pPr>
            <a:lvl3pPr marL="1371600" lvl="2" indent="-33020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Poppins Light"/>
              <a:buChar char="￮"/>
              <a:defRPr sz="16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3pPr>
            <a:lvl4pPr marL="1828800" lvl="3" indent="-330200"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600"/>
              <a:buFont typeface="Poppins Light"/>
              <a:buChar char="●"/>
              <a:defRPr sz="16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4pPr>
            <a:lvl5pPr marL="2286000" lvl="4" indent="-330200"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600"/>
              <a:buFont typeface="Poppins Light"/>
              <a:buChar char="○"/>
              <a:defRPr sz="16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5pPr>
            <a:lvl6pPr marL="2743200" lvl="5" indent="-330200"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600"/>
              <a:buFont typeface="Poppins Light"/>
              <a:buChar char="■"/>
              <a:defRPr sz="16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6pPr>
            <a:lvl7pPr marL="3200400" lvl="6" indent="-330200"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600"/>
              <a:buFont typeface="Poppins Light"/>
              <a:buChar char="●"/>
              <a:defRPr sz="16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7pPr>
            <a:lvl8pPr marL="3657600" lvl="7" indent="-330200"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600"/>
              <a:buFont typeface="Poppins Light"/>
              <a:buChar char="○"/>
              <a:defRPr sz="16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8pPr>
            <a:lvl9pPr marL="4114800" lvl="8" indent="-330200"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600"/>
              <a:buFont typeface="Poppins Light"/>
              <a:buChar char="■"/>
              <a:defRPr sz="16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0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0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1.jpg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0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0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14"/>
          <p:cNvSpPr txBox="1">
            <a:spLocks noGrp="1"/>
          </p:cNvSpPr>
          <p:nvPr>
            <p:ph type="ctrTitle"/>
          </p:nvPr>
        </p:nvSpPr>
        <p:spPr>
          <a:xfrm>
            <a:off x="2211600" y="1991850"/>
            <a:ext cx="4720800" cy="115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This is your presentation title</a:t>
            </a:r>
            <a:endParaRPr/>
          </a:p>
        </p:txBody>
      </p:sp>
      <p:grpSp>
        <p:nvGrpSpPr>
          <p:cNvPr id="142" name="Google Shape;142;p14"/>
          <p:cNvGrpSpPr/>
          <p:nvPr/>
        </p:nvGrpSpPr>
        <p:grpSpPr>
          <a:xfrm>
            <a:off x="1311079" y="985525"/>
            <a:ext cx="832106" cy="832102"/>
            <a:chOff x="1923675" y="1633650"/>
            <a:chExt cx="436000" cy="435975"/>
          </a:xfrm>
        </p:grpSpPr>
        <p:sp>
          <p:nvSpPr>
            <p:cNvPr id="143" name="Google Shape;143;p14"/>
            <p:cNvSpPr/>
            <p:nvPr/>
          </p:nvSpPr>
          <p:spPr>
            <a:xfrm>
              <a:off x="2209250" y="1633650"/>
              <a:ext cx="150425" cy="150425"/>
            </a:xfrm>
            <a:custGeom>
              <a:avLst/>
              <a:gdLst/>
              <a:ahLst/>
              <a:cxnLst/>
              <a:rect l="l" t="t" r="r" b="b"/>
              <a:pathLst>
                <a:path w="6017" h="6017" fill="none" extrusionOk="0">
                  <a:moveTo>
                    <a:pt x="5846" y="3605"/>
                  </a:moveTo>
                  <a:lnTo>
                    <a:pt x="2412" y="171"/>
                  </a:lnTo>
                  <a:lnTo>
                    <a:pt x="2412" y="171"/>
                  </a:lnTo>
                  <a:lnTo>
                    <a:pt x="2314" y="98"/>
                  </a:lnTo>
                  <a:lnTo>
                    <a:pt x="2217" y="49"/>
                  </a:lnTo>
                  <a:lnTo>
                    <a:pt x="2095" y="25"/>
                  </a:lnTo>
                  <a:lnTo>
                    <a:pt x="1997" y="1"/>
                  </a:lnTo>
                  <a:lnTo>
                    <a:pt x="1876" y="25"/>
                  </a:lnTo>
                  <a:lnTo>
                    <a:pt x="1778" y="49"/>
                  </a:lnTo>
                  <a:lnTo>
                    <a:pt x="1681" y="98"/>
                  </a:lnTo>
                  <a:lnTo>
                    <a:pt x="1583" y="171"/>
                  </a:lnTo>
                  <a:lnTo>
                    <a:pt x="0" y="1778"/>
                  </a:lnTo>
                  <a:lnTo>
                    <a:pt x="4238" y="6016"/>
                  </a:lnTo>
                  <a:lnTo>
                    <a:pt x="5846" y="4433"/>
                  </a:lnTo>
                  <a:lnTo>
                    <a:pt x="5846" y="4433"/>
                  </a:lnTo>
                  <a:lnTo>
                    <a:pt x="5919" y="4336"/>
                  </a:lnTo>
                  <a:lnTo>
                    <a:pt x="5967" y="4238"/>
                  </a:lnTo>
                  <a:lnTo>
                    <a:pt x="5992" y="4141"/>
                  </a:lnTo>
                  <a:lnTo>
                    <a:pt x="6016" y="4019"/>
                  </a:lnTo>
                  <a:lnTo>
                    <a:pt x="5992" y="3922"/>
                  </a:lnTo>
                  <a:lnTo>
                    <a:pt x="5967" y="3800"/>
                  </a:lnTo>
                  <a:lnTo>
                    <a:pt x="5919" y="3703"/>
                  </a:lnTo>
                  <a:lnTo>
                    <a:pt x="5846" y="3605"/>
                  </a:lnTo>
                  <a:lnTo>
                    <a:pt x="5846" y="3605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Google Shape;144;p14"/>
            <p:cNvSpPr/>
            <p:nvPr/>
          </p:nvSpPr>
          <p:spPr>
            <a:xfrm>
              <a:off x="2019900" y="1757250"/>
              <a:ext cx="261825" cy="261850"/>
            </a:xfrm>
            <a:custGeom>
              <a:avLst/>
              <a:gdLst/>
              <a:ahLst/>
              <a:cxnLst/>
              <a:rect l="l" t="t" r="r" b="b"/>
              <a:pathLst>
                <a:path w="10473" h="10474" fill="none" extrusionOk="0">
                  <a:moveTo>
                    <a:pt x="10473" y="1"/>
                  </a:moveTo>
                  <a:lnTo>
                    <a:pt x="0" y="1047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145;p14"/>
            <p:cNvSpPr/>
            <p:nvPr/>
          </p:nvSpPr>
          <p:spPr>
            <a:xfrm>
              <a:off x="1923675" y="1681150"/>
              <a:ext cx="388500" cy="388475"/>
            </a:xfrm>
            <a:custGeom>
              <a:avLst/>
              <a:gdLst/>
              <a:ahLst/>
              <a:cxnLst/>
              <a:rect l="l" t="t" r="r" b="b"/>
              <a:pathLst>
                <a:path w="15540" h="15539" fill="none" extrusionOk="0">
                  <a:moveTo>
                    <a:pt x="11277" y="0"/>
                  </a:moveTo>
                  <a:lnTo>
                    <a:pt x="756" y="10546"/>
                  </a:lnTo>
                  <a:lnTo>
                    <a:pt x="756" y="10546"/>
                  </a:lnTo>
                  <a:lnTo>
                    <a:pt x="683" y="10619"/>
                  </a:lnTo>
                  <a:lnTo>
                    <a:pt x="634" y="10692"/>
                  </a:lnTo>
                  <a:lnTo>
                    <a:pt x="610" y="10765"/>
                  </a:lnTo>
                  <a:lnTo>
                    <a:pt x="585" y="10863"/>
                  </a:lnTo>
                  <a:lnTo>
                    <a:pt x="1" y="14881"/>
                  </a:lnTo>
                  <a:lnTo>
                    <a:pt x="1" y="14881"/>
                  </a:lnTo>
                  <a:lnTo>
                    <a:pt x="1" y="15003"/>
                  </a:lnTo>
                  <a:lnTo>
                    <a:pt x="25" y="15149"/>
                  </a:lnTo>
                  <a:lnTo>
                    <a:pt x="98" y="15271"/>
                  </a:lnTo>
                  <a:lnTo>
                    <a:pt x="171" y="15368"/>
                  </a:lnTo>
                  <a:lnTo>
                    <a:pt x="171" y="15368"/>
                  </a:lnTo>
                  <a:lnTo>
                    <a:pt x="269" y="15441"/>
                  </a:lnTo>
                  <a:lnTo>
                    <a:pt x="366" y="15490"/>
                  </a:lnTo>
                  <a:lnTo>
                    <a:pt x="464" y="15514"/>
                  </a:lnTo>
                  <a:lnTo>
                    <a:pt x="585" y="15539"/>
                  </a:lnTo>
                  <a:lnTo>
                    <a:pt x="585" y="15539"/>
                  </a:lnTo>
                  <a:lnTo>
                    <a:pt x="659" y="15539"/>
                  </a:lnTo>
                  <a:lnTo>
                    <a:pt x="4677" y="14954"/>
                  </a:lnTo>
                  <a:lnTo>
                    <a:pt x="4677" y="14954"/>
                  </a:lnTo>
                  <a:lnTo>
                    <a:pt x="4848" y="14905"/>
                  </a:lnTo>
                  <a:lnTo>
                    <a:pt x="4921" y="14857"/>
                  </a:lnTo>
                  <a:lnTo>
                    <a:pt x="4994" y="14784"/>
                  </a:lnTo>
                  <a:lnTo>
                    <a:pt x="15539" y="4262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146;p14"/>
            <p:cNvSpPr/>
            <p:nvPr/>
          </p:nvSpPr>
          <p:spPr>
            <a:xfrm>
              <a:off x="1974225" y="1711575"/>
              <a:ext cx="261825" cy="261850"/>
            </a:xfrm>
            <a:custGeom>
              <a:avLst/>
              <a:gdLst/>
              <a:ahLst/>
              <a:cxnLst/>
              <a:rect l="l" t="t" r="r" b="b"/>
              <a:pathLst>
                <a:path w="10473" h="10474" fill="none" extrusionOk="0">
                  <a:moveTo>
                    <a:pt x="0" y="10474"/>
                  </a:moveTo>
                  <a:lnTo>
                    <a:pt x="10473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Google Shape;147;p14"/>
            <p:cNvSpPr/>
            <p:nvPr/>
          </p:nvSpPr>
          <p:spPr>
            <a:xfrm>
              <a:off x="1934650" y="2014200"/>
              <a:ext cx="44475" cy="44475"/>
            </a:xfrm>
            <a:custGeom>
              <a:avLst/>
              <a:gdLst/>
              <a:ahLst/>
              <a:cxnLst/>
              <a:rect l="l" t="t" r="r" b="b"/>
              <a:pathLst>
                <a:path w="1779" h="1779" fill="none" extrusionOk="0">
                  <a:moveTo>
                    <a:pt x="1778" y="1778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" name="Google Shape;148;p14"/>
            <p:cNvSpPr/>
            <p:nvPr/>
          </p:nvSpPr>
          <p:spPr>
            <a:xfrm>
              <a:off x="1944375" y="1947225"/>
              <a:ext cx="101725" cy="101700"/>
            </a:xfrm>
            <a:custGeom>
              <a:avLst/>
              <a:gdLst/>
              <a:ahLst/>
              <a:cxnLst/>
              <a:rect l="l" t="t" r="r" b="b"/>
              <a:pathLst>
                <a:path w="4069" h="4068" fill="none" extrusionOk="0">
                  <a:moveTo>
                    <a:pt x="1" y="49"/>
                  </a:moveTo>
                  <a:lnTo>
                    <a:pt x="1" y="49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4068" y="4043"/>
                  </a:lnTo>
                  <a:lnTo>
                    <a:pt x="4068" y="4043"/>
                  </a:lnTo>
                  <a:lnTo>
                    <a:pt x="4068" y="4043"/>
                  </a:lnTo>
                  <a:lnTo>
                    <a:pt x="4020" y="4068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24"/>
          <p:cNvSpPr txBox="1">
            <a:spLocks noGrp="1"/>
          </p:cNvSpPr>
          <p:nvPr>
            <p:ph type="title" idx="4294967295"/>
          </p:nvPr>
        </p:nvSpPr>
        <p:spPr>
          <a:xfrm>
            <a:off x="2194950" y="3763500"/>
            <a:ext cx="4754100" cy="1380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0">
                <a:solidFill>
                  <a:srgbClr val="FFFFFF"/>
                </a:solidFill>
              </a:rPr>
              <a:t>Want big impact?</a:t>
            </a:r>
            <a:endParaRPr sz="1800" b="0">
              <a:solidFill>
                <a:srgbClr val="FFFFFF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FFFF"/>
                </a:solidFill>
              </a:rPr>
              <a:t>Use big image.</a:t>
            </a:r>
            <a:endParaRPr sz="1800">
              <a:solidFill>
                <a:srgbClr val="FFFFFF"/>
              </a:solidFill>
            </a:endParaRPr>
          </a:p>
        </p:txBody>
      </p:sp>
      <p:sp>
        <p:nvSpPr>
          <p:cNvPr id="264" name="Google Shape;264;p24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10</a:t>
            </a:fld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p25"/>
          <p:cNvSpPr txBox="1">
            <a:spLocks noGrp="1"/>
          </p:cNvSpPr>
          <p:nvPr>
            <p:ph type="title"/>
          </p:nvPr>
        </p:nvSpPr>
        <p:spPr>
          <a:xfrm>
            <a:off x="457200" y="1166125"/>
            <a:ext cx="3002100" cy="294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Use diagrams to explain your ideas</a:t>
            </a:r>
            <a:endParaRPr/>
          </a:p>
        </p:txBody>
      </p:sp>
      <p:sp>
        <p:nvSpPr>
          <p:cNvPr id="270" name="Google Shape;270;p25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11</a:t>
            </a:fld>
            <a:endParaRPr/>
          </a:p>
        </p:txBody>
      </p:sp>
      <p:grpSp>
        <p:nvGrpSpPr>
          <p:cNvPr id="271" name="Google Shape;271;p25"/>
          <p:cNvGrpSpPr/>
          <p:nvPr/>
        </p:nvGrpSpPr>
        <p:grpSpPr>
          <a:xfrm>
            <a:off x="4361713" y="1054632"/>
            <a:ext cx="3339000" cy="3339000"/>
            <a:chOff x="2902488" y="902232"/>
            <a:chExt cx="3339000" cy="3339000"/>
          </a:xfrm>
        </p:grpSpPr>
        <p:sp>
          <p:nvSpPr>
            <p:cNvPr id="272" name="Google Shape;272;p25"/>
            <p:cNvSpPr/>
            <p:nvPr/>
          </p:nvSpPr>
          <p:spPr>
            <a:xfrm rot="-5400000">
              <a:off x="2902488" y="902232"/>
              <a:ext cx="3339000" cy="3339000"/>
            </a:xfrm>
            <a:prstGeom prst="ellipse">
              <a:avLst/>
            </a:prstGeom>
            <a:noFill/>
            <a:ln w="19050" cap="flat" cmpd="sng">
              <a:solidFill>
                <a:srgbClr val="E8E8E8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Poppins Light"/>
                <a:ea typeface="Poppins Light"/>
                <a:cs typeface="Poppins Light"/>
                <a:sym typeface="Poppins Light"/>
              </a:endParaRPr>
            </a:p>
          </p:txBody>
        </p:sp>
        <p:sp>
          <p:nvSpPr>
            <p:cNvPr id="273" name="Google Shape;273;p25"/>
            <p:cNvSpPr/>
            <p:nvPr/>
          </p:nvSpPr>
          <p:spPr>
            <a:xfrm>
              <a:off x="3123738" y="1123632"/>
              <a:ext cx="2896500" cy="2896200"/>
            </a:xfrm>
            <a:prstGeom prst="pie">
              <a:avLst>
                <a:gd name="adj1" fmla="val 1811602"/>
                <a:gd name="adj2" fmla="val 16214886"/>
              </a:avLst>
            </a:prstGeom>
            <a:solidFill>
              <a:srgbClr val="000000">
                <a:alpha val="653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Poppins Light"/>
                <a:ea typeface="Poppins Light"/>
                <a:cs typeface="Poppins Light"/>
                <a:sym typeface="Poppins Light"/>
              </a:endParaRPr>
            </a:p>
          </p:txBody>
        </p:sp>
      </p:grpSp>
      <p:grpSp>
        <p:nvGrpSpPr>
          <p:cNvPr id="274" name="Google Shape;274;p25"/>
          <p:cNvGrpSpPr/>
          <p:nvPr/>
        </p:nvGrpSpPr>
        <p:grpSpPr>
          <a:xfrm>
            <a:off x="5123263" y="1816182"/>
            <a:ext cx="1815900" cy="1815900"/>
            <a:chOff x="3664038" y="1663782"/>
            <a:chExt cx="1815900" cy="1815900"/>
          </a:xfrm>
        </p:grpSpPr>
        <p:sp>
          <p:nvSpPr>
            <p:cNvPr id="275" name="Google Shape;275;p25"/>
            <p:cNvSpPr/>
            <p:nvPr/>
          </p:nvSpPr>
          <p:spPr>
            <a:xfrm>
              <a:off x="3664038" y="1663782"/>
              <a:ext cx="1815900" cy="181590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276" name="Google Shape;276;p25"/>
            <p:cNvSpPr txBox="1"/>
            <p:nvPr/>
          </p:nvSpPr>
          <p:spPr>
            <a:xfrm>
              <a:off x="3899988" y="2158482"/>
              <a:ext cx="1344000" cy="826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b="1">
                  <a:solidFill>
                    <a:srgbClr val="FFFFFF"/>
                  </a:solidFill>
                  <a:latin typeface="Poppins"/>
                  <a:ea typeface="Poppins"/>
                  <a:cs typeface="Poppins"/>
                  <a:sym typeface="Poppins"/>
                </a:rPr>
                <a:t>Lorem ipsum congue</a:t>
              </a:r>
              <a:endParaRPr b="1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grpSp>
        <p:nvGrpSpPr>
          <p:cNvPr id="277" name="Google Shape;277;p25"/>
          <p:cNvGrpSpPr/>
          <p:nvPr/>
        </p:nvGrpSpPr>
        <p:grpSpPr>
          <a:xfrm>
            <a:off x="5501290" y="598229"/>
            <a:ext cx="1068600" cy="1068600"/>
            <a:chOff x="2859873" y="853971"/>
            <a:chExt cx="1068600" cy="1068600"/>
          </a:xfrm>
        </p:grpSpPr>
        <p:sp>
          <p:nvSpPr>
            <p:cNvPr id="278" name="Google Shape;278;p25"/>
            <p:cNvSpPr/>
            <p:nvPr/>
          </p:nvSpPr>
          <p:spPr>
            <a:xfrm>
              <a:off x="2859873" y="853971"/>
              <a:ext cx="1068600" cy="1068600"/>
            </a:xfrm>
            <a:prstGeom prst="ellipse">
              <a:avLst/>
            </a:prstGeom>
            <a:solidFill>
              <a:srgbClr val="99999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Poppins Light"/>
                <a:ea typeface="Poppins Light"/>
                <a:cs typeface="Poppins Light"/>
                <a:sym typeface="Poppins Light"/>
              </a:endParaRPr>
            </a:p>
          </p:txBody>
        </p:sp>
        <p:sp>
          <p:nvSpPr>
            <p:cNvPr id="279" name="Google Shape;279;p25"/>
            <p:cNvSpPr txBox="1"/>
            <p:nvPr/>
          </p:nvSpPr>
          <p:spPr>
            <a:xfrm>
              <a:off x="3012800" y="1022197"/>
              <a:ext cx="762600" cy="732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rgbClr val="FFFFFF"/>
                  </a:solidFill>
                  <a:latin typeface="Poppins Light"/>
                  <a:ea typeface="Poppins Light"/>
                  <a:cs typeface="Poppins Light"/>
                  <a:sym typeface="Poppins Light"/>
                </a:rPr>
                <a:t>Lorem ipsum </a:t>
              </a:r>
              <a:endParaRPr sz="800">
                <a:solidFill>
                  <a:srgbClr val="FFFFFF"/>
                </a:solidFill>
                <a:latin typeface="Poppins Light"/>
                <a:ea typeface="Poppins Light"/>
                <a:cs typeface="Poppins Light"/>
                <a:sym typeface="Poppins Light"/>
              </a:endParaRPr>
            </a:p>
          </p:txBody>
        </p:sp>
      </p:grpSp>
      <p:grpSp>
        <p:nvGrpSpPr>
          <p:cNvPr id="280" name="Google Shape;280;p25"/>
          <p:cNvGrpSpPr/>
          <p:nvPr/>
        </p:nvGrpSpPr>
        <p:grpSpPr>
          <a:xfrm>
            <a:off x="4049921" y="3039058"/>
            <a:ext cx="1068600" cy="1068600"/>
            <a:chOff x="2859873" y="853971"/>
            <a:chExt cx="1068600" cy="1068600"/>
          </a:xfrm>
        </p:grpSpPr>
        <p:sp>
          <p:nvSpPr>
            <p:cNvPr id="281" name="Google Shape;281;p25"/>
            <p:cNvSpPr/>
            <p:nvPr/>
          </p:nvSpPr>
          <p:spPr>
            <a:xfrm>
              <a:off x="2859873" y="853971"/>
              <a:ext cx="1068600" cy="1068600"/>
            </a:xfrm>
            <a:prstGeom prst="ellipse">
              <a:avLst/>
            </a:prstGeom>
            <a:solidFill>
              <a:srgbClr val="99999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Poppins Light"/>
                <a:ea typeface="Poppins Light"/>
                <a:cs typeface="Poppins Light"/>
                <a:sym typeface="Poppins Light"/>
              </a:endParaRPr>
            </a:p>
          </p:txBody>
        </p:sp>
        <p:sp>
          <p:nvSpPr>
            <p:cNvPr id="282" name="Google Shape;282;p25"/>
            <p:cNvSpPr txBox="1"/>
            <p:nvPr/>
          </p:nvSpPr>
          <p:spPr>
            <a:xfrm>
              <a:off x="3012800" y="1022197"/>
              <a:ext cx="762600" cy="732300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rgbClr val="FFFFFF"/>
                  </a:solidFill>
                  <a:latin typeface="Poppins Light"/>
                  <a:ea typeface="Poppins Light"/>
                  <a:cs typeface="Poppins Light"/>
                  <a:sym typeface="Poppins Light"/>
                </a:rPr>
                <a:t>Lorem ipsum </a:t>
              </a:r>
              <a:endParaRPr sz="800">
                <a:solidFill>
                  <a:srgbClr val="FFFFFF"/>
                </a:solidFill>
                <a:latin typeface="Poppins Light"/>
                <a:ea typeface="Poppins Light"/>
                <a:cs typeface="Poppins Light"/>
                <a:sym typeface="Poppins Light"/>
              </a:endParaRPr>
            </a:p>
          </p:txBody>
        </p:sp>
      </p:grpSp>
      <p:grpSp>
        <p:nvGrpSpPr>
          <p:cNvPr id="283" name="Google Shape;283;p25"/>
          <p:cNvGrpSpPr/>
          <p:nvPr/>
        </p:nvGrpSpPr>
        <p:grpSpPr>
          <a:xfrm>
            <a:off x="6939268" y="3031413"/>
            <a:ext cx="1068600" cy="1068600"/>
            <a:chOff x="5214448" y="3234278"/>
            <a:chExt cx="1068600" cy="1068600"/>
          </a:xfrm>
        </p:grpSpPr>
        <p:sp>
          <p:nvSpPr>
            <p:cNvPr id="284" name="Google Shape;284;p25"/>
            <p:cNvSpPr/>
            <p:nvPr/>
          </p:nvSpPr>
          <p:spPr>
            <a:xfrm>
              <a:off x="5214448" y="3234278"/>
              <a:ext cx="1068600" cy="1068600"/>
            </a:xfrm>
            <a:prstGeom prst="ellipse">
              <a:avLst/>
            </a:prstGeom>
            <a:solidFill>
              <a:srgbClr val="99999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Poppins Light"/>
                <a:ea typeface="Poppins Light"/>
                <a:cs typeface="Poppins Light"/>
                <a:sym typeface="Poppins Light"/>
              </a:endParaRPr>
            </a:p>
          </p:txBody>
        </p:sp>
        <p:sp>
          <p:nvSpPr>
            <p:cNvPr id="285" name="Google Shape;285;p25"/>
            <p:cNvSpPr txBox="1"/>
            <p:nvPr/>
          </p:nvSpPr>
          <p:spPr>
            <a:xfrm>
              <a:off x="5367375" y="3402503"/>
              <a:ext cx="762600" cy="732300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rgbClr val="FFFFFF"/>
                  </a:solidFill>
                  <a:latin typeface="Poppins Light"/>
                  <a:ea typeface="Poppins Light"/>
                  <a:cs typeface="Poppins Light"/>
                  <a:sym typeface="Poppins Light"/>
                </a:rPr>
                <a:t>Lorem ipsum </a:t>
              </a:r>
              <a:endParaRPr sz="800">
                <a:solidFill>
                  <a:srgbClr val="FFFFFF"/>
                </a:solidFill>
                <a:latin typeface="Poppins Light"/>
                <a:ea typeface="Poppins Light"/>
                <a:cs typeface="Poppins Light"/>
                <a:sym typeface="Poppins Light"/>
              </a:endParaRP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26"/>
          <p:cNvSpPr txBox="1">
            <a:spLocks noGrp="1"/>
          </p:cNvSpPr>
          <p:nvPr>
            <p:ph type="title"/>
          </p:nvPr>
        </p:nvSpPr>
        <p:spPr>
          <a:xfrm>
            <a:off x="457200" y="1166125"/>
            <a:ext cx="5220300" cy="68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And tables to compare data</a:t>
            </a:r>
            <a:endParaRPr/>
          </a:p>
        </p:txBody>
      </p:sp>
      <p:sp>
        <p:nvSpPr>
          <p:cNvPr id="291" name="Google Shape;291;p26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12</a:t>
            </a:fld>
            <a:endParaRPr/>
          </a:p>
        </p:txBody>
      </p:sp>
      <p:graphicFrame>
        <p:nvGraphicFramePr>
          <p:cNvPr id="292" name="Google Shape;292;p26"/>
          <p:cNvGraphicFramePr/>
          <p:nvPr/>
        </p:nvGraphicFramePr>
        <p:xfrm>
          <a:off x="1069600" y="1958081"/>
          <a:ext cx="3000000" cy="3000000"/>
        </p:xfrm>
        <a:graphic>
          <a:graphicData uri="http://schemas.openxmlformats.org/drawingml/2006/table">
            <a:tbl>
              <a:tblPr>
                <a:noFill/>
                <a:tableStyleId>{F84DA76C-795A-495A-BEFA-B778C0396278}</a:tableStyleId>
              </a:tblPr>
              <a:tblGrid>
                <a:gridCol w="17319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319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319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319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546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latin typeface="Poppins Light"/>
                        <a:ea typeface="Poppins Light"/>
                        <a:cs typeface="Poppins Light"/>
                        <a:sym typeface="Poppins Light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0000">
                        <a:alpha val="653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Poppins Light"/>
                          <a:ea typeface="Poppins Light"/>
                          <a:cs typeface="Poppins Light"/>
                          <a:sym typeface="Poppins Light"/>
                        </a:rPr>
                        <a:t>A</a:t>
                      </a:r>
                      <a:endParaRPr>
                        <a:latin typeface="Poppins Light"/>
                        <a:ea typeface="Poppins Light"/>
                        <a:cs typeface="Poppins Light"/>
                        <a:sym typeface="Poppins Light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0000">
                        <a:alpha val="653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Poppins Light"/>
                          <a:ea typeface="Poppins Light"/>
                          <a:cs typeface="Poppins Light"/>
                          <a:sym typeface="Poppins Light"/>
                        </a:rPr>
                        <a:t>B</a:t>
                      </a:r>
                      <a:endParaRPr>
                        <a:latin typeface="Poppins Light"/>
                        <a:ea typeface="Poppins Light"/>
                        <a:cs typeface="Poppins Light"/>
                        <a:sym typeface="Poppins Light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0000">
                        <a:alpha val="653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Poppins Light"/>
                          <a:ea typeface="Poppins Light"/>
                          <a:cs typeface="Poppins Light"/>
                          <a:sym typeface="Poppins Light"/>
                        </a:rPr>
                        <a:t>C</a:t>
                      </a:r>
                      <a:endParaRPr>
                        <a:latin typeface="Poppins Light"/>
                        <a:ea typeface="Poppins Light"/>
                        <a:cs typeface="Poppins Light"/>
                        <a:sym typeface="Poppins Light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0000">
                        <a:alpha val="6539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54600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Poppins Light"/>
                          <a:ea typeface="Poppins Light"/>
                          <a:cs typeface="Poppins Light"/>
                          <a:sym typeface="Poppins Light"/>
                        </a:rPr>
                        <a:t>Yellow</a:t>
                      </a:r>
                      <a:endParaRPr>
                        <a:latin typeface="Poppins Light"/>
                        <a:ea typeface="Poppins Light"/>
                        <a:cs typeface="Poppins Light"/>
                        <a:sym typeface="Poppins Light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0000">
                        <a:alpha val="653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10</a:t>
                      </a:r>
                      <a:endParaRPr b="1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0000">
                        <a:alpha val="653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20</a:t>
                      </a:r>
                      <a:endParaRPr b="1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0000">
                        <a:alpha val="653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7</a:t>
                      </a:r>
                      <a:endParaRPr b="1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0000">
                        <a:alpha val="6539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54600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Poppins Light"/>
                          <a:ea typeface="Poppins Light"/>
                          <a:cs typeface="Poppins Light"/>
                          <a:sym typeface="Poppins Light"/>
                        </a:rPr>
                        <a:t>Blue</a:t>
                      </a:r>
                      <a:endParaRPr>
                        <a:latin typeface="Poppins Light"/>
                        <a:ea typeface="Poppins Light"/>
                        <a:cs typeface="Poppins Light"/>
                        <a:sym typeface="Poppins Light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0000">
                        <a:alpha val="653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30</a:t>
                      </a:r>
                      <a:endParaRPr b="1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0000">
                        <a:alpha val="653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15</a:t>
                      </a:r>
                      <a:endParaRPr b="1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0000">
                        <a:alpha val="653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10</a:t>
                      </a:r>
                      <a:endParaRPr b="1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0000">
                        <a:alpha val="6539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54600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Poppins Light"/>
                          <a:ea typeface="Poppins Light"/>
                          <a:cs typeface="Poppins Light"/>
                          <a:sym typeface="Poppins Light"/>
                        </a:rPr>
                        <a:t>Orange</a:t>
                      </a:r>
                      <a:endParaRPr>
                        <a:latin typeface="Poppins Light"/>
                        <a:ea typeface="Poppins Light"/>
                        <a:cs typeface="Poppins Light"/>
                        <a:sym typeface="Poppins Light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0000">
                        <a:alpha val="653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5</a:t>
                      </a:r>
                      <a:endParaRPr b="1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0000">
                        <a:alpha val="653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24</a:t>
                      </a:r>
                      <a:endParaRPr b="1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0000">
                        <a:alpha val="653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16</a:t>
                      </a:r>
                      <a:endParaRPr b="1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0000">
                        <a:alpha val="6539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p27"/>
          <p:cNvSpPr/>
          <p:nvPr/>
        </p:nvSpPr>
        <p:spPr>
          <a:xfrm>
            <a:off x="671525" y="1114150"/>
            <a:ext cx="7800975" cy="3716213"/>
          </a:xfrm>
          <a:custGeom>
            <a:avLst/>
            <a:gdLst/>
            <a:ahLst/>
            <a:cxnLst/>
            <a:rect l="l" t="t" r="r" b="b"/>
            <a:pathLst>
              <a:path w="285750" h="136125" extrusionOk="0">
                <a:moveTo>
                  <a:pt x="74830" y="1313"/>
                </a:moveTo>
                <a:lnTo>
                  <a:pt x="74352" y="1330"/>
                </a:lnTo>
                <a:lnTo>
                  <a:pt x="74864" y="1330"/>
                </a:lnTo>
                <a:lnTo>
                  <a:pt x="74830" y="1313"/>
                </a:lnTo>
                <a:close/>
                <a:moveTo>
                  <a:pt x="77830" y="1739"/>
                </a:moveTo>
                <a:lnTo>
                  <a:pt x="77830" y="1739"/>
                </a:lnTo>
                <a:lnTo>
                  <a:pt x="77830" y="1739"/>
                </a:lnTo>
                <a:close/>
                <a:moveTo>
                  <a:pt x="176011" y="1432"/>
                </a:moveTo>
                <a:lnTo>
                  <a:pt x="176114" y="1636"/>
                </a:lnTo>
                <a:lnTo>
                  <a:pt x="175500" y="1841"/>
                </a:lnTo>
                <a:lnTo>
                  <a:pt x="175807" y="1943"/>
                </a:lnTo>
                <a:lnTo>
                  <a:pt x="178875" y="1943"/>
                </a:lnTo>
                <a:lnTo>
                  <a:pt x="178773" y="1636"/>
                </a:lnTo>
                <a:lnTo>
                  <a:pt x="176011" y="1432"/>
                </a:lnTo>
                <a:close/>
                <a:moveTo>
                  <a:pt x="135102" y="1841"/>
                </a:moveTo>
                <a:lnTo>
                  <a:pt x="134898" y="1943"/>
                </a:lnTo>
                <a:lnTo>
                  <a:pt x="135102" y="2045"/>
                </a:lnTo>
                <a:lnTo>
                  <a:pt x="134489" y="2045"/>
                </a:lnTo>
                <a:lnTo>
                  <a:pt x="134795" y="2148"/>
                </a:lnTo>
                <a:lnTo>
                  <a:pt x="134489" y="2148"/>
                </a:lnTo>
                <a:lnTo>
                  <a:pt x="135920" y="2352"/>
                </a:lnTo>
                <a:lnTo>
                  <a:pt x="135307" y="2455"/>
                </a:lnTo>
                <a:lnTo>
                  <a:pt x="137148" y="2557"/>
                </a:lnTo>
                <a:lnTo>
                  <a:pt x="137148" y="2659"/>
                </a:lnTo>
                <a:lnTo>
                  <a:pt x="139500" y="2148"/>
                </a:lnTo>
                <a:lnTo>
                  <a:pt x="137148" y="2045"/>
                </a:lnTo>
                <a:lnTo>
                  <a:pt x="137250" y="1841"/>
                </a:lnTo>
                <a:lnTo>
                  <a:pt x="136739" y="1841"/>
                </a:lnTo>
                <a:lnTo>
                  <a:pt x="136739" y="2045"/>
                </a:lnTo>
                <a:lnTo>
                  <a:pt x="135102" y="1841"/>
                </a:lnTo>
                <a:close/>
                <a:moveTo>
                  <a:pt x="178466" y="2045"/>
                </a:moveTo>
                <a:lnTo>
                  <a:pt x="177443" y="2148"/>
                </a:lnTo>
                <a:lnTo>
                  <a:pt x="177136" y="2455"/>
                </a:lnTo>
                <a:lnTo>
                  <a:pt x="181534" y="2864"/>
                </a:lnTo>
                <a:lnTo>
                  <a:pt x="181534" y="2864"/>
                </a:lnTo>
                <a:lnTo>
                  <a:pt x="180716" y="2659"/>
                </a:lnTo>
                <a:lnTo>
                  <a:pt x="181023" y="2659"/>
                </a:lnTo>
                <a:lnTo>
                  <a:pt x="180818" y="2250"/>
                </a:lnTo>
                <a:lnTo>
                  <a:pt x="178466" y="2045"/>
                </a:lnTo>
                <a:close/>
                <a:moveTo>
                  <a:pt x="75068" y="3170"/>
                </a:moveTo>
                <a:lnTo>
                  <a:pt x="74870" y="3225"/>
                </a:lnTo>
                <a:lnTo>
                  <a:pt x="75022" y="3201"/>
                </a:lnTo>
                <a:lnTo>
                  <a:pt x="75022" y="3201"/>
                </a:lnTo>
                <a:lnTo>
                  <a:pt x="75068" y="3170"/>
                </a:lnTo>
                <a:close/>
                <a:moveTo>
                  <a:pt x="72920" y="1227"/>
                </a:moveTo>
                <a:lnTo>
                  <a:pt x="72102" y="1330"/>
                </a:lnTo>
                <a:lnTo>
                  <a:pt x="72511" y="1330"/>
                </a:lnTo>
                <a:lnTo>
                  <a:pt x="70977" y="1534"/>
                </a:lnTo>
                <a:lnTo>
                  <a:pt x="71591" y="1739"/>
                </a:lnTo>
                <a:lnTo>
                  <a:pt x="70364" y="1739"/>
                </a:lnTo>
                <a:lnTo>
                  <a:pt x="70568" y="1841"/>
                </a:lnTo>
                <a:lnTo>
                  <a:pt x="70057" y="1943"/>
                </a:lnTo>
                <a:lnTo>
                  <a:pt x="71080" y="2045"/>
                </a:lnTo>
                <a:lnTo>
                  <a:pt x="69648" y="2045"/>
                </a:lnTo>
                <a:lnTo>
                  <a:pt x="69750" y="2352"/>
                </a:lnTo>
                <a:lnTo>
                  <a:pt x="70670" y="2352"/>
                </a:lnTo>
                <a:lnTo>
                  <a:pt x="69545" y="2557"/>
                </a:lnTo>
                <a:lnTo>
                  <a:pt x="70568" y="2557"/>
                </a:lnTo>
                <a:lnTo>
                  <a:pt x="70466" y="2659"/>
                </a:lnTo>
                <a:lnTo>
                  <a:pt x="72102" y="2557"/>
                </a:lnTo>
                <a:lnTo>
                  <a:pt x="70773" y="2761"/>
                </a:lnTo>
                <a:lnTo>
                  <a:pt x="70466" y="2966"/>
                </a:lnTo>
                <a:lnTo>
                  <a:pt x="70159" y="3068"/>
                </a:lnTo>
                <a:lnTo>
                  <a:pt x="70977" y="3170"/>
                </a:lnTo>
                <a:lnTo>
                  <a:pt x="70364" y="3273"/>
                </a:lnTo>
                <a:lnTo>
                  <a:pt x="72102" y="3477"/>
                </a:lnTo>
                <a:lnTo>
                  <a:pt x="72102" y="3170"/>
                </a:lnTo>
                <a:lnTo>
                  <a:pt x="72307" y="3273"/>
                </a:lnTo>
                <a:lnTo>
                  <a:pt x="73330" y="3170"/>
                </a:lnTo>
                <a:lnTo>
                  <a:pt x="73227" y="3068"/>
                </a:lnTo>
                <a:lnTo>
                  <a:pt x="73739" y="2864"/>
                </a:lnTo>
                <a:lnTo>
                  <a:pt x="73432" y="3068"/>
                </a:lnTo>
                <a:lnTo>
                  <a:pt x="75580" y="2557"/>
                </a:lnTo>
                <a:lnTo>
                  <a:pt x="74557" y="2455"/>
                </a:lnTo>
                <a:lnTo>
                  <a:pt x="74659" y="2045"/>
                </a:lnTo>
                <a:lnTo>
                  <a:pt x="74966" y="1841"/>
                </a:lnTo>
                <a:lnTo>
                  <a:pt x="74352" y="1943"/>
                </a:lnTo>
                <a:lnTo>
                  <a:pt x="74455" y="2045"/>
                </a:lnTo>
                <a:lnTo>
                  <a:pt x="73534" y="1739"/>
                </a:lnTo>
                <a:lnTo>
                  <a:pt x="73534" y="1636"/>
                </a:lnTo>
                <a:lnTo>
                  <a:pt x="72920" y="1227"/>
                </a:lnTo>
                <a:close/>
                <a:moveTo>
                  <a:pt x="74870" y="3225"/>
                </a:moveTo>
                <a:lnTo>
                  <a:pt x="73227" y="3477"/>
                </a:lnTo>
                <a:lnTo>
                  <a:pt x="74301" y="3380"/>
                </a:lnTo>
                <a:lnTo>
                  <a:pt x="74301" y="3380"/>
                </a:lnTo>
                <a:lnTo>
                  <a:pt x="74870" y="3225"/>
                </a:lnTo>
                <a:close/>
                <a:moveTo>
                  <a:pt x="74352" y="3375"/>
                </a:moveTo>
                <a:lnTo>
                  <a:pt x="74301" y="3380"/>
                </a:lnTo>
                <a:lnTo>
                  <a:pt x="74301" y="3380"/>
                </a:lnTo>
                <a:lnTo>
                  <a:pt x="73943" y="3477"/>
                </a:lnTo>
                <a:lnTo>
                  <a:pt x="74352" y="3375"/>
                </a:lnTo>
                <a:close/>
                <a:moveTo>
                  <a:pt x="182148" y="2557"/>
                </a:moveTo>
                <a:lnTo>
                  <a:pt x="182250" y="2966"/>
                </a:lnTo>
                <a:lnTo>
                  <a:pt x="182148" y="3170"/>
                </a:lnTo>
                <a:lnTo>
                  <a:pt x="182045" y="3580"/>
                </a:lnTo>
                <a:lnTo>
                  <a:pt x="185114" y="3170"/>
                </a:lnTo>
                <a:lnTo>
                  <a:pt x="183682" y="2761"/>
                </a:lnTo>
                <a:lnTo>
                  <a:pt x="183170" y="2864"/>
                </a:lnTo>
                <a:lnTo>
                  <a:pt x="182966" y="2761"/>
                </a:lnTo>
                <a:lnTo>
                  <a:pt x="183068" y="2659"/>
                </a:lnTo>
                <a:lnTo>
                  <a:pt x="182455" y="2557"/>
                </a:lnTo>
                <a:lnTo>
                  <a:pt x="182455" y="2557"/>
                </a:lnTo>
                <a:lnTo>
                  <a:pt x="182557" y="2659"/>
                </a:lnTo>
                <a:lnTo>
                  <a:pt x="182148" y="2557"/>
                </a:lnTo>
                <a:close/>
                <a:moveTo>
                  <a:pt x="64739" y="2557"/>
                </a:moveTo>
                <a:lnTo>
                  <a:pt x="63614" y="2864"/>
                </a:lnTo>
                <a:lnTo>
                  <a:pt x="64023" y="2864"/>
                </a:lnTo>
                <a:lnTo>
                  <a:pt x="63716" y="2966"/>
                </a:lnTo>
                <a:lnTo>
                  <a:pt x="63716" y="2966"/>
                </a:lnTo>
                <a:lnTo>
                  <a:pt x="64432" y="2864"/>
                </a:lnTo>
                <a:lnTo>
                  <a:pt x="64125" y="2966"/>
                </a:lnTo>
                <a:lnTo>
                  <a:pt x="64534" y="3068"/>
                </a:lnTo>
                <a:lnTo>
                  <a:pt x="64125" y="3068"/>
                </a:lnTo>
                <a:lnTo>
                  <a:pt x="64330" y="3170"/>
                </a:lnTo>
                <a:lnTo>
                  <a:pt x="63511" y="3375"/>
                </a:lnTo>
                <a:lnTo>
                  <a:pt x="65352" y="3477"/>
                </a:lnTo>
                <a:lnTo>
                  <a:pt x="65352" y="3580"/>
                </a:lnTo>
                <a:lnTo>
                  <a:pt x="66068" y="3682"/>
                </a:lnTo>
                <a:lnTo>
                  <a:pt x="66273" y="3375"/>
                </a:lnTo>
                <a:lnTo>
                  <a:pt x="66580" y="3170"/>
                </a:lnTo>
                <a:lnTo>
                  <a:pt x="65966" y="2966"/>
                </a:lnTo>
                <a:lnTo>
                  <a:pt x="66068" y="2864"/>
                </a:lnTo>
                <a:lnTo>
                  <a:pt x="65148" y="2966"/>
                </a:lnTo>
                <a:lnTo>
                  <a:pt x="65148" y="2864"/>
                </a:lnTo>
                <a:lnTo>
                  <a:pt x="64739" y="2557"/>
                </a:lnTo>
                <a:close/>
                <a:moveTo>
                  <a:pt x="67705" y="2966"/>
                </a:moveTo>
                <a:lnTo>
                  <a:pt x="67295" y="3273"/>
                </a:lnTo>
                <a:lnTo>
                  <a:pt x="67705" y="3477"/>
                </a:lnTo>
                <a:lnTo>
                  <a:pt x="67398" y="3682"/>
                </a:lnTo>
                <a:lnTo>
                  <a:pt x="69136" y="3273"/>
                </a:lnTo>
                <a:lnTo>
                  <a:pt x="67705" y="2966"/>
                </a:lnTo>
                <a:close/>
                <a:moveTo>
                  <a:pt x="136943" y="3170"/>
                </a:moveTo>
                <a:lnTo>
                  <a:pt x="135818" y="3273"/>
                </a:lnTo>
                <a:lnTo>
                  <a:pt x="136841" y="3682"/>
                </a:lnTo>
                <a:lnTo>
                  <a:pt x="136432" y="3886"/>
                </a:lnTo>
                <a:lnTo>
                  <a:pt x="137557" y="3886"/>
                </a:lnTo>
                <a:lnTo>
                  <a:pt x="137352" y="3989"/>
                </a:lnTo>
                <a:lnTo>
                  <a:pt x="137761" y="4091"/>
                </a:lnTo>
                <a:lnTo>
                  <a:pt x="138784" y="3784"/>
                </a:lnTo>
                <a:lnTo>
                  <a:pt x="137659" y="3477"/>
                </a:lnTo>
                <a:lnTo>
                  <a:pt x="137761" y="3477"/>
                </a:lnTo>
                <a:lnTo>
                  <a:pt x="137148" y="3375"/>
                </a:lnTo>
                <a:lnTo>
                  <a:pt x="136943" y="3170"/>
                </a:lnTo>
                <a:close/>
                <a:moveTo>
                  <a:pt x="131114" y="2250"/>
                </a:moveTo>
                <a:lnTo>
                  <a:pt x="131114" y="2352"/>
                </a:lnTo>
                <a:lnTo>
                  <a:pt x="130295" y="2352"/>
                </a:lnTo>
                <a:lnTo>
                  <a:pt x="131318" y="2864"/>
                </a:lnTo>
                <a:lnTo>
                  <a:pt x="130705" y="2864"/>
                </a:lnTo>
                <a:lnTo>
                  <a:pt x="131625" y="3375"/>
                </a:lnTo>
                <a:lnTo>
                  <a:pt x="132648" y="3273"/>
                </a:lnTo>
                <a:lnTo>
                  <a:pt x="132545" y="3170"/>
                </a:lnTo>
                <a:lnTo>
                  <a:pt x="132545" y="3068"/>
                </a:lnTo>
                <a:lnTo>
                  <a:pt x="132955" y="3068"/>
                </a:lnTo>
                <a:lnTo>
                  <a:pt x="133261" y="3273"/>
                </a:lnTo>
                <a:lnTo>
                  <a:pt x="133875" y="3068"/>
                </a:lnTo>
                <a:lnTo>
                  <a:pt x="133670" y="3170"/>
                </a:lnTo>
                <a:lnTo>
                  <a:pt x="134080" y="3273"/>
                </a:lnTo>
                <a:lnTo>
                  <a:pt x="132443" y="3580"/>
                </a:lnTo>
                <a:lnTo>
                  <a:pt x="132750" y="3784"/>
                </a:lnTo>
                <a:lnTo>
                  <a:pt x="134080" y="3784"/>
                </a:lnTo>
                <a:lnTo>
                  <a:pt x="132545" y="4091"/>
                </a:lnTo>
                <a:lnTo>
                  <a:pt x="134284" y="4602"/>
                </a:lnTo>
                <a:lnTo>
                  <a:pt x="134386" y="4398"/>
                </a:lnTo>
                <a:lnTo>
                  <a:pt x="134284" y="4295"/>
                </a:lnTo>
                <a:lnTo>
                  <a:pt x="134898" y="3886"/>
                </a:lnTo>
                <a:lnTo>
                  <a:pt x="134898" y="3580"/>
                </a:lnTo>
                <a:lnTo>
                  <a:pt x="135205" y="3477"/>
                </a:lnTo>
                <a:lnTo>
                  <a:pt x="135511" y="3170"/>
                </a:lnTo>
                <a:lnTo>
                  <a:pt x="136432" y="3068"/>
                </a:lnTo>
                <a:lnTo>
                  <a:pt x="135920" y="2864"/>
                </a:lnTo>
                <a:lnTo>
                  <a:pt x="136023" y="2761"/>
                </a:lnTo>
                <a:lnTo>
                  <a:pt x="134795" y="2659"/>
                </a:lnTo>
                <a:lnTo>
                  <a:pt x="134795" y="2455"/>
                </a:lnTo>
                <a:lnTo>
                  <a:pt x="134182" y="2557"/>
                </a:lnTo>
                <a:lnTo>
                  <a:pt x="134386" y="2352"/>
                </a:lnTo>
                <a:lnTo>
                  <a:pt x="133261" y="2250"/>
                </a:lnTo>
                <a:lnTo>
                  <a:pt x="133261" y="2250"/>
                </a:lnTo>
                <a:lnTo>
                  <a:pt x="133568" y="2864"/>
                </a:lnTo>
                <a:lnTo>
                  <a:pt x="133568" y="2864"/>
                </a:lnTo>
                <a:lnTo>
                  <a:pt x="132750" y="2455"/>
                </a:lnTo>
                <a:lnTo>
                  <a:pt x="131318" y="2455"/>
                </a:lnTo>
                <a:lnTo>
                  <a:pt x="131932" y="2250"/>
                </a:lnTo>
                <a:close/>
                <a:moveTo>
                  <a:pt x="66682" y="4398"/>
                </a:moveTo>
                <a:lnTo>
                  <a:pt x="66784" y="4500"/>
                </a:lnTo>
                <a:lnTo>
                  <a:pt x="66477" y="4500"/>
                </a:lnTo>
                <a:lnTo>
                  <a:pt x="67091" y="4705"/>
                </a:lnTo>
                <a:lnTo>
                  <a:pt x="66784" y="4705"/>
                </a:lnTo>
                <a:lnTo>
                  <a:pt x="68232" y="4795"/>
                </a:lnTo>
                <a:lnTo>
                  <a:pt x="68232" y="4795"/>
                </a:lnTo>
                <a:lnTo>
                  <a:pt x="68625" y="4500"/>
                </a:lnTo>
                <a:lnTo>
                  <a:pt x="66682" y="4398"/>
                </a:lnTo>
                <a:close/>
                <a:moveTo>
                  <a:pt x="68232" y="4795"/>
                </a:moveTo>
                <a:lnTo>
                  <a:pt x="68216" y="4807"/>
                </a:lnTo>
                <a:lnTo>
                  <a:pt x="68324" y="4801"/>
                </a:lnTo>
                <a:lnTo>
                  <a:pt x="68324" y="4801"/>
                </a:lnTo>
                <a:lnTo>
                  <a:pt x="68232" y="4795"/>
                </a:lnTo>
                <a:close/>
                <a:moveTo>
                  <a:pt x="71489" y="4500"/>
                </a:moveTo>
                <a:lnTo>
                  <a:pt x="70568" y="4705"/>
                </a:lnTo>
                <a:lnTo>
                  <a:pt x="71080" y="4807"/>
                </a:lnTo>
                <a:lnTo>
                  <a:pt x="71489" y="4500"/>
                </a:lnTo>
                <a:close/>
                <a:moveTo>
                  <a:pt x="81102" y="205"/>
                </a:moveTo>
                <a:lnTo>
                  <a:pt x="81614" y="409"/>
                </a:lnTo>
                <a:lnTo>
                  <a:pt x="80386" y="307"/>
                </a:lnTo>
                <a:lnTo>
                  <a:pt x="80489" y="409"/>
                </a:lnTo>
                <a:lnTo>
                  <a:pt x="79773" y="409"/>
                </a:lnTo>
                <a:lnTo>
                  <a:pt x="79977" y="511"/>
                </a:lnTo>
                <a:lnTo>
                  <a:pt x="79466" y="511"/>
                </a:lnTo>
                <a:lnTo>
                  <a:pt x="80693" y="920"/>
                </a:lnTo>
                <a:lnTo>
                  <a:pt x="80693" y="920"/>
                </a:lnTo>
                <a:lnTo>
                  <a:pt x="79159" y="716"/>
                </a:lnTo>
                <a:lnTo>
                  <a:pt x="77011" y="716"/>
                </a:lnTo>
                <a:lnTo>
                  <a:pt x="77727" y="818"/>
                </a:lnTo>
                <a:lnTo>
                  <a:pt x="73841" y="1023"/>
                </a:lnTo>
                <a:lnTo>
                  <a:pt x="73943" y="1125"/>
                </a:lnTo>
                <a:lnTo>
                  <a:pt x="74864" y="1023"/>
                </a:lnTo>
                <a:lnTo>
                  <a:pt x="74864" y="1023"/>
                </a:lnTo>
                <a:lnTo>
                  <a:pt x="74250" y="1125"/>
                </a:lnTo>
                <a:lnTo>
                  <a:pt x="75989" y="1125"/>
                </a:lnTo>
                <a:lnTo>
                  <a:pt x="74659" y="1227"/>
                </a:lnTo>
                <a:lnTo>
                  <a:pt x="74830" y="1313"/>
                </a:lnTo>
                <a:lnTo>
                  <a:pt x="74830" y="1313"/>
                </a:lnTo>
                <a:lnTo>
                  <a:pt x="77216" y="1227"/>
                </a:lnTo>
                <a:lnTo>
                  <a:pt x="74557" y="1534"/>
                </a:lnTo>
                <a:lnTo>
                  <a:pt x="74557" y="1534"/>
                </a:lnTo>
                <a:lnTo>
                  <a:pt x="78034" y="1330"/>
                </a:lnTo>
                <a:lnTo>
                  <a:pt x="75784" y="1739"/>
                </a:lnTo>
                <a:lnTo>
                  <a:pt x="75784" y="1739"/>
                </a:lnTo>
                <a:lnTo>
                  <a:pt x="78341" y="1636"/>
                </a:lnTo>
                <a:lnTo>
                  <a:pt x="78341" y="1636"/>
                </a:lnTo>
                <a:lnTo>
                  <a:pt x="77830" y="1739"/>
                </a:lnTo>
                <a:lnTo>
                  <a:pt x="81818" y="1125"/>
                </a:lnTo>
                <a:lnTo>
                  <a:pt x="81818" y="1125"/>
                </a:lnTo>
                <a:lnTo>
                  <a:pt x="80386" y="1534"/>
                </a:lnTo>
                <a:lnTo>
                  <a:pt x="81409" y="1534"/>
                </a:lnTo>
                <a:lnTo>
                  <a:pt x="77523" y="1943"/>
                </a:lnTo>
                <a:lnTo>
                  <a:pt x="78648" y="2352"/>
                </a:lnTo>
                <a:lnTo>
                  <a:pt x="78648" y="2352"/>
                </a:lnTo>
                <a:lnTo>
                  <a:pt x="75375" y="2045"/>
                </a:lnTo>
                <a:lnTo>
                  <a:pt x="75375" y="2352"/>
                </a:lnTo>
                <a:lnTo>
                  <a:pt x="76193" y="2761"/>
                </a:lnTo>
                <a:lnTo>
                  <a:pt x="75682" y="2761"/>
                </a:lnTo>
                <a:lnTo>
                  <a:pt x="77216" y="2864"/>
                </a:lnTo>
                <a:lnTo>
                  <a:pt x="75022" y="3201"/>
                </a:lnTo>
                <a:lnTo>
                  <a:pt x="75022" y="3201"/>
                </a:lnTo>
                <a:lnTo>
                  <a:pt x="74761" y="3375"/>
                </a:lnTo>
                <a:lnTo>
                  <a:pt x="75170" y="3477"/>
                </a:lnTo>
                <a:lnTo>
                  <a:pt x="74148" y="3682"/>
                </a:lnTo>
                <a:lnTo>
                  <a:pt x="74045" y="3886"/>
                </a:lnTo>
                <a:lnTo>
                  <a:pt x="75989" y="3580"/>
                </a:lnTo>
                <a:lnTo>
                  <a:pt x="73739" y="3989"/>
                </a:lnTo>
                <a:lnTo>
                  <a:pt x="73432" y="3682"/>
                </a:lnTo>
                <a:lnTo>
                  <a:pt x="72716" y="3682"/>
                </a:lnTo>
                <a:lnTo>
                  <a:pt x="72818" y="4193"/>
                </a:lnTo>
                <a:lnTo>
                  <a:pt x="71489" y="4500"/>
                </a:lnTo>
                <a:lnTo>
                  <a:pt x="71489" y="4500"/>
                </a:lnTo>
                <a:lnTo>
                  <a:pt x="71489" y="4500"/>
                </a:lnTo>
                <a:lnTo>
                  <a:pt x="71284" y="4807"/>
                </a:lnTo>
                <a:lnTo>
                  <a:pt x="71898" y="4705"/>
                </a:lnTo>
                <a:lnTo>
                  <a:pt x="71898" y="4807"/>
                </a:lnTo>
                <a:lnTo>
                  <a:pt x="75784" y="4807"/>
                </a:lnTo>
                <a:lnTo>
                  <a:pt x="75477" y="5011"/>
                </a:lnTo>
                <a:lnTo>
                  <a:pt x="75477" y="5011"/>
                </a:lnTo>
                <a:lnTo>
                  <a:pt x="77318" y="4705"/>
                </a:lnTo>
                <a:lnTo>
                  <a:pt x="77727" y="4398"/>
                </a:lnTo>
                <a:lnTo>
                  <a:pt x="77114" y="4398"/>
                </a:lnTo>
                <a:lnTo>
                  <a:pt x="77216" y="4193"/>
                </a:lnTo>
                <a:lnTo>
                  <a:pt x="75682" y="4091"/>
                </a:lnTo>
                <a:lnTo>
                  <a:pt x="76193" y="4091"/>
                </a:lnTo>
                <a:lnTo>
                  <a:pt x="76091" y="3989"/>
                </a:lnTo>
                <a:lnTo>
                  <a:pt x="78341" y="3886"/>
                </a:lnTo>
                <a:lnTo>
                  <a:pt x="78545" y="3580"/>
                </a:lnTo>
                <a:lnTo>
                  <a:pt x="80489" y="3375"/>
                </a:lnTo>
                <a:lnTo>
                  <a:pt x="79977" y="3170"/>
                </a:lnTo>
                <a:lnTo>
                  <a:pt x="81205" y="3068"/>
                </a:lnTo>
                <a:lnTo>
                  <a:pt x="79159" y="2761"/>
                </a:lnTo>
                <a:lnTo>
                  <a:pt x="81614" y="2659"/>
                </a:lnTo>
                <a:lnTo>
                  <a:pt x="80386" y="2455"/>
                </a:lnTo>
                <a:lnTo>
                  <a:pt x="82534" y="2352"/>
                </a:lnTo>
                <a:lnTo>
                  <a:pt x="81920" y="2250"/>
                </a:lnTo>
                <a:lnTo>
                  <a:pt x="83966" y="2250"/>
                </a:lnTo>
                <a:lnTo>
                  <a:pt x="83864" y="2148"/>
                </a:lnTo>
                <a:lnTo>
                  <a:pt x="84375" y="2045"/>
                </a:lnTo>
                <a:lnTo>
                  <a:pt x="83557" y="2045"/>
                </a:lnTo>
                <a:lnTo>
                  <a:pt x="84682" y="1943"/>
                </a:lnTo>
                <a:lnTo>
                  <a:pt x="84580" y="1739"/>
                </a:lnTo>
                <a:lnTo>
                  <a:pt x="88466" y="1125"/>
                </a:lnTo>
                <a:lnTo>
                  <a:pt x="86216" y="1330"/>
                </a:lnTo>
                <a:lnTo>
                  <a:pt x="90920" y="614"/>
                </a:lnTo>
                <a:lnTo>
                  <a:pt x="89898" y="511"/>
                </a:lnTo>
                <a:lnTo>
                  <a:pt x="90000" y="409"/>
                </a:lnTo>
                <a:lnTo>
                  <a:pt x="89795" y="409"/>
                </a:lnTo>
                <a:lnTo>
                  <a:pt x="89898" y="307"/>
                </a:lnTo>
                <a:lnTo>
                  <a:pt x="89898" y="307"/>
                </a:lnTo>
                <a:lnTo>
                  <a:pt x="87136" y="409"/>
                </a:lnTo>
                <a:lnTo>
                  <a:pt x="88466" y="205"/>
                </a:lnTo>
                <a:lnTo>
                  <a:pt x="84682" y="205"/>
                </a:lnTo>
                <a:lnTo>
                  <a:pt x="84989" y="409"/>
                </a:lnTo>
                <a:lnTo>
                  <a:pt x="82739" y="205"/>
                </a:lnTo>
                <a:lnTo>
                  <a:pt x="83352" y="409"/>
                </a:lnTo>
                <a:lnTo>
                  <a:pt x="83352" y="409"/>
                </a:lnTo>
                <a:lnTo>
                  <a:pt x="81102" y="205"/>
                </a:lnTo>
                <a:close/>
                <a:moveTo>
                  <a:pt x="62898" y="4909"/>
                </a:moveTo>
                <a:lnTo>
                  <a:pt x="63205" y="5011"/>
                </a:lnTo>
                <a:lnTo>
                  <a:pt x="63205" y="4909"/>
                </a:lnTo>
                <a:close/>
                <a:moveTo>
                  <a:pt x="55227" y="3989"/>
                </a:moveTo>
                <a:lnTo>
                  <a:pt x="55330" y="4091"/>
                </a:lnTo>
                <a:lnTo>
                  <a:pt x="50318" y="5011"/>
                </a:lnTo>
                <a:lnTo>
                  <a:pt x="50523" y="5011"/>
                </a:lnTo>
                <a:lnTo>
                  <a:pt x="50318" y="5216"/>
                </a:lnTo>
                <a:lnTo>
                  <a:pt x="50318" y="5216"/>
                </a:lnTo>
                <a:lnTo>
                  <a:pt x="51545" y="5011"/>
                </a:lnTo>
                <a:lnTo>
                  <a:pt x="51443" y="5318"/>
                </a:lnTo>
                <a:lnTo>
                  <a:pt x="54102" y="4500"/>
                </a:lnTo>
                <a:lnTo>
                  <a:pt x="53591" y="4909"/>
                </a:lnTo>
                <a:lnTo>
                  <a:pt x="53591" y="4909"/>
                </a:lnTo>
                <a:lnTo>
                  <a:pt x="56045" y="4091"/>
                </a:lnTo>
                <a:lnTo>
                  <a:pt x="55227" y="3989"/>
                </a:lnTo>
                <a:close/>
                <a:moveTo>
                  <a:pt x="65761" y="4705"/>
                </a:moveTo>
                <a:lnTo>
                  <a:pt x="63818" y="4807"/>
                </a:lnTo>
                <a:lnTo>
                  <a:pt x="64227" y="4909"/>
                </a:lnTo>
                <a:lnTo>
                  <a:pt x="63920" y="4909"/>
                </a:lnTo>
                <a:lnTo>
                  <a:pt x="64330" y="5011"/>
                </a:lnTo>
                <a:lnTo>
                  <a:pt x="64023" y="5216"/>
                </a:lnTo>
                <a:lnTo>
                  <a:pt x="63205" y="5011"/>
                </a:lnTo>
                <a:lnTo>
                  <a:pt x="62898" y="5114"/>
                </a:lnTo>
                <a:lnTo>
                  <a:pt x="63000" y="5114"/>
                </a:lnTo>
                <a:lnTo>
                  <a:pt x="63102" y="5318"/>
                </a:lnTo>
                <a:lnTo>
                  <a:pt x="63102" y="5318"/>
                </a:lnTo>
                <a:lnTo>
                  <a:pt x="62489" y="5216"/>
                </a:lnTo>
                <a:lnTo>
                  <a:pt x="61875" y="5420"/>
                </a:lnTo>
                <a:lnTo>
                  <a:pt x="64125" y="5420"/>
                </a:lnTo>
                <a:lnTo>
                  <a:pt x="62898" y="5625"/>
                </a:lnTo>
                <a:lnTo>
                  <a:pt x="63102" y="5727"/>
                </a:lnTo>
                <a:lnTo>
                  <a:pt x="63000" y="5932"/>
                </a:lnTo>
                <a:lnTo>
                  <a:pt x="63000" y="5932"/>
                </a:lnTo>
                <a:lnTo>
                  <a:pt x="65148" y="5420"/>
                </a:lnTo>
                <a:lnTo>
                  <a:pt x="64943" y="5318"/>
                </a:lnTo>
                <a:lnTo>
                  <a:pt x="65761" y="4705"/>
                </a:lnTo>
                <a:close/>
                <a:moveTo>
                  <a:pt x="209148" y="5011"/>
                </a:moveTo>
                <a:lnTo>
                  <a:pt x="209455" y="5420"/>
                </a:lnTo>
                <a:lnTo>
                  <a:pt x="207102" y="5216"/>
                </a:lnTo>
                <a:lnTo>
                  <a:pt x="207409" y="5318"/>
                </a:lnTo>
                <a:lnTo>
                  <a:pt x="207205" y="5318"/>
                </a:lnTo>
                <a:lnTo>
                  <a:pt x="207716" y="5625"/>
                </a:lnTo>
                <a:lnTo>
                  <a:pt x="207511" y="5625"/>
                </a:lnTo>
                <a:lnTo>
                  <a:pt x="211705" y="5932"/>
                </a:lnTo>
                <a:lnTo>
                  <a:pt x="210170" y="5420"/>
                </a:lnTo>
                <a:lnTo>
                  <a:pt x="210170" y="5420"/>
                </a:lnTo>
                <a:lnTo>
                  <a:pt x="212420" y="5727"/>
                </a:lnTo>
                <a:lnTo>
                  <a:pt x="212318" y="5523"/>
                </a:lnTo>
                <a:lnTo>
                  <a:pt x="209148" y="5011"/>
                </a:lnTo>
                <a:close/>
                <a:moveTo>
                  <a:pt x="65148" y="5932"/>
                </a:moveTo>
                <a:lnTo>
                  <a:pt x="65966" y="6239"/>
                </a:lnTo>
                <a:lnTo>
                  <a:pt x="66989" y="5932"/>
                </a:lnTo>
                <a:close/>
                <a:moveTo>
                  <a:pt x="59523" y="4500"/>
                </a:moveTo>
                <a:lnTo>
                  <a:pt x="58193" y="4807"/>
                </a:lnTo>
                <a:lnTo>
                  <a:pt x="58295" y="5011"/>
                </a:lnTo>
                <a:lnTo>
                  <a:pt x="57886" y="5216"/>
                </a:lnTo>
                <a:lnTo>
                  <a:pt x="58193" y="5420"/>
                </a:lnTo>
                <a:lnTo>
                  <a:pt x="56455" y="5216"/>
                </a:lnTo>
                <a:lnTo>
                  <a:pt x="56659" y="5216"/>
                </a:lnTo>
                <a:lnTo>
                  <a:pt x="55739" y="4909"/>
                </a:lnTo>
                <a:lnTo>
                  <a:pt x="55841" y="4807"/>
                </a:lnTo>
                <a:lnTo>
                  <a:pt x="54716" y="4909"/>
                </a:lnTo>
                <a:lnTo>
                  <a:pt x="55227" y="5011"/>
                </a:lnTo>
                <a:lnTo>
                  <a:pt x="53795" y="5216"/>
                </a:lnTo>
                <a:lnTo>
                  <a:pt x="54818" y="5216"/>
                </a:lnTo>
                <a:lnTo>
                  <a:pt x="53182" y="5420"/>
                </a:lnTo>
                <a:lnTo>
                  <a:pt x="54511" y="5318"/>
                </a:lnTo>
                <a:lnTo>
                  <a:pt x="52466" y="5727"/>
                </a:lnTo>
                <a:lnTo>
                  <a:pt x="53386" y="5932"/>
                </a:lnTo>
                <a:lnTo>
                  <a:pt x="53693" y="5830"/>
                </a:lnTo>
                <a:lnTo>
                  <a:pt x="53898" y="5932"/>
                </a:lnTo>
                <a:lnTo>
                  <a:pt x="54307" y="5830"/>
                </a:lnTo>
                <a:lnTo>
                  <a:pt x="54409" y="5727"/>
                </a:lnTo>
                <a:lnTo>
                  <a:pt x="55227" y="5625"/>
                </a:lnTo>
                <a:lnTo>
                  <a:pt x="54614" y="5830"/>
                </a:lnTo>
                <a:lnTo>
                  <a:pt x="56455" y="5727"/>
                </a:lnTo>
                <a:lnTo>
                  <a:pt x="56455" y="5727"/>
                </a:lnTo>
                <a:lnTo>
                  <a:pt x="54102" y="6136"/>
                </a:lnTo>
                <a:lnTo>
                  <a:pt x="54102" y="6341"/>
                </a:lnTo>
                <a:lnTo>
                  <a:pt x="57784" y="5932"/>
                </a:lnTo>
                <a:lnTo>
                  <a:pt x="57682" y="5932"/>
                </a:lnTo>
                <a:lnTo>
                  <a:pt x="59625" y="5727"/>
                </a:lnTo>
                <a:lnTo>
                  <a:pt x="60443" y="5114"/>
                </a:lnTo>
                <a:lnTo>
                  <a:pt x="58909" y="5318"/>
                </a:lnTo>
                <a:lnTo>
                  <a:pt x="59216" y="5114"/>
                </a:lnTo>
                <a:lnTo>
                  <a:pt x="58909" y="5114"/>
                </a:lnTo>
                <a:lnTo>
                  <a:pt x="59523" y="4500"/>
                </a:lnTo>
                <a:close/>
                <a:moveTo>
                  <a:pt x="70057" y="4705"/>
                </a:moveTo>
                <a:lnTo>
                  <a:pt x="68324" y="4801"/>
                </a:lnTo>
                <a:lnTo>
                  <a:pt x="68324" y="4801"/>
                </a:lnTo>
                <a:lnTo>
                  <a:pt x="68420" y="4807"/>
                </a:lnTo>
                <a:lnTo>
                  <a:pt x="68420" y="5318"/>
                </a:lnTo>
                <a:lnTo>
                  <a:pt x="67909" y="5625"/>
                </a:lnTo>
                <a:lnTo>
                  <a:pt x="67807" y="5830"/>
                </a:lnTo>
                <a:lnTo>
                  <a:pt x="68420" y="6034"/>
                </a:lnTo>
                <a:lnTo>
                  <a:pt x="68318" y="6136"/>
                </a:lnTo>
                <a:lnTo>
                  <a:pt x="69955" y="6136"/>
                </a:lnTo>
                <a:lnTo>
                  <a:pt x="69648" y="6341"/>
                </a:lnTo>
                <a:lnTo>
                  <a:pt x="75580" y="6034"/>
                </a:lnTo>
                <a:lnTo>
                  <a:pt x="75068" y="5932"/>
                </a:lnTo>
                <a:lnTo>
                  <a:pt x="75580" y="5523"/>
                </a:lnTo>
                <a:lnTo>
                  <a:pt x="74966" y="5420"/>
                </a:lnTo>
                <a:lnTo>
                  <a:pt x="75068" y="5318"/>
                </a:lnTo>
                <a:lnTo>
                  <a:pt x="71898" y="5523"/>
                </a:lnTo>
                <a:lnTo>
                  <a:pt x="72000" y="5625"/>
                </a:lnTo>
                <a:lnTo>
                  <a:pt x="70261" y="5420"/>
                </a:lnTo>
                <a:lnTo>
                  <a:pt x="70159" y="5523"/>
                </a:lnTo>
                <a:lnTo>
                  <a:pt x="69750" y="5523"/>
                </a:lnTo>
                <a:lnTo>
                  <a:pt x="70261" y="5318"/>
                </a:lnTo>
                <a:lnTo>
                  <a:pt x="69239" y="4909"/>
                </a:lnTo>
                <a:lnTo>
                  <a:pt x="70568" y="4909"/>
                </a:lnTo>
                <a:lnTo>
                  <a:pt x="69443" y="4807"/>
                </a:lnTo>
                <a:lnTo>
                  <a:pt x="70057" y="4705"/>
                </a:lnTo>
                <a:close/>
                <a:moveTo>
                  <a:pt x="165273" y="4705"/>
                </a:moveTo>
                <a:lnTo>
                  <a:pt x="160773" y="4909"/>
                </a:lnTo>
                <a:lnTo>
                  <a:pt x="160875" y="5011"/>
                </a:lnTo>
                <a:lnTo>
                  <a:pt x="160364" y="5114"/>
                </a:lnTo>
                <a:lnTo>
                  <a:pt x="159341" y="5420"/>
                </a:lnTo>
                <a:lnTo>
                  <a:pt x="158727" y="5625"/>
                </a:lnTo>
                <a:lnTo>
                  <a:pt x="158830" y="5727"/>
                </a:lnTo>
                <a:lnTo>
                  <a:pt x="158216" y="5830"/>
                </a:lnTo>
                <a:lnTo>
                  <a:pt x="158727" y="5932"/>
                </a:lnTo>
                <a:lnTo>
                  <a:pt x="158318" y="6239"/>
                </a:lnTo>
                <a:lnTo>
                  <a:pt x="158727" y="6341"/>
                </a:lnTo>
                <a:lnTo>
                  <a:pt x="158318" y="6443"/>
                </a:lnTo>
                <a:lnTo>
                  <a:pt x="158114" y="6648"/>
                </a:lnTo>
                <a:lnTo>
                  <a:pt x="157602" y="6955"/>
                </a:lnTo>
                <a:lnTo>
                  <a:pt x="158114" y="7261"/>
                </a:lnTo>
                <a:lnTo>
                  <a:pt x="160057" y="7057"/>
                </a:lnTo>
                <a:lnTo>
                  <a:pt x="159750" y="6852"/>
                </a:lnTo>
                <a:lnTo>
                  <a:pt x="160159" y="6341"/>
                </a:lnTo>
                <a:lnTo>
                  <a:pt x="160875" y="6239"/>
                </a:lnTo>
                <a:lnTo>
                  <a:pt x="160875" y="6136"/>
                </a:lnTo>
                <a:lnTo>
                  <a:pt x="161182" y="6034"/>
                </a:lnTo>
                <a:lnTo>
                  <a:pt x="160977" y="5932"/>
                </a:lnTo>
                <a:lnTo>
                  <a:pt x="165273" y="4705"/>
                </a:lnTo>
                <a:close/>
                <a:moveTo>
                  <a:pt x="212114" y="6852"/>
                </a:moveTo>
                <a:lnTo>
                  <a:pt x="211500" y="7261"/>
                </a:lnTo>
                <a:lnTo>
                  <a:pt x="214057" y="7364"/>
                </a:lnTo>
                <a:lnTo>
                  <a:pt x="212114" y="6852"/>
                </a:lnTo>
                <a:close/>
                <a:moveTo>
                  <a:pt x="177955" y="7159"/>
                </a:moveTo>
                <a:lnTo>
                  <a:pt x="178568" y="7466"/>
                </a:lnTo>
                <a:lnTo>
                  <a:pt x="177852" y="7261"/>
                </a:lnTo>
                <a:lnTo>
                  <a:pt x="177955" y="7159"/>
                </a:lnTo>
                <a:close/>
                <a:moveTo>
                  <a:pt x="58602" y="6955"/>
                </a:moveTo>
                <a:lnTo>
                  <a:pt x="57375" y="7159"/>
                </a:lnTo>
                <a:lnTo>
                  <a:pt x="57784" y="7568"/>
                </a:lnTo>
                <a:lnTo>
                  <a:pt x="58602" y="7261"/>
                </a:lnTo>
                <a:lnTo>
                  <a:pt x="58602" y="6955"/>
                </a:lnTo>
                <a:close/>
                <a:moveTo>
                  <a:pt x="108307" y="7568"/>
                </a:moveTo>
                <a:lnTo>
                  <a:pt x="108211" y="7587"/>
                </a:lnTo>
                <a:lnTo>
                  <a:pt x="108211" y="7587"/>
                </a:lnTo>
                <a:lnTo>
                  <a:pt x="108381" y="7603"/>
                </a:lnTo>
                <a:lnTo>
                  <a:pt x="108381" y="7603"/>
                </a:lnTo>
                <a:lnTo>
                  <a:pt x="108307" y="7568"/>
                </a:lnTo>
                <a:close/>
                <a:moveTo>
                  <a:pt x="73636" y="7159"/>
                </a:moveTo>
                <a:lnTo>
                  <a:pt x="74659" y="7670"/>
                </a:lnTo>
                <a:lnTo>
                  <a:pt x="76193" y="7670"/>
                </a:lnTo>
                <a:lnTo>
                  <a:pt x="76193" y="7466"/>
                </a:lnTo>
                <a:lnTo>
                  <a:pt x="75989" y="7261"/>
                </a:lnTo>
                <a:lnTo>
                  <a:pt x="73636" y="7159"/>
                </a:lnTo>
                <a:close/>
                <a:moveTo>
                  <a:pt x="108381" y="7603"/>
                </a:moveTo>
                <a:lnTo>
                  <a:pt x="109841" y="8284"/>
                </a:lnTo>
                <a:lnTo>
                  <a:pt x="110250" y="7773"/>
                </a:lnTo>
                <a:lnTo>
                  <a:pt x="108381" y="7603"/>
                </a:lnTo>
                <a:close/>
                <a:moveTo>
                  <a:pt x="68011" y="6852"/>
                </a:moveTo>
                <a:lnTo>
                  <a:pt x="64227" y="7364"/>
                </a:lnTo>
                <a:lnTo>
                  <a:pt x="63511" y="8386"/>
                </a:lnTo>
                <a:lnTo>
                  <a:pt x="63511" y="8386"/>
                </a:lnTo>
                <a:lnTo>
                  <a:pt x="64534" y="8182"/>
                </a:lnTo>
                <a:lnTo>
                  <a:pt x="64739" y="7773"/>
                </a:lnTo>
                <a:lnTo>
                  <a:pt x="65352" y="7773"/>
                </a:lnTo>
                <a:lnTo>
                  <a:pt x="68011" y="6852"/>
                </a:lnTo>
                <a:close/>
                <a:moveTo>
                  <a:pt x="216716" y="8182"/>
                </a:moveTo>
                <a:lnTo>
                  <a:pt x="217227" y="8489"/>
                </a:lnTo>
                <a:lnTo>
                  <a:pt x="217330" y="8182"/>
                </a:lnTo>
                <a:close/>
                <a:moveTo>
                  <a:pt x="62080" y="6852"/>
                </a:moveTo>
                <a:lnTo>
                  <a:pt x="60852" y="7159"/>
                </a:lnTo>
                <a:lnTo>
                  <a:pt x="61568" y="7364"/>
                </a:lnTo>
                <a:lnTo>
                  <a:pt x="61057" y="7466"/>
                </a:lnTo>
                <a:lnTo>
                  <a:pt x="61057" y="7568"/>
                </a:lnTo>
                <a:lnTo>
                  <a:pt x="60341" y="7773"/>
                </a:lnTo>
                <a:lnTo>
                  <a:pt x="60034" y="7466"/>
                </a:lnTo>
                <a:lnTo>
                  <a:pt x="59420" y="7773"/>
                </a:lnTo>
                <a:lnTo>
                  <a:pt x="59727" y="8182"/>
                </a:lnTo>
                <a:lnTo>
                  <a:pt x="60136" y="8284"/>
                </a:lnTo>
                <a:lnTo>
                  <a:pt x="60443" y="8898"/>
                </a:lnTo>
                <a:lnTo>
                  <a:pt x="61159" y="8898"/>
                </a:lnTo>
                <a:lnTo>
                  <a:pt x="61364" y="8489"/>
                </a:lnTo>
                <a:lnTo>
                  <a:pt x="62182" y="8591"/>
                </a:lnTo>
                <a:lnTo>
                  <a:pt x="63205" y="7773"/>
                </a:lnTo>
                <a:lnTo>
                  <a:pt x="62795" y="7875"/>
                </a:lnTo>
                <a:lnTo>
                  <a:pt x="62795" y="7670"/>
                </a:lnTo>
                <a:lnTo>
                  <a:pt x="62898" y="7670"/>
                </a:lnTo>
                <a:lnTo>
                  <a:pt x="62182" y="7568"/>
                </a:lnTo>
                <a:lnTo>
                  <a:pt x="63409" y="7261"/>
                </a:lnTo>
                <a:lnTo>
                  <a:pt x="63205" y="7159"/>
                </a:lnTo>
                <a:lnTo>
                  <a:pt x="63511" y="6852"/>
                </a:lnTo>
                <a:close/>
                <a:moveTo>
                  <a:pt x="47250" y="6443"/>
                </a:moveTo>
                <a:lnTo>
                  <a:pt x="47148" y="6852"/>
                </a:lnTo>
                <a:lnTo>
                  <a:pt x="43977" y="8386"/>
                </a:lnTo>
                <a:lnTo>
                  <a:pt x="44284" y="8386"/>
                </a:lnTo>
                <a:lnTo>
                  <a:pt x="44898" y="8693"/>
                </a:lnTo>
                <a:lnTo>
                  <a:pt x="44795" y="9102"/>
                </a:lnTo>
                <a:lnTo>
                  <a:pt x="44795" y="9102"/>
                </a:lnTo>
                <a:lnTo>
                  <a:pt x="51955" y="7159"/>
                </a:lnTo>
                <a:lnTo>
                  <a:pt x="51545" y="6545"/>
                </a:lnTo>
                <a:lnTo>
                  <a:pt x="50318" y="6750"/>
                </a:lnTo>
                <a:lnTo>
                  <a:pt x="50420" y="6545"/>
                </a:lnTo>
                <a:lnTo>
                  <a:pt x="50011" y="6648"/>
                </a:lnTo>
                <a:lnTo>
                  <a:pt x="50216" y="6545"/>
                </a:lnTo>
                <a:lnTo>
                  <a:pt x="47250" y="6443"/>
                </a:lnTo>
                <a:close/>
                <a:moveTo>
                  <a:pt x="158625" y="7261"/>
                </a:moveTo>
                <a:lnTo>
                  <a:pt x="157602" y="7875"/>
                </a:lnTo>
                <a:lnTo>
                  <a:pt x="157500" y="8182"/>
                </a:lnTo>
                <a:lnTo>
                  <a:pt x="156989" y="8284"/>
                </a:lnTo>
                <a:lnTo>
                  <a:pt x="159034" y="9102"/>
                </a:lnTo>
                <a:lnTo>
                  <a:pt x="158830" y="9102"/>
                </a:lnTo>
                <a:lnTo>
                  <a:pt x="158830" y="9205"/>
                </a:lnTo>
                <a:lnTo>
                  <a:pt x="158727" y="9205"/>
                </a:lnTo>
                <a:lnTo>
                  <a:pt x="158727" y="9307"/>
                </a:lnTo>
                <a:lnTo>
                  <a:pt x="158625" y="9307"/>
                </a:lnTo>
                <a:lnTo>
                  <a:pt x="160773" y="9614"/>
                </a:lnTo>
                <a:lnTo>
                  <a:pt x="160773" y="9614"/>
                </a:lnTo>
                <a:lnTo>
                  <a:pt x="160568" y="9511"/>
                </a:lnTo>
                <a:lnTo>
                  <a:pt x="161489" y="9511"/>
                </a:lnTo>
                <a:lnTo>
                  <a:pt x="159239" y="8080"/>
                </a:lnTo>
                <a:lnTo>
                  <a:pt x="159341" y="7773"/>
                </a:lnTo>
                <a:lnTo>
                  <a:pt x="159545" y="7670"/>
                </a:lnTo>
                <a:lnTo>
                  <a:pt x="159545" y="7466"/>
                </a:lnTo>
                <a:lnTo>
                  <a:pt x="158625" y="7261"/>
                </a:lnTo>
                <a:close/>
                <a:moveTo>
                  <a:pt x="18920" y="9818"/>
                </a:moveTo>
                <a:lnTo>
                  <a:pt x="18511" y="9920"/>
                </a:lnTo>
                <a:lnTo>
                  <a:pt x="18511" y="9920"/>
                </a:lnTo>
                <a:lnTo>
                  <a:pt x="18637" y="9901"/>
                </a:lnTo>
                <a:lnTo>
                  <a:pt x="18637" y="9901"/>
                </a:lnTo>
                <a:lnTo>
                  <a:pt x="18920" y="9818"/>
                </a:lnTo>
                <a:close/>
                <a:moveTo>
                  <a:pt x="137352" y="10125"/>
                </a:moveTo>
                <a:lnTo>
                  <a:pt x="137352" y="10125"/>
                </a:lnTo>
                <a:lnTo>
                  <a:pt x="137352" y="10125"/>
                </a:lnTo>
                <a:close/>
                <a:moveTo>
                  <a:pt x="88977" y="9818"/>
                </a:moveTo>
                <a:lnTo>
                  <a:pt x="88670" y="10125"/>
                </a:lnTo>
                <a:lnTo>
                  <a:pt x="88466" y="10125"/>
                </a:lnTo>
                <a:lnTo>
                  <a:pt x="88364" y="10432"/>
                </a:lnTo>
                <a:lnTo>
                  <a:pt x="88875" y="10534"/>
                </a:lnTo>
                <a:lnTo>
                  <a:pt x="88568" y="10636"/>
                </a:lnTo>
                <a:lnTo>
                  <a:pt x="89489" y="10636"/>
                </a:lnTo>
                <a:lnTo>
                  <a:pt x="90000" y="10227"/>
                </a:lnTo>
                <a:lnTo>
                  <a:pt x="88977" y="9818"/>
                </a:lnTo>
                <a:close/>
                <a:moveTo>
                  <a:pt x="52466" y="7261"/>
                </a:moveTo>
                <a:lnTo>
                  <a:pt x="48170" y="8591"/>
                </a:lnTo>
                <a:lnTo>
                  <a:pt x="48784" y="8693"/>
                </a:lnTo>
                <a:lnTo>
                  <a:pt x="48375" y="8898"/>
                </a:lnTo>
                <a:lnTo>
                  <a:pt x="50216" y="8795"/>
                </a:lnTo>
                <a:lnTo>
                  <a:pt x="50216" y="8795"/>
                </a:lnTo>
                <a:lnTo>
                  <a:pt x="49705" y="8898"/>
                </a:lnTo>
                <a:lnTo>
                  <a:pt x="49807" y="8898"/>
                </a:lnTo>
                <a:lnTo>
                  <a:pt x="47761" y="9307"/>
                </a:lnTo>
                <a:lnTo>
                  <a:pt x="51545" y="9818"/>
                </a:lnTo>
                <a:lnTo>
                  <a:pt x="48273" y="9920"/>
                </a:lnTo>
                <a:lnTo>
                  <a:pt x="47557" y="10534"/>
                </a:lnTo>
                <a:lnTo>
                  <a:pt x="49193" y="10739"/>
                </a:lnTo>
                <a:lnTo>
                  <a:pt x="48989" y="11352"/>
                </a:lnTo>
                <a:lnTo>
                  <a:pt x="54102" y="10534"/>
                </a:lnTo>
                <a:lnTo>
                  <a:pt x="54102" y="10739"/>
                </a:lnTo>
                <a:lnTo>
                  <a:pt x="54818" y="10841"/>
                </a:lnTo>
                <a:lnTo>
                  <a:pt x="54614" y="10943"/>
                </a:lnTo>
                <a:lnTo>
                  <a:pt x="56148" y="11045"/>
                </a:lnTo>
                <a:lnTo>
                  <a:pt x="57170" y="10534"/>
                </a:lnTo>
                <a:lnTo>
                  <a:pt x="56250" y="10739"/>
                </a:lnTo>
                <a:lnTo>
                  <a:pt x="56455" y="10534"/>
                </a:lnTo>
                <a:lnTo>
                  <a:pt x="56352" y="10432"/>
                </a:lnTo>
                <a:lnTo>
                  <a:pt x="58295" y="10023"/>
                </a:lnTo>
                <a:lnTo>
                  <a:pt x="57989" y="9920"/>
                </a:lnTo>
                <a:lnTo>
                  <a:pt x="57989" y="9818"/>
                </a:lnTo>
                <a:lnTo>
                  <a:pt x="56864" y="9409"/>
                </a:lnTo>
                <a:lnTo>
                  <a:pt x="57682" y="7670"/>
                </a:lnTo>
                <a:lnTo>
                  <a:pt x="56455" y="7364"/>
                </a:lnTo>
                <a:lnTo>
                  <a:pt x="55739" y="8489"/>
                </a:lnTo>
                <a:lnTo>
                  <a:pt x="55023" y="8693"/>
                </a:lnTo>
                <a:lnTo>
                  <a:pt x="55023" y="8693"/>
                </a:lnTo>
                <a:lnTo>
                  <a:pt x="55227" y="7875"/>
                </a:lnTo>
                <a:lnTo>
                  <a:pt x="54614" y="7773"/>
                </a:lnTo>
                <a:lnTo>
                  <a:pt x="53591" y="8080"/>
                </a:lnTo>
                <a:lnTo>
                  <a:pt x="53693" y="7977"/>
                </a:lnTo>
                <a:lnTo>
                  <a:pt x="53182" y="8080"/>
                </a:lnTo>
                <a:lnTo>
                  <a:pt x="53182" y="8080"/>
                </a:lnTo>
                <a:lnTo>
                  <a:pt x="53898" y="7773"/>
                </a:lnTo>
                <a:lnTo>
                  <a:pt x="51750" y="7875"/>
                </a:lnTo>
                <a:lnTo>
                  <a:pt x="52466" y="7261"/>
                </a:lnTo>
                <a:close/>
                <a:moveTo>
                  <a:pt x="60341" y="10330"/>
                </a:moveTo>
                <a:lnTo>
                  <a:pt x="58602" y="10841"/>
                </a:lnTo>
                <a:lnTo>
                  <a:pt x="59114" y="11148"/>
                </a:lnTo>
                <a:lnTo>
                  <a:pt x="60136" y="11352"/>
                </a:lnTo>
                <a:lnTo>
                  <a:pt x="61159" y="11045"/>
                </a:lnTo>
                <a:lnTo>
                  <a:pt x="60239" y="10432"/>
                </a:lnTo>
                <a:lnTo>
                  <a:pt x="60341" y="10330"/>
                </a:lnTo>
                <a:close/>
                <a:moveTo>
                  <a:pt x="175193" y="11250"/>
                </a:moveTo>
                <a:lnTo>
                  <a:pt x="176114" y="11557"/>
                </a:lnTo>
                <a:lnTo>
                  <a:pt x="176114" y="12068"/>
                </a:lnTo>
                <a:lnTo>
                  <a:pt x="177136" y="12170"/>
                </a:lnTo>
                <a:lnTo>
                  <a:pt x="177136" y="12170"/>
                </a:lnTo>
                <a:lnTo>
                  <a:pt x="176011" y="12068"/>
                </a:lnTo>
                <a:lnTo>
                  <a:pt x="175193" y="11250"/>
                </a:lnTo>
                <a:close/>
                <a:moveTo>
                  <a:pt x="73023" y="11557"/>
                </a:moveTo>
                <a:lnTo>
                  <a:pt x="72307" y="12375"/>
                </a:lnTo>
                <a:lnTo>
                  <a:pt x="73432" y="12375"/>
                </a:lnTo>
                <a:lnTo>
                  <a:pt x="74148" y="11659"/>
                </a:lnTo>
                <a:lnTo>
                  <a:pt x="73023" y="11557"/>
                </a:lnTo>
                <a:close/>
                <a:moveTo>
                  <a:pt x="108409" y="13295"/>
                </a:moveTo>
                <a:lnTo>
                  <a:pt x="108716" y="13398"/>
                </a:lnTo>
                <a:lnTo>
                  <a:pt x="108818" y="13398"/>
                </a:lnTo>
                <a:lnTo>
                  <a:pt x="108409" y="13295"/>
                </a:lnTo>
                <a:close/>
                <a:moveTo>
                  <a:pt x="9205" y="13807"/>
                </a:moveTo>
                <a:lnTo>
                  <a:pt x="9102" y="13909"/>
                </a:lnTo>
                <a:lnTo>
                  <a:pt x="9205" y="13909"/>
                </a:lnTo>
                <a:lnTo>
                  <a:pt x="9205" y="13807"/>
                </a:lnTo>
                <a:close/>
                <a:moveTo>
                  <a:pt x="5420" y="11045"/>
                </a:moveTo>
                <a:lnTo>
                  <a:pt x="0" y="14420"/>
                </a:lnTo>
                <a:lnTo>
                  <a:pt x="511" y="14318"/>
                </a:lnTo>
                <a:lnTo>
                  <a:pt x="1227" y="13909"/>
                </a:lnTo>
                <a:lnTo>
                  <a:pt x="1227" y="13705"/>
                </a:lnTo>
                <a:lnTo>
                  <a:pt x="1739" y="13398"/>
                </a:lnTo>
                <a:lnTo>
                  <a:pt x="1636" y="13500"/>
                </a:lnTo>
                <a:lnTo>
                  <a:pt x="2352" y="13295"/>
                </a:lnTo>
                <a:lnTo>
                  <a:pt x="2148" y="13398"/>
                </a:lnTo>
                <a:lnTo>
                  <a:pt x="2761" y="13193"/>
                </a:lnTo>
                <a:lnTo>
                  <a:pt x="2761" y="13193"/>
                </a:lnTo>
                <a:lnTo>
                  <a:pt x="1636" y="14011"/>
                </a:lnTo>
                <a:lnTo>
                  <a:pt x="3273" y="14114"/>
                </a:lnTo>
                <a:lnTo>
                  <a:pt x="3068" y="14625"/>
                </a:lnTo>
                <a:lnTo>
                  <a:pt x="3375" y="15034"/>
                </a:lnTo>
                <a:lnTo>
                  <a:pt x="3989" y="14932"/>
                </a:lnTo>
                <a:lnTo>
                  <a:pt x="3682" y="15136"/>
                </a:lnTo>
                <a:lnTo>
                  <a:pt x="4295" y="14932"/>
                </a:lnTo>
                <a:lnTo>
                  <a:pt x="4193" y="15034"/>
                </a:lnTo>
                <a:lnTo>
                  <a:pt x="4193" y="15034"/>
                </a:lnTo>
                <a:lnTo>
                  <a:pt x="4602" y="14727"/>
                </a:lnTo>
                <a:lnTo>
                  <a:pt x="4500" y="14625"/>
                </a:lnTo>
                <a:lnTo>
                  <a:pt x="5523" y="14318"/>
                </a:lnTo>
                <a:lnTo>
                  <a:pt x="5318" y="14318"/>
                </a:lnTo>
                <a:lnTo>
                  <a:pt x="5830" y="14114"/>
                </a:lnTo>
                <a:lnTo>
                  <a:pt x="5727" y="14114"/>
                </a:lnTo>
                <a:lnTo>
                  <a:pt x="5727" y="13909"/>
                </a:lnTo>
                <a:lnTo>
                  <a:pt x="6136" y="14011"/>
                </a:lnTo>
                <a:lnTo>
                  <a:pt x="6750" y="14011"/>
                </a:lnTo>
                <a:lnTo>
                  <a:pt x="6852" y="13807"/>
                </a:lnTo>
                <a:lnTo>
                  <a:pt x="7159" y="13909"/>
                </a:lnTo>
                <a:lnTo>
                  <a:pt x="8386" y="13500"/>
                </a:lnTo>
                <a:lnTo>
                  <a:pt x="8080" y="13398"/>
                </a:lnTo>
                <a:lnTo>
                  <a:pt x="7977" y="13398"/>
                </a:lnTo>
                <a:lnTo>
                  <a:pt x="8080" y="13193"/>
                </a:lnTo>
                <a:lnTo>
                  <a:pt x="8080" y="12886"/>
                </a:lnTo>
                <a:lnTo>
                  <a:pt x="7364" y="12682"/>
                </a:lnTo>
                <a:lnTo>
                  <a:pt x="7364" y="12682"/>
                </a:lnTo>
                <a:lnTo>
                  <a:pt x="7568" y="12784"/>
                </a:lnTo>
                <a:lnTo>
                  <a:pt x="6852" y="12886"/>
                </a:lnTo>
                <a:lnTo>
                  <a:pt x="7261" y="12682"/>
                </a:lnTo>
                <a:lnTo>
                  <a:pt x="6341" y="12682"/>
                </a:lnTo>
                <a:lnTo>
                  <a:pt x="6034" y="12989"/>
                </a:lnTo>
                <a:lnTo>
                  <a:pt x="6034" y="13193"/>
                </a:lnTo>
                <a:lnTo>
                  <a:pt x="5625" y="13398"/>
                </a:lnTo>
                <a:lnTo>
                  <a:pt x="5625" y="13398"/>
                </a:lnTo>
                <a:lnTo>
                  <a:pt x="5932" y="13193"/>
                </a:lnTo>
                <a:lnTo>
                  <a:pt x="5523" y="13295"/>
                </a:lnTo>
                <a:lnTo>
                  <a:pt x="5523" y="13091"/>
                </a:lnTo>
                <a:lnTo>
                  <a:pt x="6545" y="12375"/>
                </a:lnTo>
                <a:lnTo>
                  <a:pt x="6136" y="12375"/>
                </a:lnTo>
                <a:lnTo>
                  <a:pt x="6648" y="12068"/>
                </a:lnTo>
                <a:lnTo>
                  <a:pt x="5830" y="11659"/>
                </a:lnTo>
                <a:lnTo>
                  <a:pt x="5932" y="11557"/>
                </a:lnTo>
                <a:lnTo>
                  <a:pt x="5727" y="11352"/>
                </a:lnTo>
                <a:lnTo>
                  <a:pt x="5523" y="11557"/>
                </a:lnTo>
                <a:lnTo>
                  <a:pt x="5523" y="11352"/>
                </a:lnTo>
                <a:lnTo>
                  <a:pt x="5625" y="11250"/>
                </a:lnTo>
                <a:lnTo>
                  <a:pt x="5420" y="11045"/>
                </a:lnTo>
                <a:close/>
                <a:moveTo>
                  <a:pt x="113011" y="13193"/>
                </a:moveTo>
                <a:lnTo>
                  <a:pt x="112807" y="13398"/>
                </a:lnTo>
                <a:lnTo>
                  <a:pt x="112500" y="13398"/>
                </a:lnTo>
                <a:lnTo>
                  <a:pt x="112193" y="13602"/>
                </a:lnTo>
                <a:lnTo>
                  <a:pt x="111682" y="13500"/>
                </a:lnTo>
                <a:lnTo>
                  <a:pt x="111682" y="13500"/>
                </a:lnTo>
                <a:lnTo>
                  <a:pt x="111784" y="13807"/>
                </a:lnTo>
                <a:lnTo>
                  <a:pt x="111170" y="13500"/>
                </a:lnTo>
                <a:lnTo>
                  <a:pt x="110864" y="13500"/>
                </a:lnTo>
                <a:lnTo>
                  <a:pt x="110864" y="13807"/>
                </a:lnTo>
                <a:lnTo>
                  <a:pt x="110250" y="13602"/>
                </a:lnTo>
                <a:lnTo>
                  <a:pt x="110148" y="14011"/>
                </a:lnTo>
                <a:lnTo>
                  <a:pt x="109739" y="14011"/>
                </a:lnTo>
                <a:lnTo>
                  <a:pt x="109636" y="14216"/>
                </a:lnTo>
                <a:lnTo>
                  <a:pt x="109432" y="14114"/>
                </a:lnTo>
                <a:lnTo>
                  <a:pt x="109534" y="14011"/>
                </a:lnTo>
                <a:lnTo>
                  <a:pt x="109330" y="13807"/>
                </a:lnTo>
                <a:lnTo>
                  <a:pt x="109534" y="13602"/>
                </a:lnTo>
                <a:lnTo>
                  <a:pt x="108716" y="13398"/>
                </a:lnTo>
                <a:lnTo>
                  <a:pt x="108511" y="13398"/>
                </a:lnTo>
                <a:lnTo>
                  <a:pt x="108716" y="13705"/>
                </a:lnTo>
                <a:lnTo>
                  <a:pt x="108102" y="13500"/>
                </a:lnTo>
                <a:lnTo>
                  <a:pt x="108102" y="13500"/>
                </a:lnTo>
                <a:lnTo>
                  <a:pt x="108205" y="13602"/>
                </a:lnTo>
                <a:lnTo>
                  <a:pt x="108102" y="13705"/>
                </a:lnTo>
                <a:lnTo>
                  <a:pt x="107898" y="13705"/>
                </a:lnTo>
                <a:lnTo>
                  <a:pt x="108205" y="13807"/>
                </a:lnTo>
                <a:lnTo>
                  <a:pt x="107693" y="13807"/>
                </a:lnTo>
                <a:lnTo>
                  <a:pt x="107795" y="14011"/>
                </a:lnTo>
                <a:lnTo>
                  <a:pt x="107386" y="14011"/>
                </a:lnTo>
                <a:lnTo>
                  <a:pt x="109125" y="14114"/>
                </a:lnTo>
                <a:lnTo>
                  <a:pt x="108614" y="14318"/>
                </a:lnTo>
                <a:lnTo>
                  <a:pt x="109125" y="14318"/>
                </a:lnTo>
                <a:lnTo>
                  <a:pt x="109125" y="14420"/>
                </a:lnTo>
                <a:lnTo>
                  <a:pt x="107898" y="14523"/>
                </a:lnTo>
                <a:lnTo>
                  <a:pt x="107795" y="14727"/>
                </a:lnTo>
                <a:lnTo>
                  <a:pt x="109227" y="14830"/>
                </a:lnTo>
                <a:lnTo>
                  <a:pt x="108818" y="15136"/>
                </a:lnTo>
                <a:lnTo>
                  <a:pt x="109227" y="15034"/>
                </a:lnTo>
                <a:lnTo>
                  <a:pt x="108307" y="15341"/>
                </a:lnTo>
                <a:lnTo>
                  <a:pt x="108716" y="15545"/>
                </a:lnTo>
                <a:lnTo>
                  <a:pt x="109432" y="15443"/>
                </a:lnTo>
                <a:lnTo>
                  <a:pt x="111375" y="15852"/>
                </a:lnTo>
                <a:lnTo>
                  <a:pt x="114648" y="14625"/>
                </a:lnTo>
                <a:lnTo>
                  <a:pt x="114648" y="14216"/>
                </a:lnTo>
                <a:lnTo>
                  <a:pt x="114034" y="13807"/>
                </a:lnTo>
                <a:lnTo>
                  <a:pt x="113830" y="13500"/>
                </a:lnTo>
                <a:lnTo>
                  <a:pt x="114239" y="13295"/>
                </a:lnTo>
                <a:lnTo>
                  <a:pt x="113011" y="13193"/>
                </a:lnTo>
                <a:close/>
                <a:moveTo>
                  <a:pt x="65557" y="13705"/>
                </a:moveTo>
                <a:lnTo>
                  <a:pt x="63102" y="15750"/>
                </a:lnTo>
                <a:lnTo>
                  <a:pt x="63818" y="15750"/>
                </a:lnTo>
                <a:lnTo>
                  <a:pt x="64023" y="16159"/>
                </a:lnTo>
                <a:lnTo>
                  <a:pt x="66309" y="15364"/>
                </a:lnTo>
                <a:lnTo>
                  <a:pt x="66309" y="15364"/>
                </a:lnTo>
                <a:lnTo>
                  <a:pt x="67091" y="15852"/>
                </a:lnTo>
                <a:lnTo>
                  <a:pt x="68114" y="15545"/>
                </a:lnTo>
                <a:lnTo>
                  <a:pt x="67091" y="15443"/>
                </a:lnTo>
                <a:lnTo>
                  <a:pt x="67295" y="14830"/>
                </a:lnTo>
                <a:lnTo>
                  <a:pt x="65659" y="14011"/>
                </a:lnTo>
                <a:lnTo>
                  <a:pt x="65557" y="13705"/>
                </a:lnTo>
                <a:close/>
                <a:moveTo>
                  <a:pt x="128864" y="16773"/>
                </a:moveTo>
                <a:lnTo>
                  <a:pt x="128455" y="16875"/>
                </a:lnTo>
                <a:lnTo>
                  <a:pt x="128455" y="16875"/>
                </a:lnTo>
                <a:lnTo>
                  <a:pt x="128785" y="16804"/>
                </a:lnTo>
                <a:lnTo>
                  <a:pt x="128785" y="16804"/>
                </a:lnTo>
                <a:lnTo>
                  <a:pt x="128864" y="16773"/>
                </a:lnTo>
                <a:close/>
                <a:moveTo>
                  <a:pt x="73227" y="6955"/>
                </a:moveTo>
                <a:lnTo>
                  <a:pt x="70773" y="7364"/>
                </a:lnTo>
                <a:lnTo>
                  <a:pt x="71080" y="7670"/>
                </a:lnTo>
                <a:lnTo>
                  <a:pt x="70159" y="7773"/>
                </a:lnTo>
                <a:lnTo>
                  <a:pt x="70466" y="8080"/>
                </a:lnTo>
                <a:lnTo>
                  <a:pt x="70466" y="8386"/>
                </a:lnTo>
                <a:lnTo>
                  <a:pt x="69443" y="8386"/>
                </a:lnTo>
                <a:lnTo>
                  <a:pt x="69955" y="8693"/>
                </a:lnTo>
                <a:lnTo>
                  <a:pt x="69545" y="9205"/>
                </a:lnTo>
                <a:lnTo>
                  <a:pt x="68318" y="9205"/>
                </a:lnTo>
                <a:lnTo>
                  <a:pt x="69545" y="8898"/>
                </a:lnTo>
                <a:lnTo>
                  <a:pt x="69136" y="8489"/>
                </a:lnTo>
                <a:lnTo>
                  <a:pt x="69443" y="7773"/>
                </a:lnTo>
                <a:lnTo>
                  <a:pt x="71284" y="6955"/>
                </a:lnTo>
                <a:lnTo>
                  <a:pt x="71284" y="6955"/>
                </a:lnTo>
                <a:lnTo>
                  <a:pt x="67193" y="8284"/>
                </a:lnTo>
                <a:lnTo>
                  <a:pt x="66682" y="8898"/>
                </a:lnTo>
                <a:lnTo>
                  <a:pt x="67909" y="9205"/>
                </a:lnTo>
                <a:lnTo>
                  <a:pt x="66477" y="9205"/>
                </a:lnTo>
                <a:lnTo>
                  <a:pt x="68114" y="9716"/>
                </a:lnTo>
                <a:lnTo>
                  <a:pt x="67909" y="9920"/>
                </a:lnTo>
                <a:lnTo>
                  <a:pt x="70875" y="10125"/>
                </a:lnTo>
                <a:lnTo>
                  <a:pt x="70875" y="10023"/>
                </a:lnTo>
                <a:lnTo>
                  <a:pt x="72205" y="10227"/>
                </a:lnTo>
                <a:lnTo>
                  <a:pt x="72614" y="9716"/>
                </a:lnTo>
                <a:lnTo>
                  <a:pt x="73534" y="9920"/>
                </a:lnTo>
                <a:lnTo>
                  <a:pt x="73432" y="10227"/>
                </a:lnTo>
                <a:lnTo>
                  <a:pt x="73841" y="10330"/>
                </a:lnTo>
                <a:lnTo>
                  <a:pt x="73636" y="10432"/>
                </a:lnTo>
                <a:lnTo>
                  <a:pt x="74148" y="10330"/>
                </a:lnTo>
                <a:lnTo>
                  <a:pt x="74250" y="10739"/>
                </a:lnTo>
                <a:lnTo>
                  <a:pt x="73432" y="11148"/>
                </a:lnTo>
                <a:lnTo>
                  <a:pt x="74685" y="10969"/>
                </a:lnTo>
                <a:lnTo>
                  <a:pt x="74761" y="11045"/>
                </a:lnTo>
                <a:lnTo>
                  <a:pt x="74557" y="11148"/>
                </a:lnTo>
                <a:lnTo>
                  <a:pt x="75375" y="11557"/>
                </a:lnTo>
                <a:lnTo>
                  <a:pt x="75477" y="12273"/>
                </a:lnTo>
                <a:lnTo>
                  <a:pt x="73534" y="13398"/>
                </a:lnTo>
                <a:lnTo>
                  <a:pt x="73636" y="13807"/>
                </a:lnTo>
                <a:lnTo>
                  <a:pt x="72000" y="14216"/>
                </a:lnTo>
                <a:lnTo>
                  <a:pt x="72000" y="14318"/>
                </a:lnTo>
                <a:lnTo>
                  <a:pt x="72000" y="14420"/>
                </a:lnTo>
                <a:lnTo>
                  <a:pt x="71898" y="14625"/>
                </a:lnTo>
                <a:lnTo>
                  <a:pt x="72000" y="14318"/>
                </a:lnTo>
                <a:lnTo>
                  <a:pt x="71080" y="14114"/>
                </a:lnTo>
                <a:lnTo>
                  <a:pt x="70057" y="14727"/>
                </a:lnTo>
                <a:lnTo>
                  <a:pt x="70977" y="15136"/>
                </a:lnTo>
                <a:lnTo>
                  <a:pt x="72307" y="14727"/>
                </a:lnTo>
                <a:lnTo>
                  <a:pt x="72818" y="14830"/>
                </a:lnTo>
                <a:lnTo>
                  <a:pt x="72716" y="15034"/>
                </a:lnTo>
                <a:lnTo>
                  <a:pt x="72716" y="15034"/>
                </a:lnTo>
                <a:lnTo>
                  <a:pt x="73330" y="14830"/>
                </a:lnTo>
                <a:lnTo>
                  <a:pt x="73125" y="15034"/>
                </a:lnTo>
                <a:lnTo>
                  <a:pt x="73739" y="15545"/>
                </a:lnTo>
                <a:lnTo>
                  <a:pt x="73636" y="15648"/>
                </a:lnTo>
                <a:lnTo>
                  <a:pt x="74148" y="15750"/>
                </a:lnTo>
                <a:lnTo>
                  <a:pt x="73636" y="15955"/>
                </a:lnTo>
                <a:lnTo>
                  <a:pt x="74250" y="16261"/>
                </a:lnTo>
                <a:lnTo>
                  <a:pt x="74045" y="16364"/>
                </a:lnTo>
                <a:lnTo>
                  <a:pt x="76909" y="17386"/>
                </a:lnTo>
                <a:lnTo>
                  <a:pt x="77318" y="17080"/>
                </a:lnTo>
                <a:lnTo>
                  <a:pt x="76398" y="16364"/>
                </a:lnTo>
                <a:lnTo>
                  <a:pt x="76500" y="16261"/>
                </a:lnTo>
                <a:lnTo>
                  <a:pt x="75989" y="15648"/>
                </a:lnTo>
                <a:lnTo>
                  <a:pt x="76705" y="15648"/>
                </a:lnTo>
                <a:lnTo>
                  <a:pt x="78034" y="16568"/>
                </a:lnTo>
                <a:lnTo>
                  <a:pt x="78239" y="16364"/>
                </a:lnTo>
                <a:lnTo>
                  <a:pt x="78545" y="16364"/>
                </a:lnTo>
                <a:lnTo>
                  <a:pt x="78545" y="15648"/>
                </a:lnTo>
                <a:lnTo>
                  <a:pt x="78955" y="15955"/>
                </a:lnTo>
                <a:lnTo>
                  <a:pt x="78955" y="15443"/>
                </a:lnTo>
                <a:lnTo>
                  <a:pt x="79057" y="15341"/>
                </a:lnTo>
                <a:lnTo>
                  <a:pt x="78750" y="15341"/>
                </a:lnTo>
                <a:lnTo>
                  <a:pt x="78545" y="15136"/>
                </a:lnTo>
                <a:lnTo>
                  <a:pt x="78955" y="14932"/>
                </a:lnTo>
                <a:lnTo>
                  <a:pt x="78648" y="14932"/>
                </a:lnTo>
                <a:lnTo>
                  <a:pt x="78955" y="14830"/>
                </a:lnTo>
                <a:lnTo>
                  <a:pt x="78648" y="14625"/>
                </a:lnTo>
                <a:lnTo>
                  <a:pt x="78034" y="14625"/>
                </a:lnTo>
                <a:lnTo>
                  <a:pt x="77830" y="14216"/>
                </a:lnTo>
                <a:lnTo>
                  <a:pt x="78034" y="14114"/>
                </a:lnTo>
                <a:lnTo>
                  <a:pt x="77523" y="14011"/>
                </a:lnTo>
                <a:lnTo>
                  <a:pt x="77727" y="13807"/>
                </a:lnTo>
                <a:lnTo>
                  <a:pt x="77318" y="13398"/>
                </a:lnTo>
                <a:lnTo>
                  <a:pt x="78341" y="13602"/>
                </a:lnTo>
                <a:lnTo>
                  <a:pt x="78136" y="13193"/>
                </a:lnTo>
                <a:lnTo>
                  <a:pt x="78545" y="13091"/>
                </a:lnTo>
                <a:lnTo>
                  <a:pt x="79466" y="13398"/>
                </a:lnTo>
                <a:lnTo>
                  <a:pt x="79159" y="13602"/>
                </a:lnTo>
                <a:lnTo>
                  <a:pt x="79159" y="13602"/>
                </a:lnTo>
                <a:lnTo>
                  <a:pt x="80284" y="13295"/>
                </a:lnTo>
                <a:lnTo>
                  <a:pt x="79466" y="13909"/>
                </a:lnTo>
                <a:lnTo>
                  <a:pt x="79568" y="14318"/>
                </a:lnTo>
                <a:lnTo>
                  <a:pt x="79977" y="14114"/>
                </a:lnTo>
                <a:lnTo>
                  <a:pt x="80182" y="14420"/>
                </a:lnTo>
                <a:lnTo>
                  <a:pt x="80489" y="14420"/>
                </a:lnTo>
                <a:lnTo>
                  <a:pt x="80693" y="13909"/>
                </a:lnTo>
                <a:lnTo>
                  <a:pt x="80489" y="13909"/>
                </a:lnTo>
                <a:lnTo>
                  <a:pt x="81818" y="13602"/>
                </a:lnTo>
                <a:lnTo>
                  <a:pt x="81511" y="13398"/>
                </a:lnTo>
                <a:lnTo>
                  <a:pt x="81716" y="13295"/>
                </a:lnTo>
                <a:lnTo>
                  <a:pt x="81614" y="13193"/>
                </a:lnTo>
                <a:lnTo>
                  <a:pt x="82023" y="13295"/>
                </a:lnTo>
                <a:lnTo>
                  <a:pt x="82023" y="12989"/>
                </a:lnTo>
                <a:lnTo>
                  <a:pt x="82227" y="12989"/>
                </a:lnTo>
                <a:lnTo>
                  <a:pt x="82227" y="12682"/>
                </a:lnTo>
                <a:lnTo>
                  <a:pt x="81000" y="12886"/>
                </a:lnTo>
                <a:lnTo>
                  <a:pt x="81716" y="12477"/>
                </a:lnTo>
                <a:lnTo>
                  <a:pt x="80591" y="12375"/>
                </a:lnTo>
                <a:lnTo>
                  <a:pt x="81307" y="12170"/>
                </a:lnTo>
                <a:lnTo>
                  <a:pt x="80591" y="11966"/>
                </a:lnTo>
                <a:lnTo>
                  <a:pt x="80795" y="11864"/>
                </a:lnTo>
                <a:lnTo>
                  <a:pt x="80284" y="12068"/>
                </a:lnTo>
                <a:lnTo>
                  <a:pt x="80386" y="11864"/>
                </a:lnTo>
                <a:lnTo>
                  <a:pt x="80080" y="11864"/>
                </a:lnTo>
                <a:lnTo>
                  <a:pt x="80182" y="11761"/>
                </a:lnTo>
                <a:lnTo>
                  <a:pt x="79670" y="11966"/>
                </a:lnTo>
                <a:lnTo>
                  <a:pt x="80080" y="11557"/>
                </a:lnTo>
                <a:lnTo>
                  <a:pt x="79670" y="11761"/>
                </a:lnTo>
                <a:lnTo>
                  <a:pt x="79466" y="11761"/>
                </a:lnTo>
                <a:lnTo>
                  <a:pt x="79568" y="11557"/>
                </a:lnTo>
                <a:lnTo>
                  <a:pt x="79773" y="11455"/>
                </a:lnTo>
                <a:lnTo>
                  <a:pt x="79057" y="11352"/>
                </a:lnTo>
                <a:lnTo>
                  <a:pt x="78955" y="11148"/>
                </a:lnTo>
                <a:lnTo>
                  <a:pt x="78239" y="11045"/>
                </a:lnTo>
                <a:lnTo>
                  <a:pt x="79466" y="10943"/>
                </a:lnTo>
                <a:lnTo>
                  <a:pt x="78648" y="10841"/>
                </a:lnTo>
                <a:lnTo>
                  <a:pt x="80284" y="10739"/>
                </a:lnTo>
                <a:lnTo>
                  <a:pt x="78648" y="10534"/>
                </a:lnTo>
                <a:lnTo>
                  <a:pt x="80080" y="10330"/>
                </a:lnTo>
                <a:lnTo>
                  <a:pt x="79670" y="10023"/>
                </a:lnTo>
                <a:lnTo>
                  <a:pt x="79057" y="10125"/>
                </a:lnTo>
                <a:lnTo>
                  <a:pt x="79364" y="9920"/>
                </a:lnTo>
                <a:lnTo>
                  <a:pt x="78443" y="10023"/>
                </a:lnTo>
                <a:lnTo>
                  <a:pt x="79568" y="9716"/>
                </a:lnTo>
                <a:lnTo>
                  <a:pt x="79466" y="9409"/>
                </a:lnTo>
                <a:lnTo>
                  <a:pt x="78750" y="9409"/>
                </a:lnTo>
                <a:lnTo>
                  <a:pt x="77625" y="10023"/>
                </a:lnTo>
                <a:lnTo>
                  <a:pt x="77420" y="9716"/>
                </a:lnTo>
                <a:lnTo>
                  <a:pt x="78545" y="9205"/>
                </a:lnTo>
                <a:lnTo>
                  <a:pt x="77216" y="9409"/>
                </a:lnTo>
                <a:lnTo>
                  <a:pt x="77216" y="9409"/>
                </a:lnTo>
                <a:lnTo>
                  <a:pt x="78341" y="8898"/>
                </a:lnTo>
                <a:lnTo>
                  <a:pt x="76500" y="8898"/>
                </a:lnTo>
                <a:lnTo>
                  <a:pt x="77011" y="8591"/>
                </a:lnTo>
                <a:lnTo>
                  <a:pt x="75886" y="9000"/>
                </a:lnTo>
                <a:lnTo>
                  <a:pt x="76398" y="8693"/>
                </a:lnTo>
                <a:lnTo>
                  <a:pt x="76091" y="8693"/>
                </a:lnTo>
                <a:lnTo>
                  <a:pt x="76807" y="8386"/>
                </a:lnTo>
                <a:lnTo>
                  <a:pt x="76807" y="8386"/>
                </a:lnTo>
                <a:lnTo>
                  <a:pt x="75580" y="8591"/>
                </a:lnTo>
                <a:lnTo>
                  <a:pt x="75580" y="8591"/>
                </a:lnTo>
                <a:lnTo>
                  <a:pt x="76500" y="8182"/>
                </a:lnTo>
                <a:lnTo>
                  <a:pt x="74761" y="7875"/>
                </a:lnTo>
                <a:lnTo>
                  <a:pt x="74761" y="7875"/>
                </a:lnTo>
                <a:lnTo>
                  <a:pt x="74864" y="8182"/>
                </a:lnTo>
                <a:lnTo>
                  <a:pt x="74045" y="8489"/>
                </a:lnTo>
                <a:lnTo>
                  <a:pt x="73739" y="8080"/>
                </a:lnTo>
                <a:lnTo>
                  <a:pt x="72511" y="8489"/>
                </a:lnTo>
                <a:lnTo>
                  <a:pt x="72818" y="8284"/>
                </a:lnTo>
                <a:lnTo>
                  <a:pt x="72716" y="8182"/>
                </a:lnTo>
                <a:lnTo>
                  <a:pt x="73125" y="7977"/>
                </a:lnTo>
                <a:lnTo>
                  <a:pt x="72614" y="8182"/>
                </a:lnTo>
                <a:lnTo>
                  <a:pt x="73534" y="7773"/>
                </a:lnTo>
                <a:lnTo>
                  <a:pt x="73227" y="6955"/>
                </a:lnTo>
                <a:close/>
                <a:moveTo>
                  <a:pt x="103500" y="0"/>
                </a:moveTo>
                <a:lnTo>
                  <a:pt x="103807" y="102"/>
                </a:lnTo>
                <a:lnTo>
                  <a:pt x="99205" y="205"/>
                </a:lnTo>
                <a:lnTo>
                  <a:pt x="101864" y="307"/>
                </a:lnTo>
                <a:lnTo>
                  <a:pt x="99614" y="409"/>
                </a:lnTo>
                <a:lnTo>
                  <a:pt x="100125" y="511"/>
                </a:lnTo>
                <a:lnTo>
                  <a:pt x="99818" y="818"/>
                </a:lnTo>
                <a:lnTo>
                  <a:pt x="97057" y="511"/>
                </a:lnTo>
                <a:lnTo>
                  <a:pt x="97057" y="818"/>
                </a:lnTo>
                <a:lnTo>
                  <a:pt x="94705" y="1023"/>
                </a:lnTo>
                <a:lnTo>
                  <a:pt x="94705" y="614"/>
                </a:lnTo>
                <a:lnTo>
                  <a:pt x="91841" y="818"/>
                </a:lnTo>
                <a:lnTo>
                  <a:pt x="92966" y="1227"/>
                </a:lnTo>
                <a:lnTo>
                  <a:pt x="90716" y="920"/>
                </a:lnTo>
                <a:lnTo>
                  <a:pt x="86625" y="1841"/>
                </a:lnTo>
                <a:lnTo>
                  <a:pt x="86932" y="2148"/>
                </a:lnTo>
                <a:lnTo>
                  <a:pt x="87955" y="2045"/>
                </a:lnTo>
                <a:lnTo>
                  <a:pt x="87955" y="2045"/>
                </a:lnTo>
                <a:lnTo>
                  <a:pt x="81818" y="3477"/>
                </a:lnTo>
                <a:lnTo>
                  <a:pt x="83148" y="3682"/>
                </a:lnTo>
                <a:lnTo>
                  <a:pt x="82841" y="3784"/>
                </a:lnTo>
                <a:lnTo>
                  <a:pt x="85091" y="3989"/>
                </a:lnTo>
                <a:lnTo>
                  <a:pt x="82023" y="4295"/>
                </a:lnTo>
                <a:lnTo>
                  <a:pt x="82125" y="4398"/>
                </a:lnTo>
                <a:lnTo>
                  <a:pt x="82125" y="4500"/>
                </a:lnTo>
                <a:lnTo>
                  <a:pt x="83557" y="4602"/>
                </a:lnTo>
                <a:lnTo>
                  <a:pt x="82534" y="4807"/>
                </a:lnTo>
                <a:lnTo>
                  <a:pt x="88568" y="5318"/>
                </a:lnTo>
                <a:lnTo>
                  <a:pt x="88568" y="5625"/>
                </a:lnTo>
                <a:lnTo>
                  <a:pt x="89489" y="6341"/>
                </a:lnTo>
                <a:lnTo>
                  <a:pt x="88670" y="6648"/>
                </a:lnTo>
                <a:lnTo>
                  <a:pt x="89386" y="6750"/>
                </a:lnTo>
                <a:lnTo>
                  <a:pt x="89182" y="7057"/>
                </a:lnTo>
                <a:lnTo>
                  <a:pt x="89386" y="7466"/>
                </a:lnTo>
                <a:lnTo>
                  <a:pt x="89386" y="7568"/>
                </a:lnTo>
                <a:lnTo>
                  <a:pt x="89591" y="7773"/>
                </a:lnTo>
                <a:lnTo>
                  <a:pt x="88977" y="7977"/>
                </a:lnTo>
                <a:lnTo>
                  <a:pt x="89080" y="8080"/>
                </a:lnTo>
                <a:lnTo>
                  <a:pt x="88773" y="8182"/>
                </a:lnTo>
                <a:lnTo>
                  <a:pt x="88773" y="8182"/>
                </a:lnTo>
                <a:lnTo>
                  <a:pt x="89386" y="8080"/>
                </a:lnTo>
                <a:lnTo>
                  <a:pt x="88568" y="8795"/>
                </a:lnTo>
                <a:lnTo>
                  <a:pt x="90102" y="8489"/>
                </a:lnTo>
                <a:lnTo>
                  <a:pt x="90102" y="8591"/>
                </a:lnTo>
                <a:lnTo>
                  <a:pt x="90205" y="8591"/>
                </a:lnTo>
                <a:lnTo>
                  <a:pt x="90205" y="8693"/>
                </a:lnTo>
                <a:lnTo>
                  <a:pt x="91023" y="8693"/>
                </a:lnTo>
                <a:lnTo>
                  <a:pt x="90000" y="9102"/>
                </a:lnTo>
                <a:lnTo>
                  <a:pt x="91227" y="9205"/>
                </a:lnTo>
                <a:lnTo>
                  <a:pt x="90716" y="9205"/>
                </a:lnTo>
                <a:lnTo>
                  <a:pt x="91023" y="9409"/>
                </a:lnTo>
                <a:lnTo>
                  <a:pt x="91227" y="9716"/>
                </a:lnTo>
                <a:lnTo>
                  <a:pt x="88875" y="9614"/>
                </a:lnTo>
                <a:lnTo>
                  <a:pt x="91330" y="10125"/>
                </a:lnTo>
                <a:lnTo>
                  <a:pt x="90511" y="10739"/>
                </a:lnTo>
                <a:lnTo>
                  <a:pt x="91023" y="10739"/>
                </a:lnTo>
                <a:lnTo>
                  <a:pt x="90511" y="10841"/>
                </a:lnTo>
                <a:lnTo>
                  <a:pt x="90205" y="11148"/>
                </a:lnTo>
                <a:lnTo>
                  <a:pt x="90511" y="11148"/>
                </a:lnTo>
                <a:lnTo>
                  <a:pt x="88568" y="11557"/>
                </a:lnTo>
                <a:lnTo>
                  <a:pt x="90102" y="11455"/>
                </a:lnTo>
                <a:lnTo>
                  <a:pt x="88057" y="12170"/>
                </a:lnTo>
                <a:lnTo>
                  <a:pt x="90102" y="11966"/>
                </a:lnTo>
                <a:lnTo>
                  <a:pt x="89898" y="12068"/>
                </a:lnTo>
                <a:lnTo>
                  <a:pt x="90205" y="12273"/>
                </a:lnTo>
                <a:lnTo>
                  <a:pt x="88261" y="12273"/>
                </a:lnTo>
                <a:lnTo>
                  <a:pt x="87955" y="12784"/>
                </a:lnTo>
                <a:lnTo>
                  <a:pt x="88773" y="12784"/>
                </a:lnTo>
                <a:lnTo>
                  <a:pt x="87648" y="13500"/>
                </a:lnTo>
                <a:lnTo>
                  <a:pt x="89489" y="12784"/>
                </a:lnTo>
                <a:lnTo>
                  <a:pt x="89489" y="12784"/>
                </a:lnTo>
                <a:lnTo>
                  <a:pt x="87750" y="13602"/>
                </a:lnTo>
                <a:lnTo>
                  <a:pt x="87852" y="13602"/>
                </a:lnTo>
                <a:lnTo>
                  <a:pt x="87750" y="14011"/>
                </a:lnTo>
                <a:lnTo>
                  <a:pt x="89182" y="13807"/>
                </a:lnTo>
                <a:lnTo>
                  <a:pt x="88261" y="14114"/>
                </a:lnTo>
                <a:lnTo>
                  <a:pt x="88057" y="15239"/>
                </a:lnTo>
                <a:lnTo>
                  <a:pt x="88773" y="14727"/>
                </a:lnTo>
                <a:lnTo>
                  <a:pt x="89080" y="14318"/>
                </a:lnTo>
                <a:lnTo>
                  <a:pt x="89489" y="15034"/>
                </a:lnTo>
                <a:lnTo>
                  <a:pt x="88466" y="15034"/>
                </a:lnTo>
                <a:lnTo>
                  <a:pt x="88364" y="15341"/>
                </a:lnTo>
                <a:lnTo>
                  <a:pt x="89080" y="15136"/>
                </a:lnTo>
                <a:lnTo>
                  <a:pt x="88977" y="15239"/>
                </a:lnTo>
                <a:lnTo>
                  <a:pt x="89182" y="15239"/>
                </a:lnTo>
                <a:lnTo>
                  <a:pt x="88261" y="15443"/>
                </a:lnTo>
                <a:lnTo>
                  <a:pt x="88568" y="16466"/>
                </a:lnTo>
                <a:lnTo>
                  <a:pt x="89080" y="16261"/>
                </a:lnTo>
                <a:lnTo>
                  <a:pt x="88568" y="16773"/>
                </a:lnTo>
                <a:lnTo>
                  <a:pt x="89386" y="17182"/>
                </a:lnTo>
                <a:lnTo>
                  <a:pt x="88977" y="17591"/>
                </a:lnTo>
                <a:lnTo>
                  <a:pt x="89386" y="18205"/>
                </a:lnTo>
                <a:lnTo>
                  <a:pt x="89795" y="18205"/>
                </a:lnTo>
                <a:lnTo>
                  <a:pt x="89386" y="18409"/>
                </a:lnTo>
                <a:lnTo>
                  <a:pt x="89795" y="18409"/>
                </a:lnTo>
                <a:lnTo>
                  <a:pt x="89795" y="18307"/>
                </a:lnTo>
                <a:lnTo>
                  <a:pt x="91227" y="18000"/>
                </a:lnTo>
                <a:lnTo>
                  <a:pt x="91023" y="18614"/>
                </a:lnTo>
                <a:lnTo>
                  <a:pt x="91943" y="18511"/>
                </a:lnTo>
                <a:lnTo>
                  <a:pt x="91943" y="18511"/>
                </a:lnTo>
                <a:lnTo>
                  <a:pt x="91330" y="18920"/>
                </a:lnTo>
                <a:lnTo>
                  <a:pt x="91330" y="18920"/>
                </a:lnTo>
                <a:lnTo>
                  <a:pt x="92148" y="18818"/>
                </a:lnTo>
                <a:lnTo>
                  <a:pt x="92148" y="19227"/>
                </a:lnTo>
                <a:lnTo>
                  <a:pt x="92455" y="19227"/>
                </a:lnTo>
                <a:lnTo>
                  <a:pt x="92250" y="19125"/>
                </a:lnTo>
                <a:lnTo>
                  <a:pt x="92966" y="18920"/>
                </a:lnTo>
                <a:lnTo>
                  <a:pt x="92455" y="18614"/>
                </a:lnTo>
                <a:lnTo>
                  <a:pt x="93375" y="18409"/>
                </a:lnTo>
                <a:lnTo>
                  <a:pt x="93989" y="17591"/>
                </a:lnTo>
                <a:lnTo>
                  <a:pt x="93784" y="17489"/>
                </a:lnTo>
                <a:lnTo>
                  <a:pt x="94091" y="17386"/>
                </a:lnTo>
                <a:lnTo>
                  <a:pt x="94295" y="16670"/>
                </a:lnTo>
                <a:lnTo>
                  <a:pt x="93784" y="16568"/>
                </a:lnTo>
                <a:lnTo>
                  <a:pt x="94807" y="16364"/>
                </a:lnTo>
                <a:lnTo>
                  <a:pt x="94500" y="16159"/>
                </a:lnTo>
                <a:lnTo>
                  <a:pt x="95830" y="15648"/>
                </a:lnTo>
                <a:lnTo>
                  <a:pt x="95830" y="15239"/>
                </a:lnTo>
                <a:lnTo>
                  <a:pt x="95216" y="15136"/>
                </a:lnTo>
                <a:lnTo>
                  <a:pt x="96136" y="15034"/>
                </a:lnTo>
                <a:lnTo>
                  <a:pt x="95830" y="14625"/>
                </a:lnTo>
                <a:lnTo>
                  <a:pt x="96955" y="14216"/>
                </a:lnTo>
                <a:lnTo>
                  <a:pt x="96545" y="14011"/>
                </a:lnTo>
                <a:lnTo>
                  <a:pt x="98489" y="13398"/>
                </a:lnTo>
                <a:lnTo>
                  <a:pt x="98182" y="13295"/>
                </a:lnTo>
                <a:lnTo>
                  <a:pt x="98795" y="13295"/>
                </a:lnTo>
                <a:lnTo>
                  <a:pt x="98386" y="13909"/>
                </a:lnTo>
                <a:lnTo>
                  <a:pt x="99205" y="13602"/>
                </a:lnTo>
                <a:lnTo>
                  <a:pt x="99307" y="13705"/>
                </a:lnTo>
                <a:lnTo>
                  <a:pt x="102580" y="11659"/>
                </a:lnTo>
                <a:lnTo>
                  <a:pt x="102682" y="11455"/>
                </a:lnTo>
                <a:lnTo>
                  <a:pt x="109125" y="10227"/>
                </a:lnTo>
                <a:lnTo>
                  <a:pt x="109023" y="10227"/>
                </a:lnTo>
                <a:lnTo>
                  <a:pt x="109636" y="10023"/>
                </a:lnTo>
                <a:lnTo>
                  <a:pt x="106159" y="10023"/>
                </a:lnTo>
                <a:lnTo>
                  <a:pt x="106977" y="9716"/>
                </a:lnTo>
                <a:lnTo>
                  <a:pt x="105239" y="9716"/>
                </a:lnTo>
                <a:lnTo>
                  <a:pt x="105852" y="9205"/>
                </a:lnTo>
                <a:lnTo>
                  <a:pt x="107386" y="9205"/>
                </a:lnTo>
                <a:lnTo>
                  <a:pt x="106773" y="8693"/>
                </a:lnTo>
                <a:lnTo>
                  <a:pt x="108409" y="9102"/>
                </a:lnTo>
                <a:lnTo>
                  <a:pt x="109023" y="9716"/>
                </a:lnTo>
                <a:lnTo>
                  <a:pt x="109636" y="9307"/>
                </a:lnTo>
                <a:lnTo>
                  <a:pt x="109636" y="9716"/>
                </a:lnTo>
                <a:lnTo>
                  <a:pt x="110148" y="9307"/>
                </a:lnTo>
                <a:lnTo>
                  <a:pt x="110148" y="8795"/>
                </a:lnTo>
                <a:lnTo>
                  <a:pt x="109739" y="9000"/>
                </a:lnTo>
                <a:lnTo>
                  <a:pt x="110148" y="8591"/>
                </a:lnTo>
                <a:lnTo>
                  <a:pt x="108205" y="8080"/>
                </a:lnTo>
                <a:lnTo>
                  <a:pt x="108511" y="7977"/>
                </a:lnTo>
                <a:lnTo>
                  <a:pt x="108307" y="7670"/>
                </a:lnTo>
                <a:lnTo>
                  <a:pt x="107284" y="7773"/>
                </a:lnTo>
                <a:lnTo>
                  <a:pt x="107284" y="7773"/>
                </a:lnTo>
                <a:lnTo>
                  <a:pt x="108211" y="7587"/>
                </a:lnTo>
                <a:lnTo>
                  <a:pt x="108211" y="7587"/>
                </a:lnTo>
                <a:lnTo>
                  <a:pt x="106875" y="7466"/>
                </a:lnTo>
                <a:lnTo>
                  <a:pt x="107489" y="7364"/>
                </a:lnTo>
                <a:lnTo>
                  <a:pt x="107080" y="7159"/>
                </a:lnTo>
                <a:lnTo>
                  <a:pt x="108716" y="7159"/>
                </a:lnTo>
                <a:lnTo>
                  <a:pt x="108307" y="6852"/>
                </a:lnTo>
                <a:lnTo>
                  <a:pt x="111375" y="7159"/>
                </a:lnTo>
                <a:lnTo>
                  <a:pt x="111068" y="6750"/>
                </a:lnTo>
                <a:lnTo>
                  <a:pt x="110352" y="6750"/>
                </a:lnTo>
                <a:lnTo>
                  <a:pt x="110352" y="6545"/>
                </a:lnTo>
                <a:lnTo>
                  <a:pt x="110659" y="6239"/>
                </a:lnTo>
                <a:lnTo>
                  <a:pt x="110557" y="6545"/>
                </a:lnTo>
                <a:lnTo>
                  <a:pt x="112295" y="6443"/>
                </a:lnTo>
                <a:lnTo>
                  <a:pt x="111989" y="6034"/>
                </a:lnTo>
                <a:lnTo>
                  <a:pt x="111273" y="6239"/>
                </a:lnTo>
                <a:lnTo>
                  <a:pt x="111273" y="5830"/>
                </a:lnTo>
                <a:lnTo>
                  <a:pt x="110557" y="5830"/>
                </a:lnTo>
                <a:lnTo>
                  <a:pt x="111784" y="5727"/>
                </a:lnTo>
                <a:lnTo>
                  <a:pt x="112091" y="5830"/>
                </a:lnTo>
                <a:lnTo>
                  <a:pt x="112193" y="5011"/>
                </a:lnTo>
                <a:lnTo>
                  <a:pt x="111375" y="4909"/>
                </a:lnTo>
                <a:lnTo>
                  <a:pt x="111068" y="4705"/>
                </a:lnTo>
                <a:lnTo>
                  <a:pt x="110659" y="4602"/>
                </a:lnTo>
                <a:lnTo>
                  <a:pt x="113011" y="4500"/>
                </a:lnTo>
                <a:lnTo>
                  <a:pt x="113216" y="4091"/>
                </a:lnTo>
                <a:lnTo>
                  <a:pt x="111989" y="3886"/>
                </a:lnTo>
                <a:lnTo>
                  <a:pt x="112807" y="3886"/>
                </a:lnTo>
                <a:lnTo>
                  <a:pt x="111580" y="3784"/>
                </a:lnTo>
                <a:lnTo>
                  <a:pt x="112091" y="3170"/>
                </a:lnTo>
                <a:lnTo>
                  <a:pt x="111989" y="3068"/>
                </a:lnTo>
                <a:lnTo>
                  <a:pt x="113114" y="2557"/>
                </a:lnTo>
                <a:lnTo>
                  <a:pt x="112909" y="2352"/>
                </a:lnTo>
                <a:lnTo>
                  <a:pt x="113216" y="1943"/>
                </a:lnTo>
                <a:lnTo>
                  <a:pt x="115261" y="1841"/>
                </a:lnTo>
                <a:lnTo>
                  <a:pt x="114750" y="1739"/>
                </a:lnTo>
                <a:lnTo>
                  <a:pt x="116284" y="1534"/>
                </a:lnTo>
                <a:lnTo>
                  <a:pt x="116080" y="1432"/>
                </a:lnTo>
                <a:lnTo>
                  <a:pt x="117818" y="1125"/>
                </a:lnTo>
                <a:lnTo>
                  <a:pt x="111273" y="1636"/>
                </a:lnTo>
                <a:lnTo>
                  <a:pt x="111273" y="1636"/>
                </a:lnTo>
                <a:lnTo>
                  <a:pt x="112398" y="1125"/>
                </a:lnTo>
                <a:lnTo>
                  <a:pt x="107898" y="818"/>
                </a:lnTo>
                <a:lnTo>
                  <a:pt x="112500" y="409"/>
                </a:lnTo>
                <a:lnTo>
                  <a:pt x="106977" y="205"/>
                </a:lnTo>
                <a:lnTo>
                  <a:pt x="110352" y="0"/>
                </a:lnTo>
                <a:close/>
                <a:moveTo>
                  <a:pt x="5114" y="22807"/>
                </a:moveTo>
                <a:lnTo>
                  <a:pt x="5069" y="22823"/>
                </a:lnTo>
                <a:lnTo>
                  <a:pt x="5069" y="22823"/>
                </a:lnTo>
                <a:lnTo>
                  <a:pt x="5011" y="22909"/>
                </a:lnTo>
                <a:lnTo>
                  <a:pt x="5114" y="22807"/>
                </a:lnTo>
                <a:close/>
                <a:moveTo>
                  <a:pt x="133057" y="23011"/>
                </a:moveTo>
                <a:lnTo>
                  <a:pt x="132955" y="23216"/>
                </a:lnTo>
                <a:lnTo>
                  <a:pt x="132443" y="23216"/>
                </a:lnTo>
                <a:lnTo>
                  <a:pt x="132955" y="23727"/>
                </a:lnTo>
                <a:lnTo>
                  <a:pt x="133261" y="23727"/>
                </a:lnTo>
                <a:lnTo>
                  <a:pt x="133568" y="23216"/>
                </a:lnTo>
                <a:lnTo>
                  <a:pt x="133057" y="23011"/>
                </a:lnTo>
                <a:close/>
                <a:moveTo>
                  <a:pt x="1125" y="23625"/>
                </a:moveTo>
                <a:lnTo>
                  <a:pt x="102" y="24034"/>
                </a:lnTo>
                <a:lnTo>
                  <a:pt x="1120" y="23634"/>
                </a:lnTo>
                <a:lnTo>
                  <a:pt x="1120" y="23634"/>
                </a:lnTo>
                <a:lnTo>
                  <a:pt x="1125" y="23625"/>
                </a:lnTo>
                <a:close/>
                <a:moveTo>
                  <a:pt x="102" y="24034"/>
                </a:moveTo>
                <a:lnTo>
                  <a:pt x="102" y="24034"/>
                </a:lnTo>
                <a:lnTo>
                  <a:pt x="102" y="24034"/>
                </a:lnTo>
                <a:close/>
                <a:moveTo>
                  <a:pt x="138170" y="24136"/>
                </a:moveTo>
                <a:lnTo>
                  <a:pt x="138375" y="24239"/>
                </a:lnTo>
                <a:lnTo>
                  <a:pt x="138477" y="24239"/>
                </a:lnTo>
                <a:lnTo>
                  <a:pt x="138170" y="24136"/>
                </a:lnTo>
                <a:close/>
                <a:moveTo>
                  <a:pt x="118534" y="23523"/>
                </a:moveTo>
                <a:lnTo>
                  <a:pt x="118636" y="23625"/>
                </a:lnTo>
                <a:lnTo>
                  <a:pt x="118330" y="23932"/>
                </a:lnTo>
                <a:lnTo>
                  <a:pt x="118330" y="23727"/>
                </a:lnTo>
                <a:lnTo>
                  <a:pt x="117818" y="23830"/>
                </a:lnTo>
                <a:lnTo>
                  <a:pt x="117511" y="24239"/>
                </a:lnTo>
                <a:lnTo>
                  <a:pt x="117920" y="24239"/>
                </a:lnTo>
                <a:lnTo>
                  <a:pt x="117614" y="24648"/>
                </a:lnTo>
                <a:lnTo>
                  <a:pt x="116489" y="24750"/>
                </a:lnTo>
                <a:lnTo>
                  <a:pt x="116591" y="24852"/>
                </a:lnTo>
                <a:lnTo>
                  <a:pt x="116591" y="25057"/>
                </a:lnTo>
                <a:lnTo>
                  <a:pt x="116795" y="24955"/>
                </a:lnTo>
                <a:lnTo>
                  <a:pt x="116693" y="25261"/>
                </a:lnTo>
                <a:lnTo>
                  <a:pt x="116386" y="25364"/>
                </a:lnTo>
                <a:lnTo>
                  <a:pt x="116386" y="25466"/>
                </a:lnTo>
                <a:lnTo>
                  <a:pt x="116591" y="25466"/>
                </a:lnTo>
                <a:lnTo>
                  <a:pt x="116591" y="25568"/>
                </a:lnTo>
                <a:lnTo>
                  <a:pt x="117307" y="25670"/>
                </a:lnTo>
                <a:lnTo>
                  <a:pt x="116489" y="26284"/>
                </a:lnTo>
                <a:lnTo>
                  <a:pt x="116489" y="26284"/>
                </a:lnTo>
                <a:lnTo>
                  <a:pt x="117409" y="26182"/>
                </a:lnTo>
                <a:lnTo>
                  <a:pt x="116489" y="26489"/>
                </a:lnTo>
                <a:lnTo>
                  <a:pt x="116591" y="26591"/>
                </a:lnTo>
                <a:lnTo>
                  <a:pt x="116080" y="26693"/>
                </a:lnTo>
                <a:lnTo>
                  <a:pt x="116489" y="26693"/>
                </a:lnTo>
                <a:lnTo>
                  <a:pt x="116080" y="27000"/>
                </a:lnTo>
                <a:lnTo>
                  <a:pt x="116693" y="27000"/>
                </a:lnTo>
                <a:lnTo>
                  <a:pt x="116284" y="27205"/>
                </a:lnTo>
                <a:lnTo>
                  <a:pt x="116284" y="27205"/>
                </a:lnTo>
                <a:lnTo>
                  <a:pt x="116693" y="27102"/>
                </a:lnTo>
                <a:lnTo>
                  <a:pt x="116489" y="27307"/>
                </a:lnTo>
                <a:lnTo>
                  <a:pt x="119250" y="26591"/>
                </a:lnTo>
                <a:lnTo>
                  <a:pt x="119148" y="26489"/>
                </a:lnTo>
                <a:lnTo>
                  <a:pt x="119455" y="24852"/>
                </a:lnTo>
                <a:lnTo>
                  <a:pt x="119352" y="24750"/>
                </a:lnTo>
                <a:lnTo>
                  <a:pt x="119966" y="24545"/>
                </a:lnTo>
                <a:lnTo>
                  <a:pt x="119864" y="24341"/>
                </a:lnTo>
                <a:lnTo>
                  <a:pt x="119659" y="24239"/>
                </a:lnTo>
                <a:lnTo>
                  <a:pt x="119455" y="23727"/>
                </a:lnTo>
                <a:lnTo>
                  <a:pt x="118636" y="23830"/>
                </a:lnTo>
                <a:lnTo>
                  <a:pt x="118841" y="23625"/>
                </a:lnTo>
                <a:lnTo>
                  <a:pt x="118534" y="23523"/>
                </a:lnTo>
                <a:close/>
                <a:moveTo>
                  <a:pt x="121398" y="20455"/>
                </a:moveTo>
                <a:lnTo>
                  <a:pt x="120477" y="20761"/>
                </a:lnTo>
                <a:lnTo>
                  <a:pt x="119966" y="21682"/>
                </a:lnTo>
                <a:lnTo>
                  <a:pt x="119761" y="22091"/>
                </a:lnTo>
                <a:lnTo>
                  <a:pt x="119864" y="22091"/>
                </a:lnTo>
                <a:lnTo>
                  <a:pt x="119557" y="22295"/>
                </a:lnTo>
                <a:lnTo>
                  <a:pt x="120273" y="22193"/>
                </a:lnTo>
                <a:lnTo>
                  <a:pt x="119966" y="23523"/>
                </a:lnTo>
                <a:lnTo>
                  <a:pt x="120170" y="23011"/>
                </a:lnTo>
                <a:lnTo>
                  <a:pt x="120580" y="22807"/>
                </a:lnTo>
                <a:lnTo>
                  <a:pt x="120682" y="23011"/>
                </a:lnTo>
                <a:lnTo>
                  <a:pt x="120375" y="24239"/>
                </a:lnTo>
                <a:lnTo>
                  <a:pt x="121807" y="23932"/>
                </a:lnTo>
                <a:lnTo>
                  <a:pt x="122011" y="25568"/>
                </a:lnTo>
                <a:lnTo>
                  <a:pt x="120580" y="26080"/>
                </a:lnTo>
                <a:lnTo>
                  <a:pt x="120580" y="26080"/>
                </a:lnTo>
                <a:lnTo>
                  <a:pt x="120989" y="25977"/>
                </a:lnTo>
                <a:lnTo>
                  <a:pt x="121091" y="26284"/>
                </a:lnTo>
                <a:lnTo>
                  <a:pt x="120068" y="27000"/>
                </a:lnTo>
                <a:lnTo>
                  <a:pt x="120989" y="27205"/>
                </a:lnTo>
                <a:lnTo>
                  <a:pt x="120886" y="27307"/>
                </a:lnTo>
                <a:lnTo>
                  <a:pt x="121602" y="27409"/>
                </a:lnTo>
                <a:lnTo>
                  <a:pt x="122216" y="27102"/>
                </a:lnTo>
                <a:lnTo>
                  <a:pt x="121602" y="27614"/>
                </a:lnTo>
                <a:lnTo>
                  <a:pt x="120989" y="27614"/>
                </a:lnTo>
                <a:lnTo>
                  <a:pt x="119761" y="28739"/>
                </a:lnTo>
                <a:lnTo>
                  <a:pt x="120068" y="28841"/>
                </a:lnTo>
                <a:lnTo>
                  <a:pt x="120375" y="28534"/>
                </a:lnTo>
                <a:lnTo>
                  <a:pt x="121091" y="28534"/>
                </a:lnTo>
                <a:lnTo>
                  <a:pt x="121807" y="28125"/>
                </a:lnTo>
                <a:lnTo>
                  <a:pt x="122625" y="28227"/>
                </a:lnTo>
                <a:lnTo>
                  <a:pt x="122523" y="28125"/>
                </a:lnTo>
                <a:lnTo>
                  <a:pt x="123136" y="28023"/>
                </a:lnTo>
                <a:lnTo>
                  <a:pt x="123034" y="27920"/>
                </a:lnTo>
                <a:lnTo>
                  <a:pt x="124773" y="27920"/>
                </a:lnTo>
                <a:lnTo>
                  <a:pt x="125182" y="27409"/>
                </a:lnTo>
                <a:lnTo>
                  <a:pt x="124466" y="27409"/>
                </a:lnTo>
                <a:lnTo>
                  <a:pt x="125080" y="26898"/>
                </a:lnTo>
                <a:lnTo>
                  <a:pt x="125284" y="25977"/>
                </a:lnTo>
                <a:lnTo>
                  <a:pt x="124159" y="25977"/>
                </a:lnTo>
                <a:lnTo>
                  <a:pt x="123648" y="25159"/>
                </a:lnTo>
                <a:lnTo>
                  <a:pt x="124261" y="25261"/>
                </a:lnTo>
                <a:lnTo>
                  <a:pt x="124261" y="25261"/>
                </a:lnTo>
                <a:lnTo>
                  <a:pt x="124057" y="24750"/>
                </a:lnTo>
                <a:lnTo>
                  <a:pt x="123239" y="24239"/>
                </a:lnTo>
                <a:lnTo>
                  <a:pt x="122932" y="23420"/>
                </a:lnTo>
                <a:lnTo>
                  <a:pt x="121295" y="22807"/>
                </a:lnTo>
                <a:lnTo>
                  <a:pt x="122011" y="22705"/>
                </a:lnTo>
                <a:lnTo>
                  <a:pt x="121705" y="22602"/>
                </a:lnTo>
                <a:lnTo>
                  <a:pt x="122318" y="22295"/>
                </a:lnTo>
                <a:lnTo>
                  <a:pt x="122830" y="21580"/>
                </a:lnTo>
                <a:lnTo>
                  <a:pt x="121091" y="21375"/>
                </a:lnTo>
                <a:lnTo>
                  <a:pt x="121295" y="21170"/>
                </a:lnTo>
                <a:lnTo>
                  <a:pt x="121193" y="21170"/>
                </a:lnTo>
                <a:lnTo>
                  <a:pt x="121807" y="20659"/>
                </a:lnTo>
                <a:lnTo>
                  <a:pt x="121398" y="20455"/>
                </a:lnTo>
                <a:close/>
                <a:moveTo>
                  <a:pt x="23830" y="27920"/>
                </a:moveTo>
                <a:lnTo>
                  <a:pt x="23523" y="28330"/>
                </a:lnTo>
                <a:lnTo>
                  <a:pt x="24034" y="28227"/>
                </a:lnTo>
                <a:lnTo>
                  <a:pt x="23932" y="28432"/>
                </a:lnTo>
                <a:lnTo>
                  <a:pt x="23523" y="28534"/>
                </a:lnTo>
                <a:lnTo>
                  <a:pt x="23625" y="28534"/>
                </a:lnTo>
                <a:lnTo>
                  <a:pt x="23420" y="28739"/>
                </a:lnTo>
                <a:lnTo>
                  <a:pt x="23830" y="28739"/>
                </a:lnTo>
                <a:lnTo>
                  <a:pt x="23932" y="28636"/>
                </a:lnTo>
                <a:lnTo>
                  <a:pt x="24034" y="28943"/>
                </a:lnTo>
                <a:lnTo>
                  <a:pt x="24443" y="29148"/>
                </a:lnTo>
                <a:lnTo>
                  <a:pt x="24034" y="29455"/>
                </a:lnTo>
                <a:lnTo>
                  <a:pt x="24443" y="29455"/>
                </a:lnTo>
                <a:lnTo>
                  <a:pt x="24341" y="29557"/>
                </a:lnTo>
                <a:lnTo>
                  <a:pt x="24545" y="29659"/>
                </a:lnTo>
                <a:lnTo>
                  <a:pt x="24341" y="29761"/>
                </a:lnTo>
                <a:lnTo>
                  <a:pt x="25261" y="29557"/>
                </a:lnTo>
                <a:lnTo>
                  <a:pt x="25057" y="30273"/>
                </a:lnTo>
                <a:lnTo>
                  <a:pt x="25057" y="30273"/>
                </a:lnTo>
                <a:lnTo>
                  <a:pt x="25875" y="30170"/>
                </a:lnTo>
                <a:lnTo>
                  <a:pt x="25466" y="28534"/>
                </a:lnTo>
                <a:lnTo>
                  <a:pt x="23830" y="27920"/>
                </a:lnTo>
                <a:close/>
                <a:moveTo>
                  <a:pt x="25875" y="30170"/>
                </a:moveTo>
                <a:lnTo>
                  <a:pt x="25875" y="30273"/>
                </a:lnTo>
                <a:lnTo>
                  <a:pt x="25977" y="30170"/>
                </a:lnTo>
                <a:close/>
                <a:moveTo>
                  <a:pt x="72102" y="30989"/>
                </a:moveTo>
                <a:lnTo>
                  <a:pt x="72146" y="31003"/>
                </a:lnTo>
                <a:lnTo>
                  <a:pt x="72146" y="31003"/>
                </a:lnTo>
                <a:lnTo>
                  <a:pt x="72205" y="30989"/>
                </a:lnTo>
                <a:close/>
                <a:moveTo>
                  <a:pt x="25568" y="31398"/>
                </a:moveTo>
                <a:lnTo>
                  <a:pt x="25364" y="31500"/>
                </a:lnTo>
                <a:lnTo>
                  <a:pt x="25364" y="31500"/>
                </a:lnTo>
                <a:lnTo>
                  <a:pt x="25466" y="31398"/>
                </a:lnTo>
                <a:close/>
                <a:moveTo>
                  <a:pt x="80386" y="31500"/>
                </a:moveTo>
                <a:lnTo>
                  <a:pt x="80386" y="31500"/>
                </a:lnTo>
                <a:lnTo>
                  <a:pt x="80386" y="31500"/>
                </a:lnTo>
                <a:close/>
                <a:moveTo>
                  <a:pt x="80693" y="27307"/>
                </a:moveTo>
                <a:lnTo>
                  <a:pt x="80182" y="27409"/>
                </a:lnTo>
                <a:lnTo>
                  <a:pt x="78136" y="29864"/>
                </a:lnTo>
                <a:lnTo>
                  <a:pt x="77625" y="29966"/>
                </a:lnTo>
                <a:lnTo>
                  <a:pt x="77318" y="30170"/>
                </a:lnTo>
                <a:lnTo>
                  <a:pt x="77420" y="30068"/>
                </a:lnTo>
                <a:lnTo>
                  <a:pt x="77011" y="30273"/>
                </a:lnTo>
                <a:lnTo>
                  <a:pt x="77727" y="30273"/>
                </a:lnTo>
                <a:lnTo>
                  <a:pt x="76705" y="30989"/>
                </a:lnTo>
                <a:lnTo>
                  <a:pt x="79466" y="30989"/>
                </a:lnTo>
                <a:lnTo>
                  <a:pt x="79159" y="31295"/>
                </a:lnTo>
                <a:lnTo>
                  <a:pt x="80284" y="31193"/>
                </a:lnTo>
                <a:lnTo>
                  <a:pt x="79261" y="32011"/>
                </a:lnTo>
                <a:lnTo>
                  <a:pt x="80489" y="31295"/>
                </a:lnTo>
                <a:lnTo>
                  <a:pt x="80386" y="31500"/>
                </a:lnTo>
                <a:lnTo>
                  <a:pt x="80795" y="30989"/>
                </a:lnTo>
                <a:lnTo>
                  <a:pt x="81000" y="31398"/>
                </a:lnTo>
                <a:lnTo>
                  <a:pt x="80591" y="32011"/>
                </a:lnTo>
                <a:lnTo>
                  <a:pt x="81102" y="31705"/>
                </a:lnTo>
                <a:lnTo>
                  <a:pt x="81000" y="32216"/>
                </a:lnTo>
                <a:lnTo>
                  <a:pt x="81000" y="32216"/>
                </a:lnTo>
                <a:lnTo>
                  <a:pt x="81409" y="32114"/>
                </a:lnTo>
                <a:lnTo>
                  <a:pt x="81920" y="31091"/>
                </a:lnTo>
                <a:lnTo>
                  <a:pt x="81511" y="31398"/>
                </a:lnTo>
                <a:lnTo>
                  <a:pt x="81920" y="30682"/>
                </a:lnTo>
                <a:lnTo>
                  <a:pt x="81205" y="31193"/>
                </a:lnTo>
                <a:lnTo>
                  <a:pt x="81205" y="31193"/>
                </a:lnTo>
                <a:lnTo>
                  <a:pt x="81307" y="30784"/>
                </a:lnTo>
                <a:lnTo>
                  <a:pt x="81102" y="30784"/>
                </a:lnTo>
                <a:lnTo>
                  <a:pt x="81920" y="30170"/>
                </a:lnTo>
                <a:lnTo>
                  <a:pt x="81920" y="30170"/>
                </a:lnTo>
                <a:lnTo>
                  <a:pt x="81000" y="30477"/>
                </a:lnTo>
                <a:lnTo>
                  <a:pt x="81409" y="30170"/>
                </a:lnTo>
                <a:lnTo>
                  <a:pt x="81205" y="30068"/>
                </a:lnTo>
                <a:lnTo>
                  <a:pt x="81307" y="29966"/>
                </a:lnTo>
                <a:lnTo>
                  <a:pt x="81102" y="30068"/>
                </a:lnTo>
                <a:lnTo>
                  <a:pt x="81716" y="29557"/>
                </a:lnTo>
                <a:lnTo>
                  <a:pt x="81000" y="29455"/>
                </a:lnTo>
                <a:lnTo>
                  <a:pt x="81102" y="29250"/>
                </a:lnTo>
                <a:lnTo>
                  <a:pt x="80284" y="29761"/>
                </a:lnTo>
                <a:lnTo>
                  <a:pt x="80489" y="29250"/>
                </a:lnTo>
                <a:lnTo>
                  <a:pt x="80489" y="29250"/>
                </a:lnTo>
                <a:lnTo>
                  <a:pt x="80284" y="29455"/>
                </a:lnTo>
                <a:lnTo>
                  <a:pt x="80386" y="29352"/>
                </a:lnTo>
                <a:lnTo>
                  <a:pt x="79773" y="29352"/>
                </a:lnTo>
                <a:lnTo>
                  <a:pt x="79977" y="29148"/>
                </a:lnTo>
                <a:lnTo>
                  <a:pt x="79773" y="29250"/>
                </a:lnTo>
                <a:lnTo>
                  <a:pt x="80386" y="28841"/>
                </a:lnTo>
                <a:lnTo>
                  <a:pt x="79261" y="29250"/>
                </a:lnTo>
                <a:lnTo>
                  <a:pt x="80489" y="27716"/>
                </a:lnTo>
                <a:lnTo>
                  <a:pt x="80591" y="27511"/>
                </a:lnTo>
                <a:lnTo>
                  <a:pt x="80898" y="27307"/>
                </a:lnTo>
                <a:close/>
                <a:moveTo>
                  <a:pt x="239523" y="32216"/>
                </a:moveTo>
                <a:lnTo>
                  <a:pt x="240239" y="32830"/>
                </a:lnTo>
                <a:lnTo>
                  <a:pt x="239727" y="32318"/>
                </a:lnTo>
                <a:lnTo>
                  <a:pt x="239523" y="32216"/>
                </a:lnTo>
                <a:close/>
                <a:moveTo>
                  <a:pt x="232875" y="24443"/>
                </a:moveTo>
                <a:lnTo>
                  <a:pt x="232773" y="24648"/>
                </a:lnTo>
                <a:lnTo>
                  <a:pt x="233591" y="25159"/>
                </a:lnTo>
                <a:lnTo>
                  <a:pt x="233489" y="25261"/>
                </a:lnTo>
                <a:lnTo>
                  <a:pt x="233386" y="25364"/>
                </a:lnTo>
                <a:lnTo>
                  <a:pt x="234511" y="27102"/>
                </a:lnTo>
                <a:lnTo>
                  <a:pt x="239216" y="32932"/>
                </a:lnTo>
                <a:lnTo>
                  <a:pt x="239114" y="32114"/>
                </a:lnTo>
                <a:lnTo>
                  <a:pt x="239523" y="32216"/>
                </a:lnTo>
                <a:lnTo>
                  <a:pt x="239523" y="32216"/>
                </a:lnTo>
                <a:lnTo>
                  <a:pt x="238193" y="31091"/>
                </a:lnTo>
                <a:lnTo>
                  <a:pt x="237784" y="29557"/>
                </a:lnTo>
                <a:lnTo>
                  <a:pt x="239318" y="30170"/>
                </a:lnTo>
                <a:lnTo>
                  <a:pt x="232875" y="24443"/>
                </a:lnTo>
                <a:close/>
                <a:moveTo>
                  <a:pt x="244841" y="33341"/>
                </a:moveTo>
                <a:lnTo>
                  <a:pt x="244330" y="33443"/>
                </a:lnTo>
                <a:lnTo>
                  <a:pt x="244432" y="33648"/>
                </a:lnTo>
                <a:lnTo>
                  <a:pt x="244125" y="34364"/>
                </a:lnTo>
                <a:lnTo>
                  <a:pt x="244125" y="34466"/>
                </a:lnTo>
                <a:lnTo>
                  <a:pt x="244330" y="33955"/>
                </a:lnTo>
                <a:lnTo>
                  <a:pt x="245045" y="33545"/>
                </a:lnTo>
                <a:lnTo>
                  <a:pt x="244841" y="33341"/>
                </a:lnTo>
                <a:close/>
                <a:moveTo>
                  <a:pt x="243409" y="34466"/>
                </a:moveTo>
                <a:lnTo>
                  <a:pt x="243409" y="35080"/>
                </a:lnTo>
                <a:lnTo>
                  <a:pt x="243614" y="35284"/>
                </a:lnTo>
                <a:lnTo>
                  <a:pt x="243920" y="34466"/>
                </a:lnTo>
                <a:close/>
                <a:moveTo>
                  <a:pt x="54102" y="29864"/>
                </a:moveTo>
                <a:lnTo>
                  <a:pt x="56352" y="30886"/>
                </a:lnTo>
                <a:lnTo>
                  <a:pt x="56045" y="31193"/>
                </a:lnTo>
                <a:lnTo>
                  <a:pt x="56250" y="31602"/>
                </a:lnTo>
                <a:lnTo>
                  <a:pt x="56045" y="31807"/>
                </a:lnTo>
                <a:lnTo>
                  <a:pt x="56250" y="32011"/>
                </a:lnTo>
                <a:lnTo>
                  <a:pt x="56045" y="32114"/>
                </a:lnTo>
                <a:lnTo>
                  <a:pt x="56148" y="32114"/>
                </a:lnTo>
                <a:lnTo>
                  <a:pt x="55943" y="32318"/>
                </a:lnTo>
                <a:lnTo>
                  <a:pt x="58193" y="32727"/>
                </a:lnTo>
                <a:lnTo>
                  <a:pt x="58091" y="32830"/>
                </a:lnTo>
                <a:lnTo>
                  <a:pt x="58500" y="32830"/>
                </a:lnTo>
                <a:lnTo>
                  <a:pt x="58500" y="32932"/>
                </a:lnTo>
                <a:lnTo>
                  <a:pt x="58909" y="33239"/>
                </a:lnTo>
                <a:lnTo>
                  <a:pt x="59114" y="34057"/>
                </a:lnTo>
                <a:lnTo>
                  <a:pt x="59216" y="34057"/>
                </a:lnTo>
                <a:lnTo>
                  <a:pt x="59216" y="34159"/>
                </a:lnTo>
                <a:lnTo>
                  <a:pt x="59011" y="34057"/>
                </a:lnTo>
                <a:lnTo>
                  <a:pt x="58807" y="34364"/>
                </a:lnTo>
                <a:lnTo>
                  <a:pt x="58091" y="34261"/>
                </a:lnTo>
                <a:lnTo>
                  <a:pt x="57989" y="34159"/>
                </a:lnTo>
                <a:lnTo>
                  <a:pt x="58193" y="33955"/>
                </a:lnTo>
                <a:lnTo>
                  <a:pt x="58091" y="33955"/>
                </a:lnTo>
                <a:lnTo>
                  <a:pt x="58091" y="33648"/>
                </a:lnTo>
                <a:lnTo>
                  <a:pt x="57682" y="33648"/>
                </a:lnTo>
                <a:lnTo>
                  <a:pt x="56250" y="35898"/>
                </a:lnTo>
                <a:lnTo>
                  <a:pt x="56045" y="34875"/>
                </a:lnTo>
                <a:lnTo>
                  <a:pt x="55330" y="35182"/>
                </a:lnTo>
                <a:lnTo>
                  <a:pt x="55330" y="35182"/>
                </a:lnTo>
                <a:lnTo>
                  <a:pt x="56352" y="33750"/>
                </a:lnTo>
                <a:lnTo>
                  <a:pt x="56250" y="33443"/>
                </a:lnTo>
                <a:lnTo>
                  <a:pt x="55330" y="33136"/>
                </a:lnTo>
                <a:lnTo>
                  <a:pt x="54409" y="34159"/>
                </a:lnTo>
                <a:lnTo>
                  <a:pt x="54614" y="33648"/>
                </a:lnTo>
                <a:lnTo>
                  <a:pt x="52568" y="36818"/>
                </a:lnTo>
                <a:lnTo>
                  <a:pt x="51545" y="37125"/>
                </a:lnTo>
                <a:lnTo>
                  <a:pt x="52773" y="34364"/>
                </a:lnTo>
                <a:lnTo>
                  <a:pt x="52364" y="34364"/>
                </a:lnTo>
                <a:lnTo>
                  <a:pt x="53693" y="32932"/>
                </a:lnTo>
                <a:lnTo>
                  <a:pt x="53693" y="33136"/>
                </a:lnTo>
                <a:lnTo>
                  <a:pt x="54102" y="32932"/>
                </a:lnTo>
                <a:lnTo>
                  <a:pt x="53898" y="33239"/>
                </a:lnTo>
                <a:lnTo>
                  <a:pt x="53898" y="33239"/>
                </a:lnTo>
                <a:lnTo>
                  <a:pt x="55125" y="32727"/>
                </a:lnTo>
                <a:lnTo>
                  <a:pt x="55534" y="32932"/>
                </a:lnTo>
                <a:lnTo>
                  <a:pt x="55636" y="32830"/>
                </a:lnTo>
                <a:lnTo>
                  <a:pt x="56250" y="32830"/>
                </a:lnTo>
                <a:lnTo>
                  <a:pt x="55534" y="32318"/>
                </a:lnTo>
                <a:lnTo>
                  <a:pt x="55739" y="32114"/>
                </a:lnTo>
                <a:lnTo>
                  <a:pt x="53693" y="32318"/>
                </a:lnTo>
                <a:lnTo>
                  <a:pt x="53591" y="32011"/>
                </a:lnTo>
                <a:lnTo>
                  <a:pt x="52977" y="32011"/>
                </a:lnTo>
                <a:lnTo>
                  <a:pt x="52977" y="31602"/>
                </a:lnTo>
                <a:lnTo>
                  <a:pt x="50830" y="32216"/>
                </a:lnTo>
                <a:lnTo>
                  <a:pt x="50830" y="31909"/>
                </a:lnTo>
                <a:lnTo>
                  <a:pt x="50011" y="32011"/>
                </a:lnTo>
                <a:lnTo>
                  <a:pt x="53489" y="30273"/>
                </a:lnTo>
                <a:lnTo>
                  <a:pt x="53489" y="30273"/>
                </a:lnTo>
                <a:lnTo>
                  <a:pt x="53693" y="30068"/>
                </a:lnTo>
                <a:lnTo>
                  <a:pt x="53898" y="30068"/>
                </a:lnTo>
                <a:lnTo>
                  <a:pt x="53591" y="30375"/>
                </a:lnTo>
                <a:lnTo>
                  <a:pt x="54102" y="30068"/>
                </a:lnTo>
                <a:lnTo>
                  <a:pt x="54102" y="29864"/>
                </a:lnTo>
                <a:close/>
                <a:moveTo>
                  <a:pt x="131932" y="36000"/>
                </a:moveTo>
                <a:lnTo>
                  <a:pt x="131830" y="36205"/>
                </a:lnTo>
                <a:lnTo>
                  <a:pt x="131216" y="36511"/>
                </a:lnTo>
                <a:lnTo>
                  <a:pt x="131318" y="36614"/>
                </a:lnTo>
                <a:lnTo>
                  <a:pt x="131318" y="37023"/>
                </a:lnTo>
                <a:lnTo>
                  <a:pt x="131830" y="37432"/>
                </a:lnTo>
                <a:lnTo>
                  <a:pt x="131932" y="36000"/>
                </a:lnTo>
                <a:close/>
                <a:moveTo>
                  <a:pt x="239216" y="33443"/>
                </a:moveTo>
                <a:lnTo>
                  <a:pt x="240341" y="35693"/>
                </a:lnTo>
                <a:lnTo>
                  <a:pt x="239625" y="35591"/>
                </a:lnTo>
                <a:lnTo>
                  <a:pt x="239625" y="36205"/>
                </a:lnTo>
                <a:lnTo>
                  <a:pt x="240750" y="37432"/>
                </a:lnTo>
                <a:lnTo>
                  <a:pt x="240750" y="37125"/>
                </a:lnTo>
                <a:lnTo>
                  <a:pt x="241159" y="37125"/>
                </a:lnTo>
                <a:lnTo>
                  <a:pt x="240239" y="36614"/>
                </a:lnTo>
                <a:lnTo>
                  <a:pt x="240341" y="36307"/>
                </a:lnTo>
                <a:lnTo>
                  <a:pt x="240750" y="36511"/>
                </a:lnTo>
                <a:lnTo>
                  <a:pt x="241364" y="36409"/>
                </a:lnTo>
                <a:lnTo>
                  <a:pt x="242795" y="36920"/>
                </a:lnTo>
                <a:lnTo>
                  <a:pt x="242693" y="36409"/>
                </a:lnTo>
                <a:lnTo>
                  <a:pt x="244023" y="35489"/>
                </a:lnTo>
                <a:lnTo>
                  <a:pt x="243716" y="35591"/>
                </a:lnTo>
                <a:lnTo>
                  <a:pt x="243205" y="35284"/>
                </a:lnTo>
                <a:lnTo>
                  <a:pt x="242898" y="34568"/>
                </a:lnTo>
                <a:lnTo>
                  <a:pt x="242284" y="34875"/>
                </a:lnTo>
                <a:lnTo>
                  <a:pt x="239216" y="33443"/>
                </a:lnTo>
                <a:close/>
                <a:moveTo>
                  <a:pt x="143693" y="38659"/>
                </a:moveTo>
                <a:lnTo>
                  <a:pt x="144000" y="38864"/>
                </a:lnTo>
                <a:lnTo>
                  <a:pt x="143740" y="38678"/>
                </a:lnTo>
                <a:lnTo>
                  <a:pt x="143740" y="38678"/>
                </a:lnTo>
                <a:lnTo>
                  <a:pt x="143693" y="38659"/>
                </a:lnTo>
                <a:close/>
                <a:moveTo>
                  <a:pt x="155250" y="31602"/>
                </a:moveTo>
                <a:lnTo>
                  <a:pt x="155148" y="31705"/>
                </a:lnTo>
                <a:lnTo>
                  <a:pt x="155659" y="31705"/>
                </a:lnTo>
                <a:lnTo>
                  <a:pt x="155148" y="32011"/>
                </a:lnTo>
                <a:lnTo>
                  <a:pt x="155148" y="32216"/>
                </a:lnTo>
                <a:lnTo>
                  <a:pt x="154636" y="32216"/>
                </a:lnTo>
                <a:lnTo>
                  <a:pt x="155250" y="32727"/>
                </a:lnTo>
                <a:lnTo>
                  <a:pt x="154943" y="32932"/>
                </a:lnTo>
                <a:lnTo>
                  <a:pt x="154739" y="33341"/>
                </a:lnTo>
                <a:lnTo>
                  <a:pt x="154023" y="33443"/>
                </a:lnTo>
                <a:lnTo>
                  <a:pt x="154125" y="33545"/>
                </a:lnTo>
                <a:lnTo>
                  <a:pt x="153920" y="33648"/>
                </a:lnTo>
                <a:lnTo>
                  <a:pt x="158318" y="36205"/>
                </a:lnTo>
                <a:lnTo>
                  <a:pt x="158318" y="37636"/>
                </a:lnTo>
                <a:lnTo>
                  <a:pt x="148398" y="37636"/>
                </a:lnTo>
                <a:lnTo>
                  <a:pt x="149011" y="38148"/>
                </a:lnTo>
                <a:lnTo>
                  <a:pt x="148193" y="38352"/>
                </a:lnTo>
                <a:lnTo>
                  <a:pt x="148398" y="38455"/>
                </a:lnTo>
                <a:lnTo>
                  <a:pt x="147477" y="38557"/>
                </a:lnTo>
                <a:lnTo>
                  <a:pt x="147273" y="38455"/>
                </a:lnTo>
                <a:lnTo>
                  <a:pt x="147273" y="38455"/>
                </a:lnTo>
                <a:lnTo>
                  <a:pt x="147375" y="38557"/>
                </a:lnTo>
                <a:lnTo>
                  <a:pt x="146761" y="38455"/>
                </a:lnTo>
                <a:lnTo>
                  <a:pt x="146045" y="38864"/>
                </a:lnTo>
                <a:lnTo>
                  <a:pt x="146045" y="38864"/>
                </a:lnTo>
                <a:lnTo>
                  <a:pt x="147580" y="37841"/>
                </a:lnTo>
                <a:lnTo>
                  <a:pt x="148091" y="37943"/>
                </a:lnTo>
                <a:lnTo>
                  <a:pt x="148091" y="37943"/>
                </a:lnTo>
                <a:lnTo>
                  <a:pt x="146864" y="36409"/>
                </a:lnTo>
                <a:lnTo>
                  <a:pt x="147682" y="34364"/>
                </a:lnTo>
                <a:lnTo>
                  <a:pt x="147886" y="33955"/>
                </a:lnTo>
                <a:lnTo>
                  <a:pt x="147886" y="34159"/>
                </a:lnTo>
                <a:lnTo>
                  <a:pt x="148295" y="33545"/>
                </a:lnTo>
                <a:lnTo>
                  <a:pt x="148193" y="33239"/>
                </a:lnTo>
                <a:lnTo>
                  <a:pt x="149523" y="32011"/>
                </a:lnTo>
                <a:lnTo>
                  <a:pt x="149830" y="32114"/>
                </a:lnTo>
                <a:lnTo>
                  <a:pt x="149625" y="31602"/>
                </a:lnTo>
                <a:lnTo>
                  <a:pt x="150443" y="32216"/>
                </a:lnTo>
                <a:lnTo>
                  <a:pt x="149625" y="32318"/>
                </a:lnTo>
                <a:lnTo>
                  <a:pt x="150341" y="32727"/>
                </a:lnTo>
                <a:lnTo>
                  <a:pt x="151159" y="32727"/>
                </a:lnTo>
                <a:lnTo>
                  <a:pt x="151261" y="33034"/>
                </a:lnTo>
                <a:lnTo>
                  <a:pt x="150545" y="33443"/>
                </a:lnTo>
                <a:lnTo>
                  <a:pt x="151466" y="33852"/>
                </a:lnTo>
                <a:lnTo>
                  <a:pt x="151466" y="34364"/>
                </a:lnTo>
                <a:lnTo>
                  <a:pt x="152080" y="34364"/>
                </a:lnTo>
                <a:lnTo>
                  <a:pt x="153102" y="33750"/>
                </a:lnTo>
                <a:lnTo>
                  <a:pt x="153614" y="33852"/>
                </a:lnTo>
                <a:lnTo>
                  <a:pt x="153818" y="33443"/>
                </a:lnTo>
                <a:lnTo>
                  <a:pt x="152795" y="33443"/>
                </a:lnTo>
                <a:lnTo>
                  <a:pt x="152386" y="32830"/>
                </a:lnTo>
                <a:lnTo>
                  <a:pt x="152591" y="32420"/>
                </a:lnTo>
                <a:lnTo>
                  <a:pt x="152489" y="32727"/>
                </a:lnTo>
                <a:lnTo>
                  <a:pt x="152489" y="32727"/>
                </a:lnTo>
                <a:lnTo>
                  <a:pt x="155250" y="31602"/>
                </a:lnTo>
                <a:close/>
                <a:moveTo>
                  <a:pt x="144000" y="38864"/>
                </a:moveTo>
                <a:lnTo>
                  <a:pt x="144000" y="38864"/>
                </a:lnTo>
                <a:lnTo>
                  <a:pt x="144000" y="38864"/>
                </a:lnTo>
                <a:close/>
                <a:moveTo>
                  <a:pt x="144000" y="38864"/>
                </a:moveTo>
                <a:lnTo>
                  <a:pt x="144000" y="38864"/>
                </a:lnTo>
                <a:lnTo>
                  <a:pt x="144000" y="38864"/>
                </a:lnTo>
                <a:close/>
                <a:moveTo>
                  <a:pt x="131011" y="37943"/>
                </a:moveTo>
                <a:lnTo>
                  <a:pt x="131011" y="38250"/>
                </a:lnTo>
                <a:lnTo>
                  <a:pt x="131216" y="39580"/>
                </a:lnTo>
                <a:lnTo>
                  <a:pt x="132136" y="39682"/>
                </a:lnTo>
                <a:lnTo>
                  <a:pt x="132136" y="37943"/>
                </a:lnTo>
                <a:close/>
                <a:moveTo>
                  <a:pt x="165580" y="31807"/>
                </a:moveTo>
                <a:lnTo>
                  <a:pt x="166091" y="32011"/>
                </a:lnTo>
                <a:lnTo>
                  <a:pt x="166295" y="31909"/>
                </a:lnTo>
                <a:lnTo>
                  <a:pt x="166705" y="31909"/>
                </a:lnTo>
                <a:lnTo>
                  <a:pt x="167420" y="33545"/>
                </a:lnTo>
                <a:lnTo>
                  <a:pt x="165886" y="33545"/>
                </a:lnTo>
                <a:lnTo>
                  <a:pt x="166193" y="34364"/>
                </a:lnTo>
                <a:lnTo>
                  <a:pt x="165273" y="34568"/>
                </a:lnTo>
                <a:lnTo>
                  <a:pt x="165682" y="34670"/>
                </a:lnTo>
                <a:lnTo>
                  <a:pt x="166398" y="35693"/>
                </a:lnTo>
                <a:lnTo>
                  <a:pt x="166705" y="35795"/>
                </a:lnTo>
                <a:lnTo>
                  <a:pt x="166909" y="36000"/>
                </a:lnTo>
                <a:lnTo>
                  <a:pt x="167420" y="36102"/>
                </a:lnTo>
                <a:lnTo>
                  <a:pt x="168136" y="37739"/>
                </a:lnTo>
                <a:lnTo>
                  <a:pt x="168136" y="36818"/>
                </a:lnTo>
                <a:lnTo>
                  <a:pt x="169670" y="37841"/>
                </a:lnTo>
                <a:lnTo>
                  <a:pt x="169466" y="38250"/>
                </a:lnTo>
                <a:lnTo>
                  <a:pt x="168239" y="37841"/>
                </a:lnTo>
                <a:lnTo>
                  <a:pt x="168648" y="39068"/>
                </a:lnTo>
                <a:lnTo>
                  <a:pt x="168955" y="38864"/>
                </a:lnTo>
                <a:lnTo>
                  <a:pt x="169159" y="39273"/>
                </a:lnTo>
                <a:lnTo>
                  <a:pt x="168852" y="39273"/>
                </a:lnTo>
                <a:lnTo>
                  <a:pt x="168852" y="39580"/>
                </a:lnTo>
                <a:lnTo>
                  <a:pt x="169261" y="39682"/>
                </a:lnTo>
                <a:lnTo>
                  <a:pt x="169773" y="42034"/>
                </a:lnTo>
                <a:lnTo>
                  <a:pt x="169977" y="42034"/>
                </a:lnTo>
                <a:lnTo>
                  <a:pt x="169773" y="42136"/>
                </a:lnTo>
                <a:lnTo>
                  <a:pt x="169773" y="42034"/>
                </a:lnTo>
                <a:lnTo>
                  <a:pt x="167420" y="42136"/>
                </a:lnTo>
                <a:lnTo>
                  <a:pt x="165580" y="41114"/>
                </a:lnTo>
                <a:lnTo>
                  <a:pt x="165375" y="39682"/>
                </a:lnTo>
                <a:lnTo>
                  <a:pt x="165375" y="39682"/>
                </a:lnTo>
                <a:lnTo>
                  <a:pt x="165477" y="39886"/>
                </a:lnTo>
                <a:lnTo>
                  <a:pt x="166295" y="38659"/>
                </a:lnTo>
                <a:lnTo>
                  <a:pt x="163227" y="35693"/>
                </a:lnTo>
                <a:lnTo>
                  <a:pt x="163227" y="35080"/>
                </a:lnTo>
                <a:lnTo>
                  <a:pt x="163125" y="35386"/>
                </a:lnTo>
                <a:lnTo>
                  <a:pt x="162307" y="34261"/>
                </a:lnTo>
                <a:lnTo>
                  <a:pt x="162409" y="34057"/>
                </a:lnTo>
                <a:lnTo>
                  <a:pt x="162511" y="34057"/>
                </a:lnTo>
                <a:lnTo>
                  <a:pt x="162614" y="33136"/>
                </a:lnTo>
                <a:lnTo>
                  <a:pt x="162818" y="33239"/>
                </a:lnTo>
                <a:lnTo>
                  <a:pt x="163636" y="32932"/>
                </a:lnTo>
                <a:lnTo>
                  <a:pt x="163534" y="32727"/>
                </a:lnTo>
                <a:lnTo>
                  <a:pt x="163943" y="32523"/>
                </a:lnTo>
                <a:lnTo>
                  <a:pt x="164045" y="32420"/>
                </a:lnTo>
                <a:lnTo>
                  <a:pt x="163943" y="32318"/>
                </a:lnTo>
                <a:lnTo>
                  <a:pt x="165580" y="31807"/>
                </a:lnTo>
                <a:close/>
                <a:moveTo>
                  <a:pt x="137352" y="40602"/>
                </a:moveTo>
                <a:lnTo>
                  <a:pt x="135511" y="40807"/>
                </a:lnTo>
                <a:lnTo>
                  <a:pt x="134898" y="40705"/>
                </a:lnTo>
                <a:lnTo>
                  <a:pt x="137045" y="42239"/>
                </a:lnTo>
                <a:lnTo>
                  <a:pt x="137148" y="41932"/>
                </a:lnTo>
                <a:lnTo>
                  <a:pt x="137045" y="41625"/>
                </a:lnTo>
                <a:lnTo>
                  <a:pt x="137352" y="40602"/>
                </a:lnTo>
                <a:close/>
                <a:moveTo>
                  <a:pt x="146659" y="43670"/>
                </a:moveTo>
                <a:lnTo>
                  <a:pt x="146148" y="43875"/>
                </a:lnTo>
                <a:lnTo>
                  <a:pt x="146250" y="43875"/>
                </a:lnTo>
                <a:lnTo>
                  <a:pt x="146659" y="43670"/>
                </a:lnTo>
                <a:close/>
                <a:moveTo>
                  <a:pt x="144409" y="43364"/>
                </a:moveTo>
                <a:lnTo>
                  <a:pt x="144307" y="43466"/>
                </a:lnTo>
                <a:lnTo>
                  <a:pt x="144307" y="43773"/>
                </a:lnTo>
                <a:lnTo>
                  <a:pt x="145330" y="44080"/>
                </a:lnTo>
                <a:lnTo>
                  <a:pt x="146148" y="43875"/>
                </a:lnTo>
                <a:lnTo>
                  <a:pt x="146045" y="43670"/>
                </a:lnTo>
                <a:lnTo>
                  <a:pt x="144716" y="43568"/>
                </a:lnTo>
                <a:lnTo>
                  <a:pt x="144818" y="43466"/>
                </a:lnTo>
                <a:lnTo>
                  <a:pt x="144409" y="43364"/>
                </a:lnTo>
                <a:close/>
                <a:moveTo>
                  <a:pt x="153614" y="43364"/>
                </a:moveTo>
                <a:lnTo>
                  <a:pt x="151773" y="43977"/>
                </a:lnTo>
                <a:lnTo>
                  <a:pt x="152489" y="44489"/>
                </a:lnTo>
                <a:lnTo>
                  <a:pt x="153307" y="44080"/>
                </a:lnTo>
                <a:lnTo>
                  <a:pt x="153614" y="43466"/>
                </a:lnTo>
                <a:lnTo>
                  <a:pt x="153614" y="43364"/>
                </a:lnTo>
                <a:close/>
                <a:moveTo>
                  <a:pt x="241568" y="37534"/>
                </a:moveTo>
                <a:lnTo>
                  <a:pt x="241261" y="37636"/>
                </a:lnTo>
                <a:lnTo>
                  <a:pt x="241670" y="37739"/>
                </a:lnTo>
                <a:lnTo>
                  <a:pt x="241466" y="38045"/>
                </a:lnTo>
                <a:lnTo>
                  <a:pt x="240955" y="37636"/>
                </a:lnTo>
                <a:lnTo>
                  <a:pt x="241057" y="37943"/>
                </a:lnTo>
                <a:lnTo>
                  <a:pt x="240955" y="38148"/>
                </a:lnTo>
                <a:lnTo>
                  <a:pt x="241261" y="38864"/>
                </a:lnTo>
                <a:lnTo>
                  <a:pt x="241159" y="38864"/>
                </a:lnTo>
                <a:lnTo>
                  <a:pt x="241875" y="40807"/>
                </a:lnTo>
                <a:lnTo>
                  <a:pt x="241670" y="41114"/>
                </a:lnTo>
                <a:lnTo>
                  <a:pt x="241466" y="41727"/>
                </a:lnTo>
                <a:lnTo>
                  <a:pt x="240955" y="42136"/>
                </a:lnTo>
                <a:lnTo>
                  <a:pt x="240443" y="41932"/>
                </a:lnTo>
                <a:lnTo>
                  <a:pt x="240545" y="41420"/>
                </a:lnTo>
                <a:lnTo>
                  <a:pt x="240545" y="41420"/>
                </a:lnTo>
                <a:lnTo>
                  <a:pt x="240136" y="41727"/>
                </a:lnTo>
                <a:lnTo>
                  <a:pt x="240341" y="43261"/>
                </a:lnTo>
                <a:lnTo>
                  <a:pt x="239727" y="43466"/>
                </a:lnTo>
                <a:lnTo>
                  <a:pt x="239420" y="43364"/>
                </a:lnTo>
                <a:lnTo>
                  <a:pt x="237477" y="43977"/>
                </a:lnTo>
                <a:lnTo>
                  <a:pt x="236761" y="45102"/>
                </a:lnTo>
                <a:lnTo>
                  <a:pt x="237886" y="45205"/>
                </a:lnTo>
                <a:lnTo>
                  <a:pt x="237784" y="44795"/>
                </a:lnTo>
                <a:lnTo>
                  <a:pt x="240341" y="44489"/>
                </a:lnTo>
                <a:lnTo>
                  <a:pt x="240239" y="44795"/>
                </a:lnTo>
                <a:lnTo>
                  <a:pt x="240955" y="45614"/>
                </a:lnTo>
                <a:lnTo>
                  <a:pt x="241670" y="44795"/>
                </a:lnTo>
                <a:lnTo>
                  <a:pt x="241261" y="44080"/>
                </a:lnTo>
                <a:lnTo>
                  <a:pt x="241568" y="44386"/>
                </a:lnTo>
                <a:lnTo>
                  <a:pt x="241568" y="44182"/>
                </a:lnTo>
                <a:lnTo>
                  <a:pt x="241670" y="44489"/>
                </a:lnTo>
                <a:lnTo>
                  <a:pt x="242693" y="44489"/>
                </a:lnTo>
                <a:lnTo>
                  <a:pt x="243102" y="43977"/>
                </a:lnTo>
                <a:lnTo>
                  <a:pt x="243307" y="43977"/>
                </a:lnTo>
                <a:lnTo>
                  <a:pt x="243409" y="43773"/>
                </a:lnTo>
                <a:lnTo>
                  <a:pt x="243614" y="43773"/>
                </a:lnTo>
                <a:lnTo>
                  <a:pt x="243511" y="43364"/>
                </a:lnTo>
                <a:lnTo>
                  <a:pt x="243818" y="43466"/>
                </a:lnTo>
                <a:lnTo>
                  <a:pt x="243818" y="43773"/>
                </a:lnTo>
                <a:lnTo>
                  <a:pt x="244023" y="44182"/>
                </a:lnTo>
                <a:lnTo>
                  <a:pt x="244432" y="43261"/>
                </a:lnTo>
                <a:lnTo>
                  <a:pt x="244023" y="42852"/>
                </a:lnTo>
                <a:lnTo>
                  <a:pt x="243205" y="40602"/>
                </a:lnTo>
                <a:lnTo>
                  <a:pt x="243511" y="40500"/>
                </a:lnTo>
                <a:lnTo>
                  <a:pt x="243409" y="39886"/>
                </a:lnTo>
                <a:lnTo>
                  <a:pt x="243409" y="39784"/>
                </a:lnTo>
                <a:lnTo>
                  <a:pt x="241568" y="37534"/>
                </a:lnTo>
                <a:close/>
                <a:moveTo>
                  <a:pt x="238909" y="44795"/>
                </a:moveTo>
                <a:lnTo>
                  <a:pt x="238807" y="45102"/>
                </a:lnTo>
                <a:lnTo>
                  <a:pt x="238398" y="45000"/>
                </a:lnTo>
                <a:lnTo>
                  <a:pt x="238295" y="45307"/>
                </a:lnTo>
                <a:lnTo>
                  <a:pt x="237989" y="45716"/>
                </a:lnTo>
                <a:lnTo>
                  <a:pt x="238398" y="45920"/>
                </a:lnTo>
                <a:lnTo>
                  <a:pt x="238705" y="46330"/>
                </a:lnTo>
                <a:lnTo>
                  <a:pt x="239523" y="45614"/>
                </a:lnTo>
                <a:lnTo>
                  <a:pt x="239830" y="45818"/>
                </a:lnTo>
                <a:lnTo>
                  <a:pt x="240034" y="45307"/>
                </a:lnTo>
                <a:lnTo>
                  <a:pt x="239625" y="44795"/>
                </a:lnTo>
                <a:close/>
                <a:moveTo>
                  <a:pt x="151875" y="47659"/>
                </a:moveTo>
                <a:lnTo>
                  <a:pt x="151773" y="47761"/>
                </a:lnTo>
                <a:lnTo>
                  <a:pt x="152080" y="47864"/>
                </a:lnTo>
                <a:lnTo>
                  <a:pt x="151875" y="47659"/>
                </a:lnTo>
                <a:close/>
                <a:moveTo>
                  <a:pt x="236455" y="45307"/>
                </a:moveTo>
                <a:lnTo>
                  <a:pt x="236045" y="45614"/>
                </a:lnTo>
                <a:lnTo>
                  <a:pt x="236045" y="45818"/>
                </a:lnTo>
                <a:lnTo>
                  <a:pt x="235943" y="45716"/>
                </a:lnTo>
                <a:lnTo>
                  <a:pt x="236352" y="46227"/>
                </a:lnTo>
                <a:lnTo>
                  <a:pt x="236045" y="46023"/>
                </a:lnTo>
                <a:lnTo>
                  <a:pt x="236352" y="46534"/>
                </a:lnTo>
                <a:lnTo>
                  <a:pt x="236659" y="46227"/>
                </a:lnTo>
                <a:lnTo>
                  <a:pt x="236455" y="46023"/>
                </a:lnTo>
                <a:lnTo>
                  <a:pt x="236659" y="46125"/>
                </a:lnTo>
                <a:lnTo>
                  <a:pt x="236966" y="46534"/>
                </a:lnTo>
                <a:lnTo>
                  <a:pt x="237068" y="47761"/>
                </a:lnTo>
                <a:lnTo>
                  <a:pt x="237580" y="47966"/>
                </a:lnTo>
                <a:lnTo>
                  <a:pt x="237580" y="47455"/>
                </a:lnTo>
                <a:lnTo>
                  <a:pt x="237784" y="48170"/>
                </a:lnTo>
                <a:lnTo>
                  <a:pt x="237886" y="47966"/>
                </a:lnTo>
                <a:lnTo>
                  <a:pt x="237886" y="47761"/>
                </a:lnTo>
                <a:lnTo>
                  <a:pt x="238193" y="47761"/>
                </a:lnTo>
                <a:lnTo>
                  <a:pt x="237886" y="45818"/>
                </a:lnTo>
                <a:lnTo>
                  <a:pt x="237580" y="45818"/>
                </a:lnTo>
                <a:lnTo>
                  <a:pt x="237477" y="45409"/>
                </a:lnTo>
                <a:lnTo>
                  <a:pt x="237273" y="45511"/>
                </a:lnTo>
                <a:lnTo>
                  <a:pt x="236864" y="45307"/>
                </a:lnTo>
                <a:close/>
                <a:moveTo>
                  <a:pt x="49602" y="49398"/>
                </a:moveTo>
                <a:lnTo>
                  <a:pt x="49705" y="49500"/>
                </a:lnTo>
                <a:lnTo>
                  <a:pt x="49655" y="49401"/>
                </a:lnTo>
                <a:lnTo>
                  <a:pt x="49655" y="49401"/>
                </a:lnTo>
                <a:lnTo>
                  <a:pt x="49602" y="49398"/>
                </a:lnTo>
                <a:close/>
                <a:moveTo>
                  <a:pt x="53489" y="53386"/>
                </a:moveTo>
                <a:lnTo>
                  <a:pt x="53485" y="53390"/>
                </a:lnTo>
                <a:lnTo>
                  <a:pt x="53485" y="53390"/>
                </a:lnTo>
                <a:lnTo>
                  <a:pt x="53489" y="53489"/>
                </a:lnTo>
                <a:lnTo>
                  <a:pt x="53489" y="53386"/>
                </a:lnTo>
                <a:close/>
                <a:moveTo>
                  <a:pt x="231648" y="54102"/>
                </a:moveTo>
                <a:lnTo>
                  <a:pt x="231239" y="54205"/>
                </a:lnTo>
                <a:lnTo>
                  <a:pt x="230625" y="55739"/>
                </a:lnTo>
                <a:lnTo>
                  <a:pt x="231648" y="57477"/>
                </a:lnTo>
                <a:lnTo>
                  <a:pt x="231852" y="54511"/>
                </a:lnTo>
                <a:lnTo>
                  <a:pt x="231648" y="54102"/>
                </a:lnTo>
                <a:close/>
                <a:moveTo>
                  <a:pt x="46432" y="57886"/>
                </a:moveTo>
                <a:lnTo>
                  <a:pt x="46432" y="57989"/>
                </a:lnTo>
                <a:lnTo>
                  <a:pt x="46636" y="57886"/>
                </a:lnTo>
                <a:close/>
                <a:moveTo>
                  <a:pt x="176216" y="59114"/>
                </a:moveTo>
                <a:lnTo>
                  <a:pt x="176216" y="59114"/>
                </a:lnTo>
                <a:lnTo>
                  <a:pt x="176216" y="59114"/>
                </a:lnTo>
                <a:close/>
                <a:moveTo>
                  <a:pt x="52057" y="56250"/>
                </a:moveTo>
                <a:lnTo>
                  <a:pt x="49193" y="57170"/>
                </a:lnTo>
                <a:lnTo>
                  <a:pt x="49091" y="57375"/>
                </a:lnTo>
                <a:lnTo>
                  <a:pt x="48682" y="57580"/>
                </a:lnTo>
                <a:lnTo>
                  <a:pt x="48989" y="57477"/>
                </a:lnTo>
                <a:lnTo>
                  <a:pt x="48989" y="57682"/>
                </a:lnTo>
                <a:lnTo>
                  <a:pt x="51443" y="56761"/>
                </a:lnTo>
                <a:lnTo>
                  <a:pt x="51443" y="56761"/>
                </a:lnTo>
                <a:lnTo>
                  <a:pt x="51239" y="56966"/>
                </a:lnTo>
                <a:lnTo>
                  <a:pt x="54205" y="57886"/>
                </a:lnTo>
                <a:lnTo>
                  <a:pt x="54307" y="58500"/>
                </a:lnTo>
                <a:lnTo>
                  <a:pt x="55330" y="58807"/>
                </a:lnTo>
                <a:lnTo>
                  <a:pt x="54818" y="59625"/>
                </a:lnTo>
                <a:lnTo>
                  <a:pt x="54818" y="59625"/>
                </a:lnTo>
                <a:lnTo>
                  <a:pt x="57068" y="59420"/>
                </a:lnTo>
                <a:lnTo>
                  <a:pt x="57170" y="59523"/>
                </a:lnTo>
                <a:lnTo>
                  <a:pt x="57886" y="59420"/>
                </a:lnTo>
                <a:lnTo>
                  <a:pt x="57886" y="59114"/>
                </a:lnTo>
                <a:lnTo>
                  <a:pt x="55739" y="58091"/>
                </a:lnTo>
                <a:lnTo>
                  <a:pt x="55534" y="57886"/>
                </a:lnTo>
                <a:lnTo>
                  <a:pt x="55330" y="57784"/>
                </a:lnTo>
                <a:lnTo>
                  <a:pt x="55534" y="57784"/>
                </a:lnTo>
                <a:lnTo>
                  <a:pt x="55125" y="57580"/>
                </a:lnTo>
                <a:lnTo>
                  <a:pt x="55227" y="57682"/>
                </a:lnTo>
                <a:lnTo>
                  <a:pt x="52057" y="56250"/>
                </a:lnTo>
                <a:close/>
                <a:moveTo>
                  <a:pt x="207307" y="59625"/>
                </a:moveTo>
                <a:lnTo>
                  <a:pt x="207307" y="59625"/>
                </a:lnTo>
                <a:lnTo>
                  <a:pt x="207307" y="59625"/>
                </a:lnTo>
                <a:close/>
                <a:moveTo>
                  <a:pt x="222648" y="59420"/>
                </a:moveTo>
                <a:lnTo>
                  <a:pt x="222648" y="59523"/>
                </a:lnTo>
                <a:lnTo>
                  <a:pt x="221625" y="59727"/>
                </a:lnTo>
                <a:lnTo>
                  <a:pt x="221727" y="59727"/>
                </a:lnTo>
                <a:lnTo>
                  <a:pt x="221216" y="60341"/>
                </a:lnTo>
                <a:lnTo>
                  <a:pt x="221727" y="61159"/>
                </a:lnTo>
                <a:lnTo>
                  <a:pt x="222750" y="60852"/>
                </a:lnTo>
                <a:lnTo>
                  <a:pt x="223159" y="59932"/>
                </a:lnTo>
                <a:lnTo>
                  <a:pt x="222648" y="59420"/>
                </a:lnTo>
                <a:close/>
                <a:moveTo>
                  <a:pt x="54511" y="60955"/>
                </a:moveTo>
                <a:lnTo>
                  <a:pt x="54205" y="61057"/>
                </a:lnTo>
                <a:lnTo>
                  <a:pt x="54614" y="61670"/>
                </a:lnTo>
                <a:lnTo>
                  <a:pt x="55023" y="61773"/>
                </a:lnTo>
                <a:lnTo>
                  <a:pt x="55534" y="61568"/>
                </a:lnTo>
                <a:lnTo>
                  <a:pt x="55943" y="61568"/>
                </a:lnTo>
                <a:lnTo>
                  <a:pt x="54511" y="60955"/>
                </a:lnTo>
                <a:close/>
                <a:moveTo>
                  <a:pt x="58602" y="59727"/>
                </a:moveTo>
                <a:lnTo>
                  <a:pt x="59114" y="60034"/>
                </a:lnTo>
                <a:lnTo>
                  <a:pt x="59114" y="60443"/>
                </a:lnTo>
                <a:lnTo>
                  <a:pt x="59420" y="60955"/>
                </a:lnTo>
                <a:lnTo>
                  <a:pt x="59114" y="61057"/>
                </a:lnTo>
                <a:lnTo>
                  <a:pt x="57784" y="60852"/>
                </a:lnTo>
                <a:lnTo>
                  <a:pt x="57580" y="61159"/>
                </a:lnTo>
                <a:lnTo>
                  <a:pt x="57989" y="61466"/>
                </a:lnTo>
                <a:lnTo>
                  <a:pt x="59420" y="61261"/>
                </a:lnTo>
                <a:lnTo>
                  <a:pt x="59932" y="61568"/>
                </a:lnTo>
                <a:lnTo>
                  <a:pt x="60239" y="61875"/>
                </a:lnTo>
                <a:lnTo>
                  <a:pt x="60545" y="61261"/>
                </a:lnTo>
                <a:lnTo>
                  <a:pt x="62693" y="61261"/>
                </a:lnTo>
                <a:lnTo>
                  <a:pt x="63000" y="60750"/>
                </a:lnTo>
                <a:lnTo>
                  <a:pt x="61977" y="60341"/>
                </a:lnTo>
                <a:lnTo>
                  <a:pt x="62284" y="60239"/>
                </a:lnTo>
                <a:lnTo>
                  <a:pt x="58602" y="59727"/>
                </a:lnTo>
                <a:close/>
                <a:moveTo>
                  <a:pt x="208739" y="63614"/>
                </a:moveTo>
                <a:lnTo>
                  <a:pt x="208739" y="63614"/>
                </a:lnTo>
                <a:lnTo>
                  <a:pt x="208739" y="63614"/>
                </a:lnTo>
                <a:close/>
                <a:moveTo>
                  <a:pt x="48989" y="64227"/>
                </a:moveTo>
                <a:lnTo>
                  <a:pt x="48989" y="64330"/>
                </a:lnTo>
                <a:lnTo>
                  <a:pt x="49091" y="64432"/>
                </a:lnTo>
                <a:lnTo>
                  <a:pt x="49091" y="64432"/>
                </a:lnTo>
                <a:lnTo>
                  <a:pt x="48989" y="64227"/>
                </a:lnTo>
                <a:close/>
                <a:moveTo>
                  <a:pt x="44182" y="66375"/>
                </a:moveTo>
                <a:lnTo>
                  <a:pt x="44386" y="66477"/>
                </a:lnTo>
                <a:lnTo>
                  <a:pt x="44386" y="66477"/>
                </a:lnTo>
                <a:lnTo>
                  <a:pt x="44284" y="66375"/>
                </a:lnTo>
                <a:close/>
                <a:moveTo>
                  <a:pt x="232261" y="60955"/>
                </a:moveTo>
                <a:lnTo>
                  <a:pt x="231955" y="61670"/>
                </a:lnTo>
                <a:lnTo>
                  <a:pt x="232159" y="63511"/>
                </a:lnTo>
                <a:lnTo>
                  <a:pt x="231648" y="63307"/>
                </a:lnTo>
                <a:lnTo>
                  <a:pt x="232364" y="64943"/>
                </a:lnTo>
                <a:lnTo>
                  <a:pt x="232568" y="64739"/>
                </a:lnTo>
                <a:lnTo>
                  <a:pt x="232977" y="65148"/>
                </a:lnTo>
                <a:lnTo>
                  <a:pt x="232773" y="65864"/>
                </a:lnTo>
                <a:lnTo>
                  <a:pt x="233591" y="65966"/>
                </a:lnTo>
                <a:lnTo>
                  <a:pt x="233795" y="65659"/>
                </a:lnTo>
                <a:lnTo>
                  <a:pt x="234716" y="66375"/>
                </a:lnTo>
                <a:lnTo>
                  <a:pt x="234409" y="65761"/>
                </a:lnTo>
                <a:lnTo>
                  <a:pt x="236045" y="67091"/>
                </a:lnTo>
                <a:lnTo>
                  <a:pt x="235432" y="65966"/>
                </a:lnTo>
                <a:lnTo>
                  <a:pt x="235739" y="65864"/>
                </a:lnTo>
                <a:lnTo>
                  <a:pt x="235125" y="65659"/>
                </a:lnTo>
                <a:lnTo>
                  <a:pt x="235125" y="65864"/>
                </a:lnTo>
                <a:lnTo>
                  <a:pt x="234511" y="65352"/>
                </a:lnTo>
                <a:lnTo>
                  <a:pt x="234205" y="65455"/>
                </a:lnTo>
                <a:lnTo>
                  <a:pt x="234307" y="65659"/>
                </a:lnTo>
                <a:lnTo>
                  <a:pt x="233284" y="64330"/>
                </a:lnTo>
                <a:lnTo>
                  <a:pt x="233489" y="63511"/>
                </a:lnTo>
                <a:lnTo>
                  <a:pt x="233795" y="63205"/>
                </a:lnTo>
                <a:lnTo>
                  <a:pt x="233591" y="61159"/>
                </a:lnTo>
                <a:lnTo>
                  <a:pt x="233284" y="61261"/>
                </a:lnTo>
                <a:lnTo>
                  <a:pt x="232261" y="60955"/>
                </a:lnTo>
                <a:close/>
                <a:moveTo>
                  <a:pt x="236045" y="67091"/>
                </a:moveTo>
                <a:lnTo>
                  <a:pt x="236045" y="67091"/>
                </a:lnTo>
                <a:lnTo>
                  <a:pt x="236045" y="67091"/>
                </a:lnTo>
                <a:close/>
                <a:moveTo>
                  <a:pt x="232670" y="66170"/>
                </a:moveTo>
                <a:lnTo>
                  <a:pt x="233693" y="67398"/>
                </a:lnTo>
                <a:lnTo>
                  <a:pt x="233693" y="66580"/>
                </a:lnTo>
                <a:lnTo>
                  <a:pt x="233080" y="66170"/>
                </a:lnTo>
                <a:close/>
                <a:moveTo>
                  <a:pt x="222750" y="67705"/>
                </a:moveTo>
                <a:lnTo>
                  <a:pt x="222750" y="67705"/>
                </a:lnTo>
                <a:lnTo>
                  <a:pt x="222750" y="67705"/>
                </a:lnTo>
                <a:close/>
                <a:moveTo>
                  <a:pt x="222750" y="67705"/>
                </a:moveTo>
                <a:lnTo>
                  <a:pt x="222737" y="67743"/>
                </a:lnTo>
                <a:lnTo>
                  <a:pt x="222750" y="67807"/>
                </a:lnTo>
                <a:lnTo>
                  <a:pt x="222750" y="67705"/>
                </a:lnTo>
                <a:close/>
                <a:moveTo>
                  <a:pt x="235330" y="67091"/>
                </a:moveTo>
                <a:lnTo>
                  <a:pt x="235330" y="67807"/>
                </a:lnTo>
                <a:lnTo>
                  <a:pt x="235739" y="67602"/>
                </a:lnTo>
                <a:lnTo>
                  <a:pt x="236148" y="67909"/>
                </a:lnTo>
                <a:lnTo>
                  <a:pt x="235534" y="67193"/>
                </a:lnTo>
                <a:lnTo>
                  <a:pt x="235330" y="67091"/>
                </a:lnTo>
                <a:close/>
                <a:moveTo>
                  <a:pt x="236250" y="67091"/>
                </a:moveTo>
                <a:lnTo>
                  <a:pt x="237068" y="68420"/>
                </a:lnTo>
                <a:lnTo>
                  <a:pt x="237682" y="68625"/>
                </a:lnTo>
                <a:lnTo>
                  <a:pt x="237784" y="68625"/>
                </a:lnTo>
                <a:lnTo>
                  <a:pt x="237170" y="67295"/>
                </a:lnTo>
                <a:lnTo>
                  <a:pt x="236250" y="67091"/>
                </a:lnTo>
                <a:close/>
                <a:moveTo>
                  <a:pt x="234307" y="67807"/>
                </a:moveTo>
                <a:lnTo>
                  <a:pt x="234205" y="67909"/>
                </a:lnTo>
                <a:lnTo>
                  <a:pt x="234409" y="68011"/>
                </a:lnTo>
                <a:lnTo>
                  <a:pt x="234409" y="69341"/>
                </a:lnTo>
                <a:lnTo>
                  <a:pt x="235330" y="68420"/>
                </a:lnTo>
                <a:lnTo>
                  <a:pt x="234307" y="67807"/>
                </a:lnTo>
                <a:close/>
                <a:moveTo>
                  <a:pt x="236455" y="68216"/>
                </a:moveTo>
                <a:lnTo>
                  <a:pt x="236557" y="68625"/>
                </a:lnTo>
                <a:lnTo>
                  <a:pt x="236864" y="68932"/>
                </a:lnTo>
                <a:lnTo>
                  <a:pt x="237170" y="69750"/>
                </a:lnTo>
                <a:lnTo>
                  <a:pt x="237170" y="69341"/>
                </a:lnTo>
                <a:lnTo>
                  <a:pt x="237273" y="69545"/>
                </a:lnTo>
                <a:lnTo>
                  <a:pt x="237273" y="69443"/>
                </a:lnTo>
                <a:lnTo>
                  <a:pt x="237273" y="69136"/>
                </a:lnTo>
                <a:lnTo>
                  <a:pt x="237170" y="68932"/>
                </a:lnTo>
                <a:lnTo>
                  <a:pt x="236966" y="68318"/>
                </a:lnTo>
                <a:lnTo>
                  <a:pt x="236761" y="68420"/>
                </a:lnTo>
                <a:lnTo>
                  <a:pt x="236455" y="68216"/>
                </a:lnTo>
                <a:close/>
                <a:moveTo>
                  <a:pt x="193091" y="69852"/>
                </a:moveTo>
                <a:lnTo>
                  <a:pt x="193295" y="70261"/>
                </a:lnTo>
                <a:lnTo>
                  <a:pt x="193160" y="69965"/>
                </a:lnTo>
                <a:lnTo>
                  <a:pt x="193091" y="69852"/>
                </a:lnTo>
                <a:close/>
                <a:moveTo>
                  <a:pt x="235636" y="68830"/>
                </a:moveTo>
                <a:lnTo>
                  <a:pt x="235227" y="69034"/>
                </a:lnTo>
                <a:lnTo>
                  <a:pt x="235125" y="69239"/>
                </a:lnTo>
                <a:lnTo>
                  <a:pt x="235227" y="69648"/>
                </a:lnTo>
                <a:lnTo>
                  <a:pt x="234818" y="69955"/>
                </a:lnTo>
                <a:lnTo>
                  <a:pt x="235636" y="70670"/>
                </a:lnTo>
                <a:lnTo>
                  <a:pt x="235636" y="68830"/>
                </a:lnTo>
                <a:close/>
                <a:moveTo>
                  <a:pt x="232057" y="68420"/>
                </a:moveTo>
                <a:lnTo>
                  <a:pt x="230318" y="71284"/>
                </a:lnTo>
                <a:lnTo>
                  <a:pt x="230318" y="71386"/>
                </a:lnTo>
                <a:lnTo>
                  <a:pt x="232261" y="69341"/>
                </a:lnTo>
                <a:lnTo>
                  <a:pt x="232057" y="68420"/>
                </a:lnTo>
                <a:close/>
                <a:moveTo>
                  <a:pt x="196568" y="70159"/>
                </a:moveTo>
                <a:lnTo>
                  <a:pt x="196364" y="71795"/>
                </a:lnTo>
                <a:lnTo>
                  <a:pt x="196364" y="72000"/>
                </a:lnTo>
                <a:lnTo>
                  <a:pt x="197591" y="73739"/>
                </a:lnTo>
                <a:lnTo>
                  <a:pt x="198102" y="72102"/>
                </a:lnTo>
                <a:lnTo>
                  <a:pt x="196875" y="70261"/>
                </a:lnTo>
                <a:lnTo>
                  <a:pt x="196568" y="70159"/>
                </a:lnTo>
                <a:close/>
                <a:moveTo>
                  <a:pt x="237580" y="70261"/>
                </a:moveTo>
                <a:lnTo>
                  <a:pt x="237580" y="70773"/>
                </a:lnTo>
                <a:lnTo>
                  <a:pt x="237068" y="70977"/>
                </a:lnTo>
                <a:lnTo>
                  <a:pt x="237068" y="71182"/>
                </a:lnTo>
                <a:lnTo>
                  <a:pt x="236761" y="71182"/>
                </a:lnTo>
                <a:lnTo>
                  <a:pt x="236659" y="71591"/>
                </a:lnTo>
                <a:lnTo>
                  <a:pt x="236250" y="71795"/>
                </a:lnTo>
                <a:lnTo>
                  <a:pt x="236148" y="71182"/>
                </a:lnTo>
                <a:lnTo>
                  <a:pt x="235739" y="71284"/>
                </a:lnTo>
                <a:lnTo>
                  <a:pt x="235432" y="71693"/>
                </a:lnTo>
                <a:lnTo>
                  <a:pt x="234818" y="71898"/>
                </a:lnTo>
                <a:lnTo>
                  <a:pt x="234818" y="72818"/>
                </a:lnTo>
                <a:lnTo>
                  <a:pt x="235227" y="72000"/>
                </a:lnTo>
                <a:lnTo>
                  <a:pt x="235636" y="72102"/>
                </a:lnTo>
                <a:lnTo>
                  <a:pt x="235943" y="72409"/>
                </a:lnTo>
                <a:lnTo>
                  <a:pt x="236045" y="72000"/>
                </a:lnTo>
                <a:lnTo>
                  <a:pt x="236455" y="72205"/>
                </a:lnTo>
                <a:lnTo>
                  <a:pt x="236557" y="73125"/>
                </a:lnTo>
                <a:lnTo>
                  <a:pt x="237580" y="73943"/>
                </a:lnTo>
                <a:lnTo>
                  <a:pt x="237682" y="73841"/>
                </a:lnTo>
                <a:lnTo>
                  <a:pt x="237682" y="74045"/>
                </a:lnTo>
                <a:lnTo>
                  <a:pt x="238091" y="73841"/>
                </a:lnTo>
                <a:lnTo>
                  <a:pt x="237784" y="73227"/>
                </a:lnTo>
                <a:lnTo>
                  <a:pt x="237989" y="72614"/>
                </a:lnTo>
                <a:lnTo>
                  <a:pt x="238295" y="72818"/>
                </a:lnTo>
                <a:lnTo>
                  <a:pt x="238500" y="73534"/>
                </a:lnTo>
                <a:lnTo>
                  <a:pt x="238500" y="73023"/>
                </a:lnTo>
                <a:lnTo>
                  <a:pt x="238807" y="72614"/>
                </a:lnTo>
                <a:lnTo>
                  <a:pt x="238500" y="71284"/>
                </a:lnTo>
                <a:lnTo>
                  <a:pt x="238398" y="71182"/>
                </a:lnTo>
                <a:lnTo>
                  <a:pt x="238500" y="70977"/>
                </a:lnTo>
                <a:lnTo>
                  <a:pt x="238295" y="70466"/>
                </a:lnTo>
                <a:lnTo>
                  <a:pt x="237580" y="70261"/>
                </a:lnTo>
                <a:close/>
                <a:moveTo>
                  <a:pt x="240443" y="77727"/>
                </a:moveTo>
                <a:lnTo>
                  <a:pt x="240034" y="78545"/>
                </a:lnTo>
                <a:lnTo>
                  <a:pt x="240136" y="80284"/>
                </a:lnTo>
                <a:lnTo>
                  <a:pt x="240852" y="81000"/>
                </a:lnTo>
                <a:lnTo>
                  <a:pt x="240341" y="79568"/>
                </a:lnTo>
                <a:lnTo>
                  <a:pt x="241261" y="79773"/>
                </a:lnTo>
                <a:lnTo>
                  <a:pt x="240750" y="79057"/>
                </a:lnTo>
                <a:lnTo>
                  <a:pt x="241057" y="78852"/>
                </a:lnTo>
                <a:lnTo>
                  <a:pt x="241057" y="78545"/>
                </a:lnTo>
                <a:lnTo>
                  <a:pt x="240136" y="78955"/>
                </a:lnTo>
                <a:lnTo>
                  <a:pt x="240443" y="78648"/>
                </a:lnTo>
                <a:lnTo>
                  <a:pt x="240443" y="78341"/>
                </a:lnTo>
                <a:lnTo>
                  <a:pt x="240341" y="78136"/>
                </a:lnTo>
                <a:lnTo>
                  <a:pt x="240443" y="77727"/>
                </a:lnTo>
                <a:close/>
                <a:moveTo>
                  <a:pt x="79875" y="80284"/>
                </a:moveTo>
                <a:lnTo>
                  <a:pt x="78136" y="80591"/>
                </a:lnTo>
                <a:lnTo>
                  <a:pt x="78136" y="81511"/>
                </a:lnTo>
                <a:lnTo>
                  <a:pt x="78443" y="81818"/>
                </a:lnTo>
                <a:lnTo>
                  <a:pt x="79466" y="81511"/>
                </a:lnTo>
                <a:lnTo>
                  <a:pt x="80080" y="80693"/>
                </a:lnTo>
                <a:lnTo>
                  <a:pt x="79875" y="80284"/>
                </a:lnTo>
                <a:close/>
                <a:moveTo>
                  <a:pt x="261102" y="82636"/>
                </a:moveTo>
                <a:lnTo>
                  <a:pt x="261000" y="82841"/>
                </a:lnTo>
                <a:lnTo>
                  <a:pt x="261205" y="82943"/>
                </a:lnTo>
                <a:lnTo>
                  <a:pt x="261307" y="82943"/>
                </a:lnTo>
                <a:lnTo>
                  <a:pt x="261102" y="82636"/>
                </a:lnTo>
                <a:close/>
                <a:moveTo>
                  <a:pt x="220500" y="81818"/>
                </a:moveTo>
                <a:lnTo>
                  <a:pt x="219784" y="81920"/>
                </a:lnTo>
                <a:lnTo>
                  <a:pt x="219886" y="82227"/>
                </a:lnTo>
                <a:lnTo>
                  <a:pt x="220295" y="82534"/>
                </a:lnTo>
                <a:lnTo>
                  <a:pt x="220295" y="82841"/>
                </a:lnTo>
                <a:lnTo>
                  <a:pt x="221011" y="83148"/>
                </a:lnTo>
                <a:lnTo>
                  <a:pt x="221114" y="82636"/>
                </a:lnTo>
                <a:lnTo>
                  <a:pt x="220500" y="81818"/>
                </a:lnTo>
                <a:close/>
                <a:moveTo>
                  <a:pt x="222034" y="82636"/>
                </a:moveTo>
                <a:lnTo>
                  <a:pt x="221830" y="83045"/>
                </a:lnTo>
                <a:lnTo>
                  <a:pt x="221830" y="83352"/>
                </a:lnTo>
                <a:lnTo>
                  <a:pt x="222341" y="83148"/>
                </a:lnTo>
                <a:lnTo>
                  <a:pt x="222034" y="82636"/>
                </a:lnTo>
                <a:close/>
                <a:moveTo>
                  <a:pt x="240443" y="83352"/>
                </a:moveTo>
                <a:lnTo>
                  <a:pt x="240239" y="83659"/>
                </a:lnTo>
                <a:lnTo>
                  <a:pt x="240239" y="83659"/>
                </a:lnTo>
                <a:lnTo>
                  <a:pt x="240545" y="83352"/>
                </a:lnTo>
                <a:close/>
                <a:moveTo>
                  <a:pt x="240852" y="82943"/>
                </a:moveTo>
                <a:lnTo>
                  <a:pt x="240545" y="83352"/>
                </a:lnTo>
                <a:lnTo>
                  <a:pt x="240750" y="83557"/>
                </a:lnTo>
                <a:lnTo>
                  <a:pt x="241261" y="83455"/>
                </a:lnTo>
                <a:lnTo>
                  <a:pt x="241670" y="83557"/>
                </a:lnTo>
                <a:lnTo>
                  <a:pt x="241977" y="83455"/>
                </a:lnTo>
                <a:lnTo>
                  <a:pt x="242898" y="83966"/>
                </a:lnTo>
                <a:lnTo>
                  <a:pt x="241568" y="82943"/>
                </a:lnTo>
                <a:close/>
                <a:moveTo>
                  <a:pt x="230011" y="72818"/>
                </a:moveTo>
                <a:lnTo>
                  <a:pt x="228989" y="74250"/>
                </a:lnTo>
                <a:lnTo>
                  <a:pt x="228989" y="74761"/>
                </a:lnTo>
                <a:lnTo>
                  <a:pt x="228477" y="74966"/>
                </a:lnTo>
                <a:lnTo>
                  <a:pt x="228477" y="74864"/>
                </a:lnTo>
                <a:lnTo>
                  <a:pt x="227557" y="75375"/>
                </a:lnTo>
                <a:lnTo>
                  <a:pt x="227045" y="76398"/>
                </a:lnTo>
                <a:lnTo>
                  <a:pt x="225409" y="77216"/>
                </a:lnTo>
                <a:lnTo>
                  <a:pt x="225307" y="77420"/>
                </a:lnTo>
                <a:lnTo>
                  <a:pt x="225205" y="77523"/>
                </a:lnTo>
                <a:lnTo>
                  <a:pt x="225205" y="78648"/>
                </a:lnTo>
                <a:lnTo>
                  <a:pt x="223670" y="77932"/>
                </a:lnTo>
                <a:lnTo>
                  <a:pt x="223159" y="78750"/>
                </a:lnTo>
                <a:lnTo>
                  <a:pt x="223261" y="78750"/>
                </a:lnTo>
                <a:lnTo>
                  <a:pt x="224182" y="83045"/>
                </a:lnTo>
                <a:lnTo>
                  <a:pt x="225511" y="83045"/>
                </a:lnTo>
                <a:lnTo>
                  <a:pt x="225818" y="83659"/>
                </a:lnTo>
                <a:lnTo>
                  <a:pt x="226023" y="83455"/>
                </a:lnTo>
                <a:lnTo>
                  <a:pt x="226330" y="83557"/>
                </a:lnTo>
                <a:lnTo>
                  <a:pt x="226739" y="83045"/>
                </a:lnTo>
                <a:lnTo>
                  <a:pt x="227352" y="83557"/>
                </a:lnTo>
                <a:lnTo>
                  <a:pt x="227966" y="83352"/>
                </a:lnTo>
                <a:lnTo>
                  <a:pt x="228068" y="83557"/>
                </a:lnTo>
                <a:lnTo>
                  <a:pt x="228375" y="84273"/>
                </a:lnTo>
                <a:lnTo>
                  <a:pt x="229398" y="83659"/>
                </a:lnTo>
                <a:lnTo>
                  <a:pt x="229705" y="83250"/>
                </a:lnTo>
                <a:lnTo>
                  <a:pt x="229602" y="83045"/>
                </a:lnTo>
                <a:lnTo>
                  <a:pt x="229807" y="82739"/>
                </a:lnTo>
                <a:lnTo>
                  <a:pt x="229705" y="81920"/>
                </a:lnTo>
                <a:lnTo>
                  <a:pt x="230216" y="81102"/>
                </a:lnTo>
                <a:lnTo>
                  <a:pt x="230523" y="81102"/>
                </a:lnTo>
                <a:lnTo>
                  <a:pt x="231239" y="78955"/>
                </a:lnTo>
                <a:lnTo>
                  <a:pt x="231852" y="79159"/>
                </a:lnTo>
                <a:lnTo>
                  <a:pt x="232159" y="79159"/>
                </a:lnTo>
                <a:lnTo>
                  <a:pt x="232057" y="78955"/>
                </a:lnTo>
                <a:lnTo>
                  <a:pt x="231136" y="77932"/>
                </a:lnTo>
                <a:lnTo>
                  <a:pt x="231034" y="77114"/>
                </a:lnTo>
                <a:lnTo>
                  <a:pt x="230932" y="77011"/>
                </a:lnTo>
                <a:lnTo>
                  <a:pt x="230420" y="76295"/>
                </a:lnTo>
                <a:lnTo>
                  <a:pt x="230830" y="76193"/>
                </a:lnTo>
                <a:lnTo>
                  <a:pt x="230932" y="76091"/>
                </a:lnTo>
                <a:lnTo>
                  <a:pt x="230932" y="75580"/>
                </a:lnTo>
                <a:lnTo>
                  <a:pt x="231750" y="75580"/>
                </a:lnTo>
                <a:lnTo>
                  <a:pt x="231443" y="74864"/>
                </a:lnTo>
                <a:lnTo>
                  <a:pt x="232261" y="74761"/>
                </a:lnTo>
                <a:lnTo>
                  <a:pt x="231136" y="73841"/>
                </a:lnTo>
                <a:lnTo>
                  <a:pt x="230727" y="73943"/>
                </a:lnTo>
                <a:lnTo>
                  <a:pt x="230420" y="72920"/>
                </a:lnTo>
                <a:lnTo>
                  <a:pt x="230011" y="73227"/>
                </a:lnTo>
                <a:lnTo>
                  <a:pt x="230011" y="72818"/>
                </a:lnTo>
                <a:close/>
                <a:moveTo>
                  <a:pt x="261307" y="82943"/>
                </a:moveTo>
                <a:lnTo>
                  <a:pt x="262841" y="84989"/>
                </a:lnTo>
                <a:lnTo>
                  <a:pt x="262330" y="83761"/>
                </a:lnTo>
                <a:lnTo>
                  <a:pt x="261307" y="82943"/>
                </a:lnTo>
                <a:close/>
                <a:moveTo>
                  <a:pt x="237682" y="78239"/>
                </a:moveTo>
                <a:lnTo>
                  <a:pt x="237170" y="78852"/>
                </a:lnTo>
                <a:lnTo>
                  <a:pt x="234614" y="78955"/>
                </a:lnTo>
                <a:lnTo>
                  <a:pt x="234409" y="78750"/>
                </a:lnTo>
                <a:lnTo>
                  <a:pt x="233489" y="79057"/>
                </a:lnTo>
                <a:lnTo>
                  <a:pt x="232977" y="79875"/>
                </a:lnTo>
                <a:lnTo>
                  <a:pt x="232977" y="80080"/>
                </a:lnTo>
                <a:lnTo>
                  <a:pt x="232875" y="80182"/>
                </a:lnTo>
                <a:lnTo>
                  <a:pt x="232977" y="80898"/>
                </a:lnTo>
                <a:lnTo>
                  <a:pt x="232875" y="80693"/>
                </a:lnTo>
                <a:lnTo>
                  <a:pt x="232057" y="83455"/>
                </a:lnTo>
                <a:lnTo>
                  <a:pt x="232364" y="83659"/>
                </a:lnTo>
                <a:lnTo>
                  <a:pt x="232568" y="83864"/>
                </a:lnTo>
                <a:lnTo>
                  <a:pt x="232670" y="85909"/>
                </a:lnTo>
                <a:lnTo>
                  <a:pt x="233386" y="85807"/>
                </a:lnTo>
                <a:lnTo>
                  <a:pt x="233591" y="82841"/>
                </a:lnTo>
                <a:lnTo>
                  <a:pt x="234409" y="84784"/>
                </a:lnTo>
                <a:lnTo>
                  <a:pt x="235636" y="84375"/>
                </a:lnTo>
                <a:lnTo>
                  <a:pt x="235125" y="83761"/>
                </a:lnTo>
                <a:lnTo>
                  <a:pt x="235227" y="83148"/>
                </a:lnTo>
                <a:lnTo>
                  <a:pt x="234409" y="82023"/>
                </a:lnTo>
                <a:lnTo>
                  <a:pt x="234614" y="82023"/>
                </a:lnTo>
                <a:lnTo>
                  <a:pt x="235739" y="81000"/>
                </a:lnTo>
                <a:lnTo>
                  <a:pt x="236148" y="81102"/>
                </a:lnTo>
                <a:lnTo>
                  <a:pt x="235739" y="80693"/>
                </a:lnTo>
                <a:lnTo>
                  <a:pt x="235739" y="80795"/>
                </a:lnTo>
                <a:lnTo>
                  <a:pt x="233591" y="81205"/>
                </a:lnTo>
                <a:lnTo>
                  <a:pt x="233284" y="80693"/>
                </a:lnTo>
                <a:lnTo>
                  <a:pt x="233182" y="80182"/>
                </a:lnTo>
                <a:lnTo>
                  <a:pt x="235943" y="79568"/>
                </a:lnTo>
                <a:lnTo>
                  <a:pt x="236455" y="79773"/>
                </a:lnTo>
                <a:lnTo>
                  <a:pt x="236966" y="79670"/>
                </a:lnTo>
                <a:lnTo>
                  <a:pt x="237580" y="79057"/>
                </a:lnTo>
                <a:lnTo>
                  <a:pt x="237682" y="78239"/>
                </a:lnTo>
                <a:close/>
                <a:moveTo>
                  <a:pt x="210580" y="74659"/>
                </a:moveTo>
                <a:lnTo>
                  <a:pt x="219068" y="86114"/>
                </a:lnTo>
                <a:lnTo>
                  <a:pt x="219068" y="85705"/>
                </a:lnTo>
                <a:lnTo>
                  <a:pt x="219989" y="86011"/>
                </a:lnTo>
                <a:lnTo>
                  <a:pt x="220398" y="83250"/>
                </a:lnTo>
                <a:lnTo>
                  <a:pt x="219273" y="82636"/>
                </a:lnTo>
                <a:lnTo>
                  <a:pt x="218966" y="81102"/>
                </a:lnTo>
                <a:lnTo>
                  <a:pt x="218352" y="80898"/>
                </a:lnTo>
                <a:lnTo>
                  <a:pt x="218148" y="80489"/>
                </a:lnTo>
                <a:lnTo>
                  <a:pt x="218455" y="79977"/>
                </a:lnTo>
                <a:lnTo>
                  <a:pt x="218045" y="79466"/>
                </a:lnTo>
                <a:lnTo>
                  <a:pt x="217330" y="79773"/>
                </a:lnTo>
                <a:lnTo>
                  <a:pt x="217739" y="79568"/>
                </a:lnTo>
                <a:lnTo>
                  <a:pt x="216102" y="77830"/>
                </a:lnTo>
                <a:lnTo>
                  <a:pt x="215795" y="78034"/>
                </a:lnTo>
                <a:lnTo>
                  <a:pt x="212625" y="74659"/>
                </a:lnTo>
                <a:close/>
                <a:moveTo>
                  <a:pt x="246170" y="85602"/>
                </a:moveTo>
                <a:lnTo>
                  <a:pt x="245864" y="85909"/>
                </a:lnTo>
                <a:lnTo>
                  <a:pt x="245761" y="86216"/>
                </a:lnTo>
                <a:lnTo>
                  <a:pt x="246273" y="86523"/>
                </a:lnTo>
                <a:lnTo>
                  <a:pt x="246375" y="86011"/>
                </a:lnTo>
                <a:lnTo>
                  <a:pt x="246170" y="85602"/>
                </a:lnTo>
                <a:close/>
                <a:moveTo>
                  <a:pt x="261818" y="84375"/>
                </a:moveTo>
                <a:lnTo>
                  <a:pt x="261716" y="84886"/>
                </a:lnTo>
                <a:lnTo>
                  <a:pt x="260693" y="85705"/>
                </a:lnTo>
                <a:lnTo>
                  <a:pt x="260386" y="85705"/>
                </a:lnTo>
                <a:lnTo>
                  <a:pt x="260284" y="85193"/>
                </a:lnTo>
                <a:lnTo>
                  <a:pt x="260080" y="85705"/>
                </a:lnTo>
                <a:lnTo>
                  <a:pt x="258648" y="85909"/>
                </a:lnTo>
                <a:lnTo>
                  <a:pt x="259773" y="86523"/>
                </a:lnTo>
                <a:lnTo>
                  <a:pt x="262125" y="85500"/>
                </a:lnTo>
                <a:lnTo>
                  <a:pt x="262023" y="85295"/>
                </a:lnTo>
                <a:lnTo>
                  <a:pt x="262227" y="85193"/>
                </a:lnTo>
                <a:lnTo>
                  <a:pt x="262432" y="84477"/>
                </a:lnTo>
                <a:lnTo>
                  <a:pt x="261818" y="84375"/>
                </a:lnTo>
                <a:close/>
                <a:moveTo>
                  <a:pt x="249239" y="87852"/>
                </a:moveTo>
                <a:lnTo>
                  <a:pt x="248727" y="88670"/>
                </a:lnTo>
                <a:lnTo>
                  <a:pt x="249648" y="88466"/>
                </a:lnTo>
                <a:lnTo>
                  <a:pt x="249239" y="87852"/>
                </a:lnTo>
                <a:close/>
                <a:moveTo>
                  <a:pt x="220500" y="86216"/>
                </a:moveTo>
                <a:lnTo>
                  <a:pt x="219682" y="86932"/>
                </a:lnTo>
                <a:lnTo>
                  <a:pt x="219784" y="87136"/>
                </a:lnTo>
                <a:lnTo>
                  <a:pt x="227250" y="88875"/>
                </a:lnTo>
                <a:lnTo>
                  <a:pt x="227761" y="88977"/>
                </a:lnTo>
                <a:lnTo>
                  <a:pt x="227761" y="88057"/>
                </a:lnTo>
                <a:lnTo>
                  <a:pt x="226330" y="87648"/>
                </a:lnTo>
                <a:lnTo>
                  <a:pt x="226125" y="87136"/>
                </a:lnTo>
                <a:lnTo>
                  <a:pt x="224591" y="86727"/>
                </a:lnTo>
                <a:lnTo>
                  <a:pt x="224284" y="87136"/>
                </a:lnTo>
                <a:lnTo>
                  <a:pt x="222648" y="87034"/>
                </a:lnTo>
                <a:lnTo>
                  <a:pt x="222239" y="86523"/>
                </a:lnTo>
                <a:lnTo>
                  <a:pt x="220500" y="86216"/>
                </a:lnTo>
                <a:close/>
                <a:moveTo>
                  <a:pt x="227761" y="88364"/>
                </a:moveTo>
                <a:lnTo>
                  <a:pt x="228273" y="89080"/>
                </a:lnTo>
                <a:lnTo>
                  <a:pt x="228886" y="88670"/>
                </a:lnTo>
                <a:lnTo>
                  <a:pt x="228375" y="88364"/>
                </a:lnTo>
                <a:close/>
                <a:moveTo>
                  <a:pt x="229398" y="88568"/>
                </a:moveTo>
                <a:lnTo>
                  <a:pt x="228989" y="88977"/>
                </a:lnTo>
                <a:lnTo>
                  <a:pt x="229705" y="89182"/>
                </a:lnTo>
                <a:lnTo>
                  <a:pt x="229807" y="88670"/>
                </a:lnTo>
                <a:lnTo>
                  <a:pt x="229398" y="88568"/>
                </a:lnTo>
                <a:close/>
                <a:moveTo>
                  <a:pt x="235432" y="88466"/>
                </a:moveTo>
                <a:lnTo>
                  <a:pt x="234920" y="88875"/>
                </a:lnTo>
                <a:lnTo>
                  <a:pt x="233182" y="88568"/>
                </a:lnTo>
                <a:lnTo>
                  <a:pt x="232670" y="88670"/>
                </a:lnTo>
                <a:lnTo>
                  <a:pt x="232670" y="89182"/>
                </a:lnTo>
                <a:lnTo>
                  <a:pt x="234716" y="88977"/>
                </a:lnTo>
                <a:lnTo>
                  <a:pt x="235330" y="88773"/>
                </a:lnTo>
                <a:lnTo>
                  <a:pt x="235534" y="88466"/>
                </a:lnTo>
                <a:close/>
                <a:moveTo>
                  <a:pt x="230932" y="88364"/>
                </a:moveTo>
                <a:lnTo>
                  <a:pt x="230727" y="88568"/>
                </a:lnTo>
                <a:lnTo>
                  <a:pt x="231034" y="88977"/>
                </a:lnTo>
                <a:lnTo>
                  <a:pt x="231034" y="88977"/>
                </a:lnTo>
                <a:lnTo>
                  <a:pt x="230420" y="88670"/>
                </a:lnTo>
                <a:lnTo>
                  <a:pt x="230011" y="89386"/>
                </a:lnTo>
                <a:lnTo>
                  <a:pt x="231341" y="88977"/>
                </a:lnTo>
                <a:lnTo>
                  <a:pt x="231750" y="89080"/>
                </a:lnTo>
                <a:lnTo>
                  <a:pt x="231648" y="88977"/>
                </a:lnTo>
                <a:lnTo>
                  <a:pt x="231750" y="88977"/>
                </a:lnTo>
                <a:lnTo>
                  <a:pt x="231648" y="88670"/>
                </a:lnTo>
                <a:lnTo>
                  <a:pt x="231239" y="88568"/>
                </a:lnTo>
                <a:lnTo>
                  <a:pt x="230932" y="88364"/>
                </a:lnTo>
                <a:close/>
                <a:moveTo>
                  <a:pt x="232670" y="89591"/>
                </a:moveTo>
                <a:lnTo>
                  <a:pt x="231750" y="89898"/>
                </a:lnTo>
                <a:lnTo>
                  <a:pt x="232670" y="90409"/>
                </a:lnTo>
                <a:lnTo>
                  <a:pt x="233284" y="90205"/>
                </a:lnTo>
                <a:lnTo>
                  <a:pt x="232670" y="89591"/>
                </a:lnTo>
                <a:close/>
                <a:moveTo>
                  <a:pt x="239420" y="88670"/>
                </a:moveTo>
                <a:lnTo>
                  <a:pt x="237989" y="88773"/>
                </a:lnTo>
                <a:lnTo>
                  <a:pt x="235943" y="90102"/>
                </a:lnTo>
                <a:lnTo>
                  <a:pt x="235943" y="90511"/>
                </a:lnTo>
                <a:lnTo>
                  <a:pt x="237068" y="90102"/>
                </a:lnTo>
                <a:lnTo>
                  <a:pt x="239420" y="88670"/>
                </a:lnTo>
                <a:close/>
                <a:moveTo>
                  <a:pt x="244636" y="80386"/>
                </a:moveTo>
                <a:lnTo>
                  <a:pt x="243205" y="81409"/>
                </a:lnTo>
                <a:lnTo>
                  <a:pt x="243920" y="81614"/>
                </a:lnTo>
                <a:lnTo>
                  <a:pt x="244125" y="82125"/>
                </a:lnTo>
                <a:lnTo>
                  <a:pt x="244432" y="82330"/>
                </a:lnTo>
                <a:lnTo>
                  <a:pt x="245761" y="82227"/>
                </a:lnTo>
                <a:lnTo>
                  <a:pt x="245557" y="82739"/>
                </a:lnTo>
                <a:lnTo>
                  <a:pt x="244023" y="82943"/>
                </a:lnTo>
                <a:lnTo>
                  <a:pt x="244534" y="83250"/>
                </a:lnTo>
                <a:lnTo>
                  <a:pt x="244739" y="84068"/>
                </a:lnTo>
                <a:lnTo>
                  <a:pt x="245659" y="83148"/>
                </a:lnTo>
                <a:lnTo>
                  <a:pt x="245761" y="83966"/>
                </a:lnTo>
                <a:lnTo>
                  <a:pt x="246580" y="84068"/>
                </a:lnTo>
                <a:lnTo>
                  <a:pt x="246784" y="84580"/>
                </a:lnTo>
                <a:lnTo>
                  <a:pt x="249648" y="85909"/>
                </a:lnTo>
                <a:lnTo>
                  <a:pt x="249443" y="86011"/>
                </a:lnTo>
                <a:lnTo>
                  <a:pt x="249648" y="86011"/>
                </a:lnTo>
                <a:lnTo>
                  <a:pt x="250261" y="87443"/>
                </a:lnTo>
                <a:lnTo>
                  <a:pt x="249852" y="87545"/>
                </a:lnTo>
                <a:lnTo>
                  <a:pt x="250057" y="88057"/>
                </a:lnTo>
                <a:lnTo>
                  <a:pt x="249852" y="88466"/>
                </a:lnTo>
                <a:lnTo>
                  <a:pt x="251080" y="88159"/>
                </a:lnTo>
                <a:lnTo>
                  <a:pt x="251080" y="88670"/>
                </a:lnTo>
                <a:lnTo>
                  <a:pt x="251693" y="89386"/>
                </a:lnTo>
                <a:lnTo>
                  <a:pt x="253534" y="89386"/>
                </a:lnTo>
                <a:lnTo>
                  <a:pt x="253841" y="88977"/>
                </a:lnTo>
                <a:lnTo>
                  <a:pt x="252920" y="88466"/>
                </a:lnTo>
                <a:lnTo>
                  <a:pt x="254455" y="88261"/>
                </a:lnTo>
                <a:lnTo>
                  <a:pt x="254455" y="88159"/>
                </a:lnTo>
                <a:lnTo>
                  <a:pt x="254557" y="88159"/>
                </a:lnTo>
                <a:lnTo>
                  <a:pt x="254250" y="87750"/>
                </a:lnTo>
                <a:lnTo>
                  <a:pt x="254864" y="87955"/>
                </a:lnTo>
                <a:lnTo>
                  <a:pt x="255375" y="87852"/>
                </a:lnTo>
                <a:lnTo>
                  <a:pt x="257625" y="90307"/>
                </a:lnTo>
                <a:lnTo>
                  <a:pt x="260080" y="91023"/>
                </a:lnTo>
                <a:lnTo>
                  <a:pt x="260080" y="90716"/>
                </a:lnTo>
                <a:lnTo>
                  <a:pt x="260489" y="90614"/>
                </a:lnTo>
                <a:lnTo>
                  <a:pt x="259670" y="90307"/>
                </a:lnTo>
                <a:lnTo>
                  <a:pt x="259670" y="90102"/>
                </a:lnTo>
                <a:lnTo>
                  <a:pt x="259159" y="89386"/>
                </a:lnTo>
                <a:lnTo>
                  <a:pt x="258648" y="89386"/>
                </a:lnTo>
                <a:lnTo>
                  <a:pt x="257318" y="87034"/>
                </a:lnTo>
                <a:lnTo>
                  <a:pt x="258136" y="86932"/>
                </a:lnTo>
                <a:lnTo>
                  <a:pt x="256500" y="85705"/>
                </a:lnTo>
                <a:lnTo>
                  <a:pt x="256398" y="84989"/>
                </a:lnTo>
                <a:lnTo>
                  <a:pt x="251898" y="82636"/>
                </a:lnTo>
                <a:lnTo>
                  <a:pt x="249545" y="81716"/>
                </a:lnTo>
                <a:lnTo>
                  <a:pt x="248727" y="81920"/>
                </a:lnTo>
                <a:lnTo>
                  <a:pt x="248727" y="82125"/>
                </a:lnTo>
                <a:lnTo>
                  <a:pt x="246989" y="83455"/>
                </a:lnTo>
                <a:lnTo>
                  <a:pt x="246375" y="82636"/>
                </a:lnTo>
                <a:lnTo>
                  <a:pt x="246273" y="82943"/>
                </a:lnTo>
                <a:lnTo>
                  <a:pt x="245864" y="80795"/>
                </a:lnTo>
                <a:lnTo>
                  <a:pt x="244636" y="80386"/>
                </a:lnTo>
                <a:close/>
                <a:moveTo>
                  <a:pt x="242693" y="91534"/>
                </a:moveTo>
                <a:lnTo>
                  <a:pt x="241977" y="91636"/>
                </a:lnTo>
                <a:lnTo>
                  <a:pt x="241977" y="91841"/>
                </a:lnTo>
                <a:lnTo>
                  <a:pt x="242386" y="92352"/>
                </a:lnTo>
                <a:lnTo>
                  <a:pt x="242693" y="91534"/>
                </a:lnTo>
                <a:close/>
                <a:moveTo>
                  <a:pt x="285750" y="96648"/>
                </a:moveTo>
                <a:lnTo>
                  <a:pt x="285545" y="96750"/>
                </a:lnTo>
                <a:lnTo>
                  <a:pt x="284420" y="97159"/>
                </a:lnTo>
                <a:lnTo>
                  <a:pt x="284216" y="97261"/>
                </a:lnTo>
                <a:lnTo>
                  <a:pt x="285239" y="97261"/>
                </a:lnTo>
                <a:lnTo>
                  <a:pt x="285750" y="96648"/>
                </a:lnTo>
                <a:close/>
                <a:moveTo>
                  <a:pt x="285648" y="97057"/>
                </a:moveTo>
                <a:lnTo>
                  <a:pt x="285239" y="97261"/>
                </a:lnTo>
                <a:lnTo>
                  <a:pt x="285545" y="97261"/>
                </a:lnTo>
                <a:lnTo>
                  <a:pt x="285648" y="97057"/>
                </a:lnTo>
                <a:close/>
                <a:moveTo>
                  <a:pt x="284011" y="98080"/>
                </a:moveTo>
                <a:lnTo>
                  <a:pt x="282886" y="98591"/>
                </a:lnTo>
                <a:lnTo>
                  <a:pt x="283807" y="98693"/>
                </a:lnTo>
                <a:lnTo>
                  <a:pt x="284114" y="98386"/>
                </a:lnTo>
                <a:lnTo>
                  <a:pt x="284011" y="98080"/>
                </a:lnTo>
                <a:close/>
                <a:moveTo>
                  <a:pt x="168852" y="92761"/>
                </a:moveTo>
                <a:lnTo>
                  <a:pt x="168136" y="92864"/>
                </a:lnTo>
                <a:lnTo>
                  <a:pt x="168136" y="93682"/>
                </a:lnTo>
                <a:lnTo>
                  <a:pt x="167318" y="94295"/>
                </a:lnTo>
                <a:lnTo>
                  <a:pt x="167318" y="95114"/>
                </a:lnTo>
                <a:lnTo>
                  <a:pt x="166807" y="95420"/>
                </a:lnTo>
                <a:lnTo>
                  <a:pt x="166705" y="95318"/>
                </a:lnTo>
                <a:lnTo>
                  <a:pt x="165886" y="96341"/>
                </a:lnTo>
                <a:lnTo>
                  <a:pt x="165375" y="96239"/>
                </a:lnTo>
                <a:lnTo>
                  <a:pt x="164966" y="96443"/>
                </a:lnTo>
                <a:lnTo>
                  <a:pt x="164761" y="96443"/>
                </a:lnTo>
                <a:lnTo>
                  <a:pt x="164045" y="96955"/>
                </a:lnTo>
                <a:lnTo>
                  <a:pt x="163330" y="105955"/>
                </a:lnTo>
                <a:lnTo>
                  <a:pt x="163943" y="106261"/>
                </a:lnTo>
                <a:lnTo>
                  <a:pt x="165477" y="105852"/>
                </a:lnTo>
                <a:lnTo>
                  <a:pt x="168750" y="96034"/>
                </a:lnTo>
                <a:lnTo>
                  <a:pt x="169159" y="96341"/>
                </a:lnTo>
                <a:lnTo>
                  <a:pt x="169364" y="96136"/>
                </a:lnTo>
                <a:lnTo>
                  <a:pt x="168852" y="92761"/>
                </a:lnTo>
                <a:close/>
                <a:moveTo>
                  <a:pt x="79364" y="112500"/>
                </a:moveTo>
                <a:lnTo>
                  <a:pt x="79057" y="112807"/>
                </a:lnTo>
                <a:lnTo>
                  <a:pt x="79057" y="113011"/>
                </a:lnTo>
                <a:lnTo>
                  <a:pt x="79364" y="112500"/>
                </a:lnTo>
                <a:close/>
                <a:moveTo>
                  <a:pt x="185114" y="3784"/>
                </a:moveTo>
                <a:lnTo>
                  <a:pt x="184091" y="4398"/>
                </a:lnTo>
                <a:lnTo>
                  <a:pt x="184909" y="4705"/>
                </a:lnTo>
                <a:lnTo>
                  <a:pt x="183273" y="4705"/>
                </a:lnTo>
                <a:lnTo>
                  <a:pt x="183989" y="5011"/>
                </a:lnTo>
                <a:lnTo>
                  <a:pt x="184193" y="5318"/>
                </a:lnTo>
                <a:lnTo>
                  <a:pt x="184193" y="5318"/>
                </a:lnTo>
                <a:lnTo>
                  <a:pt x="183784" y="5011"/>
                </a:lnTo>
                <a:lnTo>
                  <a:pt x="180102" y="5114"/>
                </a:lnTo>
                <a:lnTo>
                  <a:pt x="180920" y="5216"/>
                </a:lnTo>
                <a:lnTo>
                  <a:pt x="177341" y="5727"/>
                </a:lnTo>
                <a:lnTo>
                  <a:pt x="177545" y="5932"/>
                </a:lnTo>
                <a:lnTo>
                  <a:pt x="177341" y="6239"/>
                </a:lnTo>
                <a:lnTo>
                  <a:pt x="176830" y="6136"/>
                </a:lnTo>
                <a:lnTo>
                  <a:pt x="177955" y="6443"/>
                </a:lnTo>
                <a:lnTo>
                  <a:pt x="177239" y="6443"/>
                </a:lnTo>
                <a:lnTo>
                  <a:pt x="178568" y="6852"/>
                </a:lnTo>
                <a:lnTo>
                  <a:pt x="178057" y="7057"/>
                </a:lnTo>
                <a:lnTo>
                  <a:pt x="178261" y="6852"/>
                </a:lnTo>
                <a:lnTo>
                  <a:pt x="178261" y="6852"/>
                </a:lnTo>
                <a:lnTo>
                  <a:pt x="174477" y="7057"/>
                </a:lnTo>
                <a:lnTo>
                  <a:pt x="174682" y="7466"/>
                </a:lnTo>
                <a:lnTo>
                  <a:pt x="174989" y="7568"/>
                </a:lnTo>
                <a:lnTo>
                  <a:pt x="175091" y="7773"/>
                </a:lnTo>
                <a:lnTo>
                  <a:pt x="177648" y="8795"/>
                </a:lnTo>
                <a:lnTo>
                  <a:pt x="177852" y="9205"/>
                </a:lnTo>
                <a:lnTo>
                  <a:pt x="178261" y="9511"/>
                </a:lnTo>
                <a:lnTo>
                  <a:pt x="178169" y="9789"/>
                </a:lnTo>
                <a:lnTo>
                  <a:pt x="177852" y="9409"/>
                </a:lnTo>
                <a:lnTo>
                  <a:pt x="177545" y="9716"/>
                </a:lnTo>
                <a:lnTo>
                  <a:pt x="177034" y="8591"/>
                </a:lnTo>
                <a:lnTo>
                  <a:pt x="173352" y="8182"/>
                </a:lnTo>
                <a:lnTo>
                  <a:pt x="173352" y="8182"/>
                </a:lnTo>
                <a:lnTo>
                  <a:pt x="173966" y="8489"/>
                </a:lnTo>
                <a:lnTo>
                  <a:pt x="172636" y="8489"/>
                </a:lnTo>
                <a:lnTo>
                  <a:pt x="175193" y="9205"/>
                </a:lnTo>
                <a:lnTo>
                  <a:pt x="175193" y="9205"/>
                </a:lnTo>
                <a:lnTo>
                  <a:pt x="172432" y="8898"/>
                </a:lnTo>
                <a:lnTo>
                  <a:pt x="172432" y="8693"/>
                </a:lnTo>
                <a:lnTo>
                  <a:pt x="172227" y="8591"/>
                </a:lnTo>
                <a:lnTo>
                  <a:pt x="172227" y="8182"/>
                </a:lnTo>
                <a:lnTo>
                  <a:pt x="171307" y="7670"/>
                </a:lnTo>
                <a:lnTo>
                  <a:pt x="171307" y="7670"/>
                </a:lnTo>
                <a:lnTo>
                  <a:pt x="171716" y="8284"/>
                </a:lnTo>
                <a:lnTo>
                  <a:pt x="171102" y="8898"/>
                </a:lnTo>
                <a:lnTo>
                  <a:pt x="172227" y="9511"/>
                </a:lnTo>
                <a:lnTo>
                  <a:pt x="172330" y="10330"/>
                </a:lnTo>
                <a:lnTo>
                  <a:pt x="174886" y="11148"/>
                </a:lnTo>
                <a:lnTo>
                  <a:pt x="173966" y="11045"/>
                </a:lnTo>
                <a:lnTo>
                  <a:pt x="174170" y="12068"/>
                </a:lnTo>
                <a:lnTo>
                  <a:pt x="173966" y="12375"/>
                </a:lnTo>
                <a:lnTo>
                  <a:pt x="173966" y="12580"/>
                </a:lnTo>
                <a:lnTo>
                  <a:pt x="173250" y="13398"/>
                </a:lnTo>
                <a:lnTo>
                  <a:pt x="170898" y="12886"/>
                </a:lnTo>
                <a:lnTo>
                  <a:pt x="172023" y="12886"/>
                </a:lnTo>
                <a:lnTo>
                  <a:pt x="172125" y="13091"/>
                </a:lnTo>
                <a:lnTo>
                  <a:pt x="172636" y="12989"/>
                </a:lnTo>
                <a:lnTo>
                  <a:pt x="172330" y="12784"/>
                </a:lnTo>
                <a:lnTo>
                  <a:pt x="173045" y="11761"/>
                </a:lnTo>
                <a:lnTo>
                  <a:pt x="173045" y="11352"/>
                </a:lnTo>
                <a:lnTo>
                  <a:pt x="172330" y="11045"/>
                </a:lnTo>
                <a:lnTo>
                  <a:pt x="171307" y="9920"/>
                </a:lnTo>
                <a:lnTo>
                  <a:pt x="171307" y="9716"/>
                </a:lnTo>
                <a:lnTo>
                  <a:pt x="171102" y="9307"/>
                </a:lnTo>
                <a:lnTo>
                  <a:pt x="170284" y="8898"/>
                </a:lnTo>
                <a:lnTo>
                  <a:pt x="170182" y="7875"/>
                </a:lnTo>
                <a:lnTo>
                  <a:pt x="168545" y="7670"/>
                </a:lnTo>
                <a:lnTo>
                  <a:pt x="167727" y="8080"/>
                </a:lnTo>
                <a:lnTo>
                  <a:pt x="167625" y="8795"/>
                </a:lnTo>
                <a:lnTo>
                  <a:pt x="167114" y="9205"/>
                </a:lnTo>
                <a:lnTo>
                  <a:pt x="167727" y="9409"/>
                </a:lnTo>
                <a:lnTo>
                  <a:pt x="168034" y="10432"/>
                </a:lnTo>
                <a:lnTo>
                  <a:pt x="169875" y="10943"/>
                </a:lnTo>
                <a:lnTo>
                  <a:pt x="169568" y="11557"/>
                </a:lnTo>
                <a:lnTo>
                  <a:pt x="164148" y="10227"/>
                </a:lnTo>
                <a:lnTo>
                  <a:pt x="163636" y="10432"/>
                </a:lnTo>
                <a:lnTo>
                  <a:pt x="164352" y="10841"/>
                </a:lnTo>
                <a:lnTo>
                  <a:pt x="163841" y="11250"/>
                </a:lnTo>
                <a:lnTo>
                  <a:pt x="159648" y="11557"/>
                </a:lnTo>
                <a:lnTo>
                  <a:pt x="159648" y="11557"/>
                </a:lnTo>
                <a:lnTo>
                  <a:pt x="159955" y="11455"/>
                </a:lnTo>
                <a:lnTo>
                  <a:pt x="159852" y="11045"/>
                </a:lnTo>
                <a:lnTo>
                  <a:pt x="159750" y="11045"/>
                </a:lnTo>
                <a:lnTo>
                  <a:pt x="158830" y="11250"/>
                </a:lnTo>
                <a:lnTo>
                  <a:pt x="159136" y="11352"/>
                </a:lnTo>
                <a:lnTo>
                  <a:pt x="158830" y="11455"/>
                </a:lnTo>
                <a:lnTo>
                  <a:pt x="158625" y="11352"/>
                </a:lnTo>
                <a:lnTo>
                  <a:pt x="156682" y="11966"/>
                </a:lnTo>
                <a:lnTo>
                  <a:pt x="156886" y="12068"/>
                </a:lnTo>
                <a:lnTo>
                  <a:pt x="155250" y="12886"/>
                </a:lnTo>
                <a:lnTo>
                  <a:pt x="154330" y="12273"/>
                </a:lnTo>
                <a:lnTo>
                  <a:pt x="155352" y="11966"/>
                </a:lnTo>
                <a:lnTo>
                  <a:pt x="152898" y="11250"/>
                </a:lnTo>
                <a:lnTo>
                  <a:pt x="153614" y="11659"/>
                </a:lnTo>
                <a:lnTo>
                  <a:pt x="153614" y="12375"/>
                </a:lnTo>
                <a:lnTo>
                  <a:pt x="154227" y="12784"/>
                </a:lnTo>
                <a:lnTo>
                  <a:pt x="154227" y="13602"/>
                </a:lnTo>
                <a:lnTo>
                  <a:pt x="152795" y="13193"/>
                </a:lnTo>
                <a:lnTo>
                  <a:pt x="151466" y="14011"/>
                </a:lnTo>
                <a:lnTo>
                  <a:pt x="152080" y="14727"/>
                </a:lnTo>
                <a:lnTo>
                  <a:pt x="151568" y="14932"/>
                </a:lnTo>
                <a:lnTo>
                  <a:pt x="149625" y="14318"/>
                </a:lnTo>
                <a:lnTo>
                  <a:pt x="149420" y="14523"/>
                </a:lnTo>
                <a:lnTo>
                  <a:pt x="150545" y="15239"/>
                </a:lnTo>
                <a:lnTo>
                  <a:pt x="150341" y="15545"/>
                </a:lnTo>
                <a:lnTo>
                  <a:pt x="146864" y="13295"/>
                </a:lnTo>
                <a:lnTo>
                  <a:pt x="147068" y="13193"/>
                </a:lnTo>
                <a:lnTo>
                  <a:pt x="145636" y="12580"/>
                </a:lnTo>
                <a:lnTo>
                  <a:pt x="151057" y="13398"/>
                </a:lnTo>
                <a:lnTo>
                  <a:pt x="151977" y="12886"/>
                </a:lnTo>
                <a:lnTo>
                  <a:pt x="151875" y="12375"/>
                </a:lnTo>
                <a:lnTo>
                  <a:pt x="150648" y="11659"/>
                </a:lnTo>
                <a:lnTo>
                  <a:pt x="150750" y="11761"/>
                </a:lnTo>
                <a:lnTo>
                  <a:pt x="150750" y="11761"/>
                </a:lnTo>
                <a:lnTo>
                  <a:pt x="146455" y="10636"/>
                </a:lnTo>
                <a:lnTo>
                  <a:pt x="146045" y="10841"/>
                </a:lnTo>
                <a:lnTo>
                  <a:pt x="145841" y="10636"/>
                </a:lnTo>
                <a:lnTo>
                  <a:pt x="145841" y="10534"/>
                </a:lnTo>
                <a:lnTo>
                  <a:pt x="145227" y="10432"/>
                </a:lnTo>
                <a:lnTo>
                  <a:pt x="145739" y="10330"/>
                </a:lnTo>
                <a:lnTo>
                  <a:pt x="145023" y="10125"/>
                </a:lnTo>
                <a:lnTo>
                  <a:pt x="145023" y="10125"/>
                </a:lnTo>
                <a:lnTo>
                  <a:pt x="145125" y="10227"/>
                </a:lnTo>
                <a:lnTo>
                  <a:pt x="143591" y="10330"/>
                </a:lnTo>
                <a:lnTo>
                  <a:pt x="143489" y="10125"/>
                </a:lnTo>
                <a:lnTo>
                  <a:pt x="142875" y="9920"/>
                </a:lnTo>
                <a:lnTo>
                  <a:pt x="144102" y="9920"/>
                </a:lnTo>
                <a:lnTo>
                  <a:pt x="143080" y="9409"/>
                </a:lnTo>
                <a:lnTo>
                  <a:pt x="142466" y="9920"/>
                </a:lnTo>
                <a:lnTo>
                  <a:pt x="141955" y="9409"/>
                </a:lnTo>
                <a:lnTo>
                  <a:pt x="141443" y="9716"/>
                </a:lnTo>
                <a:lnTo>
                  <a:pt x="141341" y="9511"/>
                </a:lnTo>
                <a:lnTo>
                  <a:pt x="141136" y="9409"/>
                </a:lnTo>
                <a:lnTo>
                  <a:pt x="140727" y="9920"/>
                </a:lnTo>
                <a:lnTo>
                  <a:pt x="140830" y="9409"/>
                </a:lnTo>
                <a:lnTo>
                  <a:pt x="140318" y="9307"/>
                </a:lnTo>
                <a:lnTo>
                  <a:pt x="139398" y="10023"/>
                </a:lnTo>
                <a:lnTo>
                  <a:pt x="138886" y="9716"/>
                </a:lnTo>
                <a:lnTo>
                  <a:pt x="138068" y="9920"/>
                </a:lnTo>
                <a:lnTo>
                  <a:pt x="138477" y="10227"/>
                </a:lnTo>
                <a:lnTo>
                  <a:pt x="137864" y="10125"/>
                </a:lnTo>
                <a:lnTo>
                  <a:pt x="137557" y="10330"/>
                </a:lnTo>
                <a:lnTo>
                  <a:pt x="137761" y="10534"/>
                </a:lnTo>
                <a:lnTo>
                  <a:pt x="137352" y="10636"/>
                </a:lnTo>
                <a:lnTo>
                  <a:pt x="137352" y="10125"/>
                </a:lnTo>
                <a:lnTo>
                  <a:pt x="137045" y="10534"/>
                </a:lnTo>
                <a:lnTo>
                  <a:pt x="136330" y="10534"/>
                </a:lnTo>
                <a:lnTo>
                  <a:pt x="136636" y="10636"/>
                </a:lnTo>
                <a:lnTo>
                  <a:pt x="136125" y="10636"/>
                </a:lnTo>
                <a:lnTo>
                  <a:pt x="136125" y="10841"/>
                </a:lnTo>
                <a:lnTo>
                  <a:pt x="135818" y="10841"/>
                </a:lnTo>
                <a:lnTo>
                  <a:pt x="135716" y="11045"/>
                </a:lnTo>
                <a:lnTo>
                  <a:pt x="135102" y="11352"/>
                </a:lnTo>
                <a:lnTo>
                  <a:pt x="135818" y="11455"/>
                </a:lnTo>
                <a:lnTo>
                  <a:pt x="135307" y="11455"/>
                </a:lnTo>
                <a:lnTo>
                  <a:pt x="135102" y="11761"/>
                </a:lnTo>
                <a:lnTo>
                  <a:pt x="135102" y="11966"/>
                </a:lnTo>
                <a:lnTo>
                  <a:pt x="134795" y="11659"/>
                </a:lnTo>
                <a:lnTo>
                  <a:pt x="134386" y="11761"/>
                </a:lnTo>
                <a:lnTo>
                  <a:pt x="134591" y="11864"/>
                </a:lnTo>
                <a:lnTo>
                  <a:pt x="134080" y="12068"/>
                </a:lnTo>
                <a:lnTo>
                  <a:pt x="134386" y="12068"/>
                </a:lnTo>
                <a:lnTo>
                  <a:pt x="134693" y="12273"/>
                </a:lnTo>
                <a:lnTo>
                  <a:pt x="134693" y="12375"/>
                </a:lnTo>
                <a:lnTo>
                  <a:pt x="133875" y="12477"/>
                </a:lnTo>
                <a:lnTo>
                  <a:pt x="134591" y="12477"/>
                </a:lnTo>
                <a:lnTo>
                  <a:pt x="133364" y="12784"/>
                </a:lnTo>
                <a:lnTo>
                  <a:pt x="133568" y="12886"/>
                </a:lnTo>
                <a:lnTo>
                  <a:pt x="133057" y="13091"/>
                </a:lnTo>
                <a:lnTo>
                  <a:pt x="133670" y="13295"/>
                </a:lnTo>
                <a:lnTo>
                  <a:pt x="132852" y="13500"/>
                </a:lnTo>
                <a:lnTo>
                  <a:pt x="133057" y="13602"/>
                </a:lnTo>
                <a:lnTo>
                  <a:pt x="133057" y="14216"/>
                </a:lnTo>
                <a:lnTo>
                  <a:pt x="132750" y="14420"/>
                </a:lnTo>
                <a:lnTo>
                  <a:pt x="132545" y="14318"/>
                </a:lnTo>
                <a:lnTo>
                  <a:pt x="131932" y="14727"/>
                </a:lnTo>
                <a:lnTo>
                  <a:pt x="132239" y="14625"/>
                </a:lnTo>
                <a:lnTo>
                  <a:pt x="130909" y="15750"/>
                </a:lnTo>
                <a:lnTo>
                  <a:pt x="131114" y="15852"/>
                </a:lnTo>
                <a:lnTo>
                  <a:pt x="131830" y="15545"/>
                </a:lnTo>
                <a:lnTo>
                  <a:pt x="131727" y="15443"/>
                </a:lnTo>
                <a:lnTo>
                  <a:pt x="132136" y="15443"/>
                </a:lnTo>
                <a:lnTo>
                  <a:pt x="131932" y="15545"/>
                </a:lnTo>
                <a:lnTo>
                  <a:pt x="132136" y="15545"/>
                </a:lnTo>
                <a:lnTo>
                  <a:pt x="131727" y="15852"/>
                </a:lnTo>
                <a:lnTo>
                  <a:pt x="130091" y="15955"/>
                </a:lnTo>
                <a:lnTo>
                  <a:pt x="129886" y="16057"/>
                </a:lnTo>
                <a:lnTo>
                  <a:pt x="130193" y="16466"/>
                </a:lnTo>
                <a:lnTo>
                  <a:pt x="128864" y="16568"/>
                </a:lnTo>
                <a:lnTo>
                  <a:pt x="129886" y="16568"/>
                </a:lnTo>
                <a:lnTo>
                  <a:pt x="128785" y="16804"/>
                </a:lnTo>
                <a:lnTo>
                  <a:pt x="128785" y="16804"/>
                </a:lnTo>
                <a:lnTo>
                  <a:pt x="127841" y="17182"/>
                </a:lnTo>
                <a:lnTo>
                  <a:pt x="128966" y="17386"/>
                </a:lnTo>
                <a:lnTo>
                  <a:pt x="127739" y="17386"/>
                </a:lnTo>
                <a:lnTo>
                  <a:pt x="128045" y="18102"/>
                </a:lnTo>
                <a:lnTo>
                  <a:pt x="129477" y="17795"/>
                </a:lnTo>
                <a:lnTo>
                  <a:pt x="129580" y="18000"/>
                </a:lnTo>
                <a:lnTo>
                  <a:pt x="129273" y="18205"/>
                </a:lnTo>
                <a:lnTo>
                  <a:pt x="127739" y="18307"/>
                </a:lnTo>
                <a:lnTo>
                  <a:pt x="128250" y="18511"/>
                </a:lnTo>
                <a:lnTo>
                  <a:pt x="127943" y="18818"/>
                </a:lnTo>
                <a:lnTo>
                  <a:pt x="128250" y="19023"/>
                </a:lnTo>
                <a:lnTo>
                  <a:pt x="127943" y="19227"/>
                </a:lnTo>
                <a:lnTo>
                  <a:pt x="128045" y="19330"/>
                </a:lnTo>
                <a:lnTo>
                  <a:pt x="129170" y="18614"/>
                </a:lnTo>
                <a:lnTo>
                  <a:pt x="128864" y="19023"/>
                </a:lnTo>
                <a:lnTo>
                  <a:pt x="128557" y="19023"/>
                </a:lnTo>
                <a:lnTo>
                  <a:pt x="128659" y="19330"/>
                </a:lnTo>
                <a:lnTo>
                  <a:pt x="127943" y="19841"/>
                </a:lnTo>
                <a:lnTo>
                  <a:pt x="128864" y="19534"/>
                </a:lnTo>
                <a:lnTo>
                  <a:pt x="128557" y="19841"/>
                </a:lnTo>
                <a:lnTo>
                  <a:pt x="128864" y="20045"/>
                </a:lnTo>
                <a:lnTo>
                  <a:pt x="128250" y="20352"/>
                </a:lnTo>
                <a:lnTo>
                  <a:pt x="129068" y="20761"/>
                </a:lnTo>
                <a:lnTo>
                  <a:pt x="128966" y="20864"/>
                </a:lnTo>
                <a:lnTo>
                  <a:pt x="131011" y="20148"/>
                </a:lnTo>
                <a:lnTo>
                  <a:pt x="131114" y="19943"/>
                </a:lnTo>
                <a:lnTo>
                  <a:pt x="131727" y="19841"/>
                </a:lnTo>
                <a:lnTo>
                  <a:pt x="131727" y="19534"/>
                </a:lnTo>
                <a:lnTo>
                  <a:pt x="131830" y="19330"/>
                </a:lnTo>
                <a:lnTo>
                  <a:pt x="132034" y="19841"/>
                </a:lnTo>
                <a:lnTo>
                  <a:pt x="132443" y="20045"/>
                </a:lnTo>
                <a:lnTo>
                  <a:pt x="132443" y="20659"/>
                </a:lnTo>
                <a:lnTo>
                  <a:pt x="133670" y="22295"/>
                </a:lnTo>
                <a:lnTo>
                  <a:pt x="133670" y="22500"/>
                </a:lnTo>
                <a:lnTo>
                  <a:pt x="133773" y="22705"/>
                </a:lnTo>
                <a:lnTo>
                  <a:pt x="133466" y="22705"/>
                </a:lnTo>
                <a:lnTo>
                  <a:pt x="133875" y="23523"/>
                </a:lnTo>
                <a:lnTo>
                  <a:pt x="135000" y="23318"/>
                </a:lnTo>
                <a:lnTo>
                  <a:pt x="135205" y="22909"/>
                </a:lnTo>
                <a:lnTo>
                  <a:pt x="136023" y="22807"/>
                </a:lnTo>
                <a:lnTo>
                  <a:pt x="136432" y="20557"/>
                </a:lnTo>
                <a:lnTo>
                  <a:pt x="136636" y="20557"/>
                </a:lnTo>
                <a:lnTo>
                  <a:pt x="136023" y="20455"/>
                </a:lnTo>
                <a:lnTo>
                  <a:pt x="137761" y="19739"/>
                </a:lnTo>
                <a:lnTo>
                  <a:pt x="137250" y="19739"/>
                </a:lnTo>
                <a:lnTo>
                  <a:pt x="137966" y="19227"/>
                </a:lnTo>
                <a:lnTo>
                  <a:pt x="136636" y="18307"/>
                </a:lnTo>
                <a:lnTo>
                  <a:pt x="136432" y="17489"/>
                </a:lnTo>
                <a:lnTo>
                  <a:pt x="136636" y="17591"/>
                </a:lnTo>
                <a:lnTo>
                  <a:pt x="136636" y="17080"/>
                </a:lnTo>
                <a:lnTo>
                  <a:pt x="136432" y="16773"/>
                </a:lnTo>
                <a:lnTo>
                  <a:pt x="136943" y="16670"/>
                </a:lnTo>
                <a:lnTo>
                  <a:pt x="136841" y="16670"/>
                </a:lnTo>
                <a:lnTo>
                  <a:pt x="136739" y="16466"/>
                </a:lnTo>
                <a:lnTo>
                  <a:pt x="137148" y="16364"/>
                </a:lnTo>
                <a:lnTo>
                  <a:pt x="137045" y="16364"/>
                </a:lnTo>
                <a:lnTo>
                  <a:pt x="137455" y="16159"/>
                </a:lnTo>
                <a:lnTo>
                  <a:pt x="137352" y="16057"/>
                </a:lnTo>
                <a:lnTo>
                  <a:pt x="137864" y="15955"/>
                </a:lnTo>
                <a:lnTo>
                  <a:pt x="137864" y="15852"/>
                </a:lnTo>
                <a:lnTo>
                  <a:pt x="139091" y="15034"/>
                </a:lnTo>
                <a:lnTo>
                  <a:pt x="138784" y="14625"/>
                </a:lnTo>
                <a:lnTo>
                  <a:pt x="138886" y="14216"/>
                </a:lnTo>
                <a:lnTo>
                  <a:pt x="138989" y="14216"/>
                </a:lnTo>
                <a:lnTo>
                  <a:pt x="139193" y="14011"/>
                </a:lnTo>
                <a:lnTo>
                  <a:pt x="139398" y="14011"/>
                </a:lnTo>
                <a:lnTo>
                  <a:pt x="139295" y="13909"/>
                </a:lnTo>
                <a:lnTo>
                  <a:pt x="141034" y="13705"/>
                </a:lnTo>
                <a:lnTo>
                  <a:pt x="141545" y="14011"/>
                </a:lnTo>
                <a:lnTo>
                  <a:pt x="141648" y="14625"/>
                </a:lnTo>
                <a:lnTo>
                  <a:pt x="139807" y="15852"/>
                </a:lnTo>
                <a:lnTo>
                  <a:pt x="139807" y="15955"/>
                </a:lnTo>
                <a:lnTo>
                  <a:pt x="139295" y="16159"/>
                </a:lnTo>
                <a:lnTo>
                  <a:pt x="139602" y="18511"/>
                </a:lnTo>
                <a:lnTo>
                  <a:pt x="140523" y="18716"/>
                </a:lnTo>
                <a:lnTo>
                  <a:pt x="140523" y="18920"/>
                </a:lnTo>
                <a:lnTo>
                  <a:pt x="140727" y="18920"/>
                </a:lnTo>
                <a:lnTo>
                  <a:pt x="140830" y="19330"/>
                </a:lnTo>
                <a:lnTo>
                  <a:pt x="142977" y="18818"/>
                </a:lnTo>
                <a:lnTo>
                  <a:pt x="142875" y="18716"/>
                </a:lnTo>
                <a:lnTo>
                  <a:pt x="143386" y="18511"/>
                </a:lnTo>
                <a:lnTo>
                  <a:pt x="143284" y="18716"/>
                </a:lnTo>
                <a:lnTo>
                  <a:pt x="144731" y="18619"/>
                </a:lnTo>
                <a:lnTo>
                  <a:pt x="144731" y="18619"/>
                </a:lnTo>
                <a:lnTo>
                  <a:pt x="146045" y="19125"/>
                </a:lnTo>
                <a:lnTo>
                  <a:pt x="144920" y="19227"/>
                </a:lnTo>
                <a:lnTo>
                  <a:pt x="144818" y="19432"/>
                </a:lnTo>
                <a:lnTo>
                  <a:pt x="144614" y="19330"/>
                </a:lnTo>
                <a:lnTo>
                  <a:pt x="144511" y="19636"/>
                </a:lnTo>
                <a:lnTo>
                  <a:pt x="141750" y="19739"/>
                </a:lnTo>
                <a:lnTo>
                  <a:pt x="141341" y="20045"/>
                </a:lnTo>
                <a:lnTo>
                  <a:pt x="142261" y="20864"/>
                </a:lnTo>
                <a:lnTo>
                  <a:pt x="142261" y="21784"/>
                </a:lnTo>
                <a:lnTo>
                  <a:pt x="140318" y="21375"/>
                </a:lnTo>
                <a:lnTo>
                  <a:pt x="139909" y="22398"/>
                </a:lnTo>
                <a:lnTo>
                  <a:pt x="140011" y="23318"/>
                </a:lnTo>
                <a:lnTo>
                  <a:pt x="140114" y="23932"/>
                </a:lnTo>
                <a:lnTo>
                  <a:pt x="139807" y="23932"/>
                </a:lnTo>
                <a:lnTo>
                  <a:pt x="140011" y="23318"/>
                </a:lnTo>
                <a:lnTo>
                  <a:pt x="138886" y="24545"/>
                </a:lnTo>
                <a:lnTo>
                  <a:pt x="138375" y="24239"/>
                </a:lnTo>
                <a:lnTo>
                  <a:pt x="134693" y="24750"/>
                </a:lnTo>
                <a:lnTo>
                  <a:pt x="135307" y="25261"/>
                </a:lnTo>
                <a:lnTo>
                  <a:pt x="134795" y="25057"/>
                </a:lnTo>
                <a:lnTo>
                  <a:pt x="134693" y="24750"/>
                </a:lnTo>
                <a:lnTo>
                  <a:pt x="133773" y="24443"/>
                </a:lnTo>
                <a:lnTo>
                  <a:pt x="132852" y="24955"/>
                </a:lnTo>
                <a:lnTo>
                  <a:pt x="131625" y="24443"/>
                </a:lnTo>
                <a:lnTo>
                  <a:pt x="131625" y="24136"/>
                </a:lnTo>
                <a:lnTo>
                  <a:pt x="131318" y="23830"/>
                </a:lnTo>
                <a:lnTo>
                  <a:pt x="131420" y="23420"/>
                </a:lnTo>
                <a:lnTo>
                  <a:pt x="131727" y="23216"/>
                </a:lnTo>
                <a:lnTo>
                  <a:pt x="131625" y="23114"/>
                </a:lnTo>
                <a:lnTo>
                  <a:pt x="132341" y="22500"/>
                </a:lnTo>
                <a:lnTo>
                  <a:pt x="131932" y="22398"/>
                </a:lnTo>
                <a:lnTo>
                  <a:pt x="132034" y="21273"/>
                </a:lnTo>
                <a:lnTo>
                  <a:pt x="132034" y="21273"/>
                </a:lnTo>
                <a:lnTo>
                  <a:pt x="130602" y="21886"/>
                </a:lnTo>
                <a:lnTo>
                  <a:pt x="130602" y="22193"/>
                </a:lnTo>
                <a:lnTo>
                  <a:pt x="131011" y="22295"/>
                </a:lnTo>
                <a:lnTo>
                  <a:pt x="130705" y="22398"/>
                </a:lnTo>
                <a:lnTo>
                  <a:pt x="130295" y="22398"/>
                </a:lnTo>
                <a:lnTo>
                  <a:pt x="130295" y="23318"/>
                </a:lnTo>
                <a:lnTo>
                  <a:pt x="130909" y="24341"/>
                </a:lnTo>
                <a:lnTo>
                  <a:pt x="130807" y="24545"/>
                </a:lnTo>
                <a:lnTo>
                  <a:pt x="131625" y="25261"/>
                </a:lnTo>
                <a:lnTo>
                  <a:pt x="131011" y="25057"/>
                </a:lnTo>
                <a:lnTo>
                  <a:pt x="130705" y="25466"/>
                </a:lnTo>
                <a:lnTo>
                  <a:pt x="128864" y="25466"/>
                </a:lnTo>
                <a:lnTo>
                  <a:pt x="127739" y="26080"/>
                </a:lnTo>
                <a:lnTo>
                  <a:pt x="127432" y="27205"/>
                </a:lnTo>
                <a:lnTo>
                  <a:pt x="127227" y="27205"/>
                </a:lnTo>
                <a:lnTo>
                  <a:pt x="127534" y="27409"/>
                </a:lnTo>
                <a:lnTo>
                  <a:pt x="127534" y="27409"/>
                </a:lnTo>
                <a:lnTo>
                  <a:pt x="126818" y="27307"/>
                </a:lnTo>
                <a:lnTo>
                  <a:pt x="126818" y="27307"/>
                </a:lnTo>
                <a:lnTo>
                  <a:pt x="127432" y="27409"/>
                </a:lnTo>
                <a:lnTo>
                  <a:pt x="125386" y="28023"/>
                </a:lnTo>
                <a:lnTo>
                  <a:pt x="124977" y="28841"/>
                </a:lnTo>
                <a:lnTo>
                  <a:pt x="124261" y="29148"/>
                </a:lnTo>
                <a:lnTo>
                  <a:pt x="124466" y="29352"/>
                </a:lnTo>
                <a:lnTo>
                  <a:pt x="123239" y="29455"/>
                </a:lnTo>
                <a:lnTo>
                  <a:pt x="123136" y="29148"/>
                </a:lnTo>
                <a:lnTo>
                  <a:pt x="122727" y="29352"/>
                </a:lnTo>
                <a:lnTo>
                  <a:pt x="123034" y="30170"/>
                </a:lnTo>
                <a:lnTo>
                  <a:pt x="120375" y="30375"/>
                </a:lnTo>
                <a:lnTo>
                  <a:pt x="120784" y="30477"/>
                </a:lnTo>
                <a:lnTo>
                  <a:pt x="120477" y="30580"/>
                </a:lnTo>
                <a:lnTo>
                  <a:pt x="120682" y="30682"/>
                </a:lnTo>
                <a:lnTo>
                  <a:pt x="120375" y="30784"/>
                </a:lnTo>
                <a:lnTo>
                  <a:pt x="122011" y="31193"/>
                </a:lnTo>
                <a:lnTo>
                  <a:pt x="121909" y="31295"/>
                </a:lnTo>
                <a:lnTo>
                  <a:pt x="122114" y="31295"/>
                </a:lnTo>
                <a:lnTo>
                  <a:pt x="122114" y="31398"/>
                </a:lnTo>
                <a:lnTo>
                  <a:pt x="122727" y="31602"/>
                </a:lnTo>
                <a:lnTo>
                  <a:pt x="122420" y="31705"/>
                </a:lnTo>
                <a:lnTo>
                  <a:pt x="122523" y="32114"/>
                </a:lnTo>
                <a:lnTo>
                  <a:pt x="123239" y="32523"/>
                </a:lnTo>
                <a:lnTo>
                  <a:pt x="123341" y="33136"/>
                </a:lnTo>
                <a:lnTo>
                  <a:pt x="123136" y="33034"/>
                </a:lnTo>
                <a:lnTo>
                  <a:pt x="123750" y="33852"/>
                </a:lnTo>
                <a:lnTo>
                  <a:pt x="123750" y="33852"/>
                </a:lnTo>
                <a:lnTo>
                  <a:pt x="123239" y="33341"/>
                </a:lnTo>
                <a:lnTo>
                  <a:pt x="123136" y="34261"/>
                </a:lnTo>
                <a:lnTo>
                  <a:pt x="123239" y="34159"/>
                </a:lnTo>
                <a:lnTo>
                  <a:pt x="123239" y="34261"/>
                </a:lnTo>
                <a:lnTo>
                  <a:pt x="122830" y="35386"/>
                </a:lnTo>
                <a:lnTo>
                  <a:pt x="117409" y="35284"/>
                </a:lnTo>
                <a:lnTo>
                  <a:pt x="117307" y="35489"/>
                </a:lnTo>
                <a:lnTo>
                  <a:pt x="116898" y="35591"/>
                </a:lnTo>
                <a:lnTo>
                  <a:pt x="116693" y="36307"/>
                </a:lnTo>
                <a:lnTo>
                  <a:pt x="116898" y="36307"/>
                </a:lnTo>
                <a:lnTo>
                  <a:pt x="116898" y="36614"/>
                </a:lnTo>
                <a:lnTo>
                  <a:pt x="117000" y="36614"/>
                </a:lnTo>
                <a:lnTo>
                  <a:pt x="116182" y="40091"/>
                </a:lnTo>
                <a:lnTo>
                  <a:pt x="116795" y="39784"/>
                </a:lnTo>
                <a:lnTo>
                  <a:pt x="116386" y="40295"/>
                </a:lnTo>
                <a:lnTo>
                  <a:pt x="116687" y="40446"/>
                </a:lnTo>
                <a:lnTo>
                  <a:pt x="116687" y="40446"/>
                </a:lnTo>
                <a:lnTo>
                  <a:pt x="116489" y="41932"/>
                </a:lnTo>
                <a:lnTo>
                  <a:pt x="118330" y="41625"/>
                </a:lnTo>
                <a:lnTo>
                  <a:pt x="118739" y="42136"/>
                </a:lnTo>
                <a:lnTo>
                  <a:pt x="118841" y="42034"/>
                </a:lnTo>
                <a:lnTo>
                  <a:pt x="119455" y="42955"/>
                </a:lnTo>
                <a:lnTo>
                  <a:pt x="122420" y="42034"/>
                </a:lnTo>
                <a:lnTo>
                  <a:pt x="122727" y="41625"/>
                </a:lnTo>
                <a:lnTo>
                  <a:pt x="123545" y="41318"/>
                </a:lnTo>
                <a:lnTo>
                  <a:pt x="123852" y="40500"/>
                </a:lnTo>
                <a:lnTo>
                  <a:pt x="124261" y="40193"/>
                </a:lnTo>
                <a:lnTo>
                  <a:pt x="123955" y="39784"/>
                </a:lnTo>
                <a:lnTo>
                  <a:pt x="124773" y="38045"/>
                </a:lnTo>
                <a:lnTo>
                  <a:pt x="126818" y="36920"/>
                </a:lnTo>
                <a:lnTo>
                  <a:pt x="126818" y="35693"/>
                </a:lnTo>
                <a:lnTo>
                  <a:pt x="129682" y="35591"/>
                </a:lnTo>
                <a:lnTo>
                  <a:pt x="131318" y="34466"/>
                </a:lnTo>
                <a:lnTo>
                  <a:pt x="136943" y="38864"/>
                </a:lnTo>
                <a:lnTo>
                  <a:pt x="137250" y="38864"/>
                </a:lnTo>
                <a:lnTo>
                  <a:pt x="137761" y="40091"/>
                </a:lnTo>
                <a:lnTo>
                  <a:pt x="137557" y="40193"/>
                </a:lnTo>
                <a:lnTo>
                  <a:pt x="137352" y="40807"/>
                </a:lnTo>
                <a:lnTo>
                  <a:pt x="137761" y="41011"/>
                </a:lnTo>
                <a:lnTo>
                  <a:pt x="138170" y="39989"/>
                </a:lnTo>
                <a:lnTo>
                  <a:pt x="138580" y="39886"/>
                </a:lnTo>
                <a:lnTo>
                  <a:pt x="138477" y="39375"/>
                </a:lnTo>
                <a:lnTo>
                  <a:pt x="138068" y="39170"/>
                </a:lnTo>
                <a:lnTo>
                  <a:pt x="138375" y="38455"/>
                </a:lnTo>
                <a:lnTo>
                  <a:pt x="139602" y="38966"/>
                </a:lnTo>
                <a:lnTo>
                  <a:pt x="137455" y="37432"/>
                </a:lnTo>
                <a:lnTo>
                  <a:pt x="137557" y="37023"/>
                </a:lnTo>
                <a:lnTo>
                  <a:pt x="136432" y="36818"/>
                </a:lnTo>
                <a:lnTo>
                  <a:pt x="134182" y="34057"/>
                </a:lnTo>
                <a:lnTo>
                  <a:pt x="134284" y="33341"/>
                </a:lnTo>
                <a:lnTo>
                  <a:pt x="135307" y="33239"/>
                </a:lnTo>
                <a:lnTo>
                  <a:pt x="135205" y="33750"/>
                </a:lnTo>
                <a:lnTo>
                  <a:pt x="135716" y="33750"/>
                </a:lnTo>
                <a:lnTo>
                  <a:pt x="135818" y="33545"/>
                </a:lnTo>
                <a:lnTo>
                  <a:pt x="136841" y="34670"/>
                </a:lnTo>
                <a:lnTo>
                  <a:pt x="136534" y="34670"/>
                </a:lnTo>
                <a:lnTo>
                  <a:pt x="138784" y="36102"/>
                </a:lnTo>
                <a:lnTo>
                  <a:pt x="138170" y="35898"/>
                </a:lnTo>
                <a:lnTo>
                  <a:pt x="140420" y="37330"/>
                </a:lnTo>
                <a:lnTo>
                  <a:pt x="140420" y="38557"/>
                </a:lnTo>
                <a:lnTo>
                  <a:pt x="140318" y="38557"/>
                </a:lnTo>
                <a:lnTo>
                  <a:pt x="141955" y="39989"/>
                </a:lnTo>
                <a:lnTo>
                  <a:pt x="141648" y="39989"/>
                </a:lnTo>
                <a:lnTo>
                  <a:pt x="141955" y="40398"/>
                </a:lnTo>
                <a:lnTo>
                  <a:pt x="143080" y="40500"/>
                </a:lnTo>
                <a:lnTo>
                  <a:pt x="143489" y="40807"/>
                </a:lnTo>
                <a:lnTo>
                  <a:pt x="143489" y="40909"/>
                </a:lnTo>
                <a:lnTo>
                  <a:pt x="142159" y="40909"/>
                </a:lnTo>
                <a:lnTo>
                  <a:pt x="142773" y="42239"/>
                </a:lnTo>
                <a:lnTo>
                  <a:pt x="143284" y="42545"/>
                </a:lnTo>
                <a:lnTo>
                  <a:pt x="143898" y="42545"/>
                </a:lnTo>
                <a:lnTo>
                  <a:pt x="143489" y="41318"/>
                </a:lnTo>
                <a:lnTo>
                  <a:pt x="144102" y="41523"/>
                </a:lnTo>
                <a:lnTo>
                  <a:pt x="144102" y="41523"/>
                </a:lnTo>
                <a:lnTo>
                  <a:pt x="143591" y="41011"/>
                </a:lnTo>
                <a:lnTo>
                  <a:pt x="144205" y="41011"/>
                </a:lnTo>
                <a:lnTo>
                  <a:pt x="144409" y="40807"/>
                </a:lnTo>
                <a:lnTo>
                  <a:pt x="143182" y="39989"/>
                </a:lnTo>
                <a:lnTo>
                  <a:pt x="143591" y="39784"/>
                </a:lnTo>
                <a:lnTo>
                  <a:pt x="143386" y="39682"/>
                </a:lnTo>
                <a:lnTo>
                  <a:pt x="143591" y="39580"/>
                </a:lnTo>
                <a:lnTo>
                  <a:pt x="143693" y="39784"/>
                </a:lnTo>
                <a:lnTo>
                  <a:pt x="143591" y="39477"/>
                </a:lnTo>
                <a:lnTo>
                  <a:pt x="143080" y="38761"/>
                </a:lnTo>
                <a:lnTo>
                  <a:pt x="143284" y="38352"/>
                </a:lnTo>
                <a:lnTo>
                  <a:pt x="143740" y="38678"/>
                </a:lnTo>
                <a:lnTo>
                  <a:pt x="143740" y="38678"/>
                </a:lnTo>
                <a:lnTo>
                  <a:pt x="144205" y="38864"/>
                </a:lnTo>
                <a:lnTo>
                  <a:pt x="144102" y="38557"/>
                </a:lnTo>
                <a:lnTo>
                  <a:pt x="144511" y="38761"/>
                </a:lnTo>
                <a:lnTo>
                  <a:pt x="144000" y="38250"/>
                </a:lnTo>
                <a:lnTo>
                  <a:pt x="145636" y="38045"/>
                </a:lnTo>
                <a:lnTo>
                  <a:pt x="145943" y="38250"/>
                </a:lnTo>
                <a:lnTo>
                  <a:pt x="146557" y="38250"/>
                </a:lnTo>
                <a:lnTo>
                  <a:pt x="146045" y="38864"/>
                </a:lnTo>
                <a:lnTo>
                  <a:pt x="146864" y="39989"/>
                </a:lnTo>
                <a:lnTo>
                  <a:pt x="146761" y="40295"/>
                </a:lnTo>
                <a:lnTo>
                  <a:pt x="147068" y="40398"/>
                </a:lnTo>
                <a:lnTo>
                  <a:pt x="146659" y="40602"/>
                </a:lnTo>
                <a:lnTo>
                  <a:pt x="146455" y="40295"/>
                </a:lnTo>
                <a:lnTo>
                  <a:pt x="146352" y="40705"/>
                </a:lnTo>
                <a:lnTo>
                  <a:pt x="146864" y="40807"/>
                </a:lnTo>
                <a:lnTo>
                  <a:pt x="147477" y="41727"/>
                </a:lnTo>
                <a:lnTo>
                  <a:pt x="147375" y="41830"/>
                </a:lnTo>
                <a:lnTo>
                  <a:pt x="147273" y="41932"/>
                </a:lnTo>
                <a:lnTo>
                  <a:pt x="148091" y="41932"/>
                </a:lnTo>
                <a:lnTo>
                  <a:pt x="147477" y="42239"/>
                </a:lnTo>
                <a:lnTo>
                  <a:pt x="147989" y="42239"/>
                </a:lnTo>
                <a:lnTo>
                  <a:pt x="147989" y="42341"/>
                </a:lnTo>
                <a:lnTo>
                  <a:pt x="148602" y="42239"/>
                </a:lnTo>
                <a:lnTo>
                  <a:pt x="149523" y="42852"/>
                </a:lnTo>
                <a:lnTo>
                  <a:pt x="150136" y="42648"/>
                </a:lnTo>
                <a:lnTo>
                  <a:pt x="150341" y="42136"/>
                </a:lnTo>
                <a:lnTo>
                  <a:pt x="152080" y="42955"/>
                </a:lnTo>
                <a:lnTo>
                  <a:pt x="152898" y="42852"/>
                </a:lnTo>
                <a:lnTo>
                  <a:pt x="153511" y="42239"/>
                </a:lnTo>
                <a:lnTo>
                  <a:pt x="154227" y="42443"/>
                </a:lnTo>
                <a:lnTo>
                  <a:pt x="154636" y="42136"/>
                </a:lnTo>
                <a:lnTo>
                  <a:pt x="154023" y="47659"/>
                </a:lnTo>
                <a:lnTo>
                  <a:pt x="152489" y="48068"/>
                </a:lnTo>
                <a:lnTo>
                  <a:pt x="152080" y="47864"/>
                </a:lnTo>
                <a:lnTo>
                  <a:pt x="151773" y="47864"/>
                </a:lnTo>
                <a:lnTo>
                  <a:pt x="151773" y="47761"/>
                </a:lnTo>
                <a:lnTo>
                  <a:pt x="151261" y="47557"/>
                </a:lnTo>
                <a:lnTo>
                  <a:pt x="150648" y="47761"/>
                </a:lnTo>
                <a:lnTo>
                  <a:pt x="150955" y="47557"/>
                </a:lnTo>
                <a:lnTo>
                  <a:pt x="150955" y="47557"/>
                </a:lnTo>
                <a:lnTo>
                  <a:pt x="149114" y="48170"/>
                </a:lnTo>
                <a:lnTo>
                  <a:pt x="146148" y="47659"/>
                </a:lnTo>
                <a:lnTo>
                  <a:pt x="145739" y="47148"/>
                </a:lnTo>
                <a:lnTo>
                  <a:pt x="144102" y="46739"/>
                </a:lnTo>
                <a:lnTo>
                  <a:pt x="144000" y="46432"/>
                </a:lnTo>
                <a:lnTo>
                  <a:pt x="143489" y="46227"/>
                </a:lnTo>
                <a:lnTo>
                  <a:pt x="141955" y="46534"/>
                </a:lnTo>
                <a:lnTo>
                  <a:pt x="141443" y="47250"/>
                </a:lnTo>
                <a:lnTo>
                  <a:pt x="141648" y="48170"/>
                </a:lnTo>
                <a:lnTo>
                  <a:pt x="140114" y="48580"/>
                </a:lnTo>
                <a:lnTo>
                  <a:pt x="133773" y="45818"/>
                </a:lnTo>
                <a:lnTo>
                  <a:pt x="133875" y="45818"/>
                </a:lnTo>
                <a:lnTo>
                  <a:pt x="132750" y="44898"/>
                </a:lnTo>
                <a:lnTo>
                  <a:pt x="133568" y="43670"/>
                </a:lnTo>
                <a:lnTo>
                  <a:pt x="133159" y="43057"/>
                </a:lnTo>
                <a:lnTo>
                  <a:pt x="133466" y="41932"/>
                </a:lnTo>
                <a:lnTo>
                  <a:pt x="132852" y="42136"/>
                </a:lnTo>
                <a:lnTo>
                  <a:pt x="132852" y="41830"/>
                </a:lnTo>
                <a:lnTo>
                  <a:pt x="132545" y="41727"/>
                </a:lnTo>
                <a:lnTo>
                  <a:pt x="132545" y="41625"/>
                </a:lnTo>
                <a:lnTo>
                  <a:pt x="130807" y="42136"/>
                </a:lnTo>
                <a:lnTo>
                  <a:pt x="130295" y="41830"/>
                </a:lnTo>
                <a:lnTo>
                  <a:pt x="122318" y="43977"/>
                </a:lnTo>
                <a:lnTo>
                  <a:pt x="121602" y="43670"/>
                </a:lnTo>
                <a:lnTo>
                  <a:pt x="120477" y="43875"/>
                </a:lnTo>
                <a:lnTo>
                  <a:pt x="119659" y="43057"/>
                </a:lnTo>
                <a:lnTo>
                  <a:pt x="115568" y="48477"/>
                </a:lnTo>
                <a:lnTo>
                  <a:pt x="115773" y="48784"/>
                </a:lnTo>
                <a:lnTo>
                  <a:pt x="114034" y="50932"/>
                </a:lnTo>
                <a:lnTo>
                  <a:pt x="112909" y="51239"/>
                </a:lnTo>
                <a:lnTo>
                  <a:pt x="109943" y="55739"/>
                </a:lnTo>
                <a:lnTo>
                  <a:pt x="109943" y="55739"/>
                </a:lnTo>
                <a:lnTo>
                  <a:pt x="110148" y="55534"/>
                </a:lnTo>
                <a:lnTo>
                  <a:pt x="110148" y="55534"/>
                </a:lnTo>
                <a:lnTo>
                  <a:pt x="108920" y="58602"/>
                </a:lnTo>
                <a:lnTo>
                  <a:pt x="109432" y="58807"/>
                </a:lnTo>
                <a:lnTo>
                  <a:pt x="109432" y="60034"/>
                </a:lnTo>
                <a:lnTo>
                  <a:pt x="109636" y="59932"/>
                </a:lnTo>
                <a:lnTo>
                  <a:pt x="109330" y="63716"/>
                </a:lnTo>
                <a:lnTo>
                  <a:pt x="108409" y="64841"/>
                </a:lnTo>
                <a:lnTo>
                  <a:pt x="109023" y="65659"/>
                </a:lnTo>
                <a:lnTo>
                  <a:pt x="109227" y="65557"/>
                </a:lnTo>
                <a:lnTo>
                  <a:pt x="109227" y="66170"/>
                </a:lnTo>
                <a:lnTo>
                  <a:pt x="110250" y="66170"/>
                </a:lnTo>
                <a:lnTo>
                  <a:pt x="109330" y="66375"/>
                </a:lnTo>
                <a:lnTo>
                  <a:pt x="109227" y="66273"/>
                </a:lnTo>
                <a:lnTo>
                  <a:pt x="109023" y="67091"/>
                </a:lnTo>
                <a:lnTo>
                  <a:pt x="109023" y="67091"/>
                </a:lnTo>
                <a:lnTo>
                  <a:pt x="109227" y="66989"/>
                </a:lnTo>
                <a:lnTo>
                  <a:pt x="109739" y="67909"/>
                </a:lnTo>
                <a:lnTo>
                  <a:pt x="110557" y="67705"/>
                </a:lnTo>
                <a:lnTo>
                  <a:pt x="110557" y="67705"/>
                </a:lnTo>
                <a:lnTo>
                  <a:pt x="110148" y="67909"/>
                </a:lnTo>
                <a:lnTo>
                  <a:pt x="110557" y="68114"/>
                </a:lnTo>
                <a:lnTo>
                  <a:pt x="110148" y="68318"/>
                </a:lnTo>
                <a:lnTo>
                  <a:pt x="110250" y="68318"/>
                </a:lnTo>
                <a:lnTo>
                  <a:pt x="110455" y="68523"/>
                </a:lnTo>
                <a:lnTo>
                  <a:pt x="110352" y="68727"/>
                </a:lnTo>
                <a:lnTo>
                  <a:pt x="110557" y="68625"/>
                </a:lnTo>
                <a:lnTo>
                  <a:pt x="110659" y="68932"/>
                </a:lnTo>
                <a:lnTo>
                  <a:pt x="110864" y="69034"/>
                </a:lnTo>
                <a:lnTo>
                  <a:pt x="110966" y="68932"/>
                </a:lnTo>
                <a:lnTo>
                  <a:pt x="111375" y="69648"/>
                </a:lnTo>
                <a:lnTo>
                  <a:pt x="111784" y="69852"/>
                </a:lnTo>
                <a:lnTo>
                  <a:pt x="111784" y="70261"/>
                </a:lnTo>
                <a:lnTo>
                  <a:pt x="112295" y="70875"/>
                </a:lnTo>
                <a:lnTo>
                  <a:pt x="112193" y="71182"/>
                </a:lnTo>
                <a:lnTo>
                  <a:pt x="112500" y="71182"/>
                </a:lnTo>
                <a:lnTo>
                  <a:pt x="112193" y="71284"/>
                </a:lnTo>
                <a:lnTo>
                  <a:pt x="117511" y="75477"/>
                </a:lnTo>
                <a:lnTo>
                  <a:pt x="119557" y="74761"/>
                </a:lnTo>
                <a:lnTo>
                  <a:pt x="119250" y="74761"/>
                </a:lnTo>
                <a:lnTo>
                  <a:pt x="120477" y="74659"/>
                </a:lnTo>
                <a:lnTo>
                  <a:pt x="119966" y="74659"/>
                </a:lnTo>
                <a:lnTo>
                  <a:pt x="121295" y="74557"/>
                </a:lnTo>
                <a:lnTo>
                  <a:pt x="121398" y="74761"/>
                </a:lnTo>
                <a:lnTo>
                  <a:pt x="127534" y="73227"/>
                </a:lnTo>
                <a:lnTo>
                  <a:pt x="127330" y="73432"/>
                </a:lnTo>
                <a:lnTo>
                  <a:pt x="129170" y="74455"/>
                </a:lnTo>
                <a:lnTo>
                  <a:pt x="129170" y="74761"/>
                </a:lnTo>
                <a:lnTo>
                  <a:pt x="129068" y="74761"/>
                </a:lnTo>
                <a:lnTo>
                  <a:pt x="129886" y="75477"/>
                </a:lnTo>
                <a:lnTo>
                  <a:pt x="130091" y="75477"/>
                </a:lnTo>
                <a:lnTo>
                  <a:pt x="130398" y="75580"/>
                </a:lnTo>
                <a:lnTo>
                  <a:pt x="130295" y="75170"/>
                </a:lnTo>
                <a:lnTo>
                  <a:pt x="130398" y="75477"/>
                </a:lnTo>
                <a:lnTo>
                  <a:pt x="130602" y="75170"/>
                </a:lnTo>
                <a:lnTo>
                  <a:pt x="131420" y="75375"/>
                </a:lnTo>
                <a:lnTo>
                  <a:pt x="131625" y="74966"/>
                </a:lnTo>
                <a:lnTo>
                  <a:pt x="132341" y="75784"/>
                </a:lnTo>
                <a:lnTo>
                  <a:pt x="132955" y="75886"/>
                </a:lnTo>
                <a:lnTo>
                  <a:pt x="132852" y="79466"/>
                </a:lnTo>
                <a:lnTo>
                  <a:pt x="132648" y="79568"/>
                </a:lnTo>
                <a:lnTo>
                  <a:pt x="133261" y="79875"/>
                </a:lnTo>
                <a:lnTo>
                  <a:pt x="133057" y="79977"/>
                </a:lnTo>
                <a:lnTo>
                  <a:pt x="132648" y="79670"/>
                </a:lnTo>
                <a:lnTo>
                  <a:pt x="132443" y="80591"/>
                </a:lnTo>
                <a:lnTo>
                  <a:pt x="132034" y="80693"/>
                </a:lnTo>
                <a:lnTo>
                  <a:pt x="132852" y="81716"/>
                </a:lnTo>
                <a:lnTo>
                  <a:pt x="132852" y="81716"/>
                </a:lnTo>
                <a:lnTo>
                  <a:pt x="132341" y="81409"/>
                </a:lnTo>
                <a:lnTo>
                  <a:pt x="132750" y="82023"/>
                </a:lnTo>
                <a:lnTo>
                  <a:pt x="132648" y="82023"/>
                </a:lnTo>
                <a:lnTo>
                  <a:pt x="133261" y="82636"/>
                </a:lnTo>
                <a:lnTo>
                  <a:pt x="132955" y="82534"/>
                </a:lnTo>
                <a:lnTo>
                  <a:pt x="135205" y="85909"/>
                </a:lnTo>
                <a:lnTo>
                  <a:pt x="136023" y="86114"/>
                </a:lnTo>
                <a:lnTo>
                  <a:pt x="135307" y="86318"/>
                </a:lnTo>
                <a:lnTo>
                  <a:pt x="135920" y="89284"/>
                </a:lnTo>
                <a:lnTo>
                  <a:pt x="136023" y="89182"/>
                </a:lnTo>
                <a:lnTo>
                  <a:pt x="136432" y="92557"/>
                </a:lnTo>
                <a:lnTo>
                  <a:pt x="134795" y="96648"/>
                </a:lnTo>
                <a:lnTo>
                  <a:pt x="137045" y="103602"/>
                </a:lnTo>
                <a:lnTo>
                  <a:pt x="136943" y="103602"/>
                </a:lnTo>
                <a:lnTo>
                  <a:pt x="140011" y="115364"/>
                </a:lnTo>
                <a:lnTo>
                  <a:pt x="146148" y="114955"/>
                </a:lnTo>
                <a:lnTo>
                  <a:pt x="146557" y="114648"/>
                </a:lnTo>
                <a:lnTo>
                  <a:pt x="147068" y="114648"/>
                </a:lnTo>
                <a:lnTo>
                  <a:pt x="152693" y="109125"/>
                </a:lnTo>
                <a:lnTo>
                  <a:pt x="153205" y="106977"/>
                </a:lnTo>
                <a:lnTo>
                  <a:pt x="153102" y="107080"/>
                </a:lnTo>
                <a:lnTo>
                  <a:pt x="153205" y="106875"/>
                </a:lnTo>
                <a:lnTo>
                  <a:pt x="153205" y="106977"/>
                </a:lnTo>
                <a:lnTo>
                  <a:pt x="155659" y="104523"/>
                </a:lnTo>
                <a:lnTo>
                  <a:pt x="155659" y="102784"/>
                </a:lnTo>
                <a:lnTo>
                  <a:pt x="155557" y="103091"/>
                </a:lnTo>
                <a:lnTo>
                  <a:pt x="155045" y="100330"/>
                </a:lnTo>
                <a:lnTo>
                  <a:pt x="160670" y="95932"/>
                </a:lnTo>
                <a:lnTo>
                  <a:pt x="160875" y="91125"/>
                </a:lnTo>
                <a:lnTo>
                  <a:pt x="160057" y="90307"/>
                </a:lnTo>
                <a:lnTo>
                  <a:pt x="159955" y="87136"/>
                </a:lnTo>
                <a:lnTo>
                  <a:pt x="159341" y="86523"/>
                </a:lnTo>
                <a:lnTo>
                  <a:pt x="161284" y="82125"/>
                </a:lnTo>
                <a:lnTo>
                  <a:pt x="161693" y="82023"/>
                </a:lnTo>
                <a:lnTo>
                  <a:pt x="170591" y="69341"/>
                </a:lnTo>
                <a:lnTo>
                  <a:pt x="170386" y="69136"/>
                </a:lnTo>
                <a:lnTo>
                  <a:pt x="170284" y="69341"/>
                </a:lnTo>
                <a:lnTo>
                  <a:pt x="170182" y="67807"/>
                </a:lnTo>
                <a:lnTo>
                  <a:pt x="164557" y="69341"/>
                </a:lnTo>
                <a:lnTo>
                  <a:pt x="162511" y="68114"/>
                </a:lnTo>
                <a:lnTo>
                  <a:pt x="163330" y="67602"/>
                </a:lnTo>
                <a:lnTo>
                  <a:pt x="162920" y="66784"/>
                </a:lnTo>
                <a:lnTo>
                  <a:pt x="162920" y="66886"/>
                </a:lnTo>
                <a:lnTo>
                  <a:pt x="159955" y="64125"/>
                </a:lnTo>
                <a:lnTo>
                  <a:pt x="159955" y="64534"/>
                </a:lnTo>
                <a:lnTo>
                  <a:pt x="157193" y="58295"/>
                </a:lnTo>
                <a:lnTo>
                  <a:pt x="157193" y="58295"/>
                </a:lnTo>
                <a:lnTo>
                  <a:pt x="157295" y="58398"/>
                </a:lnTo>
                <a:lnTo>
                  <a:pt x="156375" y="56761"/>
                </a:lnTo>
                <a:lnTo>
                  <a:pt x="155966" y="56557"/>
                </a:lnTo>
                <a:lnTo>
                  <a:pt x="155659" y="56148"/>
                </a:lnTo>
                <a:lnTo>
                  <a:pt x="155864" y="55432"/>
                </a:lnTo>
                <a:lnTo>
                  <a:pt x="152591" y="49193"/>
                </a:lnTo>
                <a:lnTo>
                  <a:pt x="152591" y="49193"/>
                </a:lnTo>
                <a:lnTo>
                  <a:pt x="153716" y="51136"/>
                </a:lnTo>
                <a:lnTo>
                  <a:pt x="154330" y="50830"/>
                </a:lnTo>
                <a:lnTo>
                  <a:pt x="154739" y="49602"/>
                </a:lnTo>
                <a:lnTo>
                  <a:pt x="154534" y="51136"/>
                </a:lnTo>
                <a:lnTo>
                  <a:pt x="158727" y="56557"/>
                </a:lnTo>
                <a:lnTo>
                  <a:pt x="158625" y="56557"/>
                </a:lnTo>
                <a:lnTo>
                  <a:pt x="162614" y="64330"/>
                </a:lnTo>
                <a:lnTo>
                  <a:pt x="162511" y="64227"/>
                </a:lnTo>
                <a:lnTo>
                  <a:pt x="162511" y="64227"/>
                </a:lnTo>
                <a:lnTo>
                  <a:pt x="163330" y="66989"/>
                </a:lnTo>
                <a:lnTo>
                  <a:pt x="171102" y="63818"/>
                </a:lnTo>
                <a:lnTo>
                  <a:pt x="171102" y="63409"/>
                </a:lnTo>
                <a:lnTo>
                  <a:pt x="173557" y="62489"/>
                </a:lnTo>
                <a:lnTo>
                  <a:pt x="173659" y="61977"/>
                </a:lnTo>
                <a:lnTo>
                  <a:pt x="174580" y="61568"/>
                </a:lnTo>
                <a:lnTo>
                  <a:pt x="174989" y="60750"/>
                </a:lnTo>
                <a:lnTo>
                  <a:pt x="175807" y="60443"/>
                </a:lnTo>
                <a:lnTo>
                  <a:pt x="175705" y="59625"/>
                </a:lnTo>
                <a:lnTo>
                  <a:pt x="176114" y="58807"/>
                </a:lnTo>
                <a:lnTo>
                  <a:pt x="176216" y="59114"/>
                </a:lnTo>
                <a:lnTo>
                  <a:pt x="177341" y="57170"/>
                </a:lnTo>
                <a:lnTo>
                  <a:pt x="174273" y="54920"/>
                </a:lnTo>
                <a:lnTo>
                  <a:pt x="173864" y="52977"/>
                </a:lnTo>
                <a:lnTo>
                  <a:pt x="172330" y="55023"/>
                </a:lnTo>
                <a:lnTo>
                  <a:pt x="170080" y="55330"/>
                </a:lnTo>
                <a:lnTo>
                  <a:pt x="169875" y="55023"/>
                </a:lnTo>
                <a:lnTo>
                  <a:pt x="169568" y="55023"/>
                </a:lnTo>
                <a:lnTo>
                  <a:pt x="169670" y="54818"/>
                </a:lnTo>
                <a:lnTo>
                  <a:pt x="169466" y="54716"/>
                </a:lnTo>
                <a:lnTo>
                  <a:pt x="169670" y="54000"/>
                </a:lnTo>
                <a:lnTo>
                  <a:pt x="169466" y="53284"/>
                </a:lnTo>
                <a:lnTo>
                  <a:pt x="169057" y="53795"/>
                </a:lnTo>
                <a:lnTo>
                  <a:pt x="169057" y="54511"/>
                </a:lnTo>
                <a:lnTo>
                  <a:pt x="168239" y="53182"/>
                </a:lnTo>
                <a:lnTo>
                  <a:pt x="168341" y="53182"/>
                </a:lnTo>
                <a:lnTo>
                  <a:pt x="168239" y="52568"/>
                </a:lnTo>
                <a:lnTo>
                  <a:pt x="168341" y="52568"/>
                </a:lnTo>
                <a:lnTo>
                  <a:pt x="165886" y="49807"/>
                </a:lnTo>
                <a:lnTo>
                  <a:pt x="166193" y="49602"/>
                </a:lnTo>
                <a:lnTo>
                  <a:pt x="165989" y="49193"/>
                </a:lnTo>
                <a:lnTo>
                  <a:pt x="166398" y="49295"/>
                </a:lnTo>
                <a:lnTo>
                  <a:pt x="166807" y="48682"/>
                </a:lnTo>
                <a:lnTo>
                  <a:pt x="166807" y="48784"/>
                </a:lnTo>
                <a:lnTo>
                  <a:pt x="171409" y="52568"/>
                </a:lnTo>
                <a:lnTo>
                  <a:pt x="172943" y="52466"/>
                </a:lnTo>
                <a:lnTo>
                  <a:pt x="173557" y="52057"/>
                </a:lnTo>
                <a:lnTo>
                  <a:pt x="174273" y="52364"/>
                </a:lnTo>
                <a:lnTo>
                  <a:pt x="174580" y="53182"/>
                </a:lnTo>
                <a:lnTo>
                  <a:pt x="177545" y="54000"/>
                </a:lnTo>
                <a:lnTo>
                  <a:pt x="177648" y="53898"/>
                </a:lnTo>
                <a:lnTo>
                  <a:pt x="177750" y="54000"/>
                </a:lnTo>
                <a:lnTo>
                  <a:pt x="182761" y="53898"/>
                </a:lnTo>
                <a:lnTo>
                  <a:pt x="182557" y="53795"/>
                </a:lnTo>
                <a:lnTo>
                  <a:pt x="182557" y="53795"/>
                </a:lnTo>
                <a:lnTo>
                  <a:pt x="182864" y="53898"/>
                </a:lnTo>
                <a:lnTo>
                  <a:pt x="182966" y="53898"/>
                </a:lnTo>
                <a:lnTo>
                  <a:pt x="184091" y="55432"/>
                </a:lnTo>
                <a:lnTo>
                  <a:pt x="184500" y="55636"/>
                </a:lnTo>
                <a:lnTo>
                  <a:pt x="184500" y="55534"/>
                </a:lnTo>
                <a:lnTo>
                  <a:pt x="185114" y="55534"/>
                </a:lnTo>
                <a:lnTo>
                  <a:pt x="184909" y="56045"/>
                </a:lnTo>
                <a:lnTo>
                  <a:pt x="185727" y="56557"/>
                </a:lnTo>
                <a:lnTo>
                  <a:pt x="186750" y="56250"/>
                </a:lnTo>
                <a:lnTo>
                  <a:pt x="185727" y="57068"/>
                </a:lnTo>
                <a:lnTo>
                  <a:pt x="185420" y="57068"/>
                </a:lnTo>
                <a:lnTo>
                  <a:pt x="187568" y="58602"/>
                </a:lnTo>
                <a:lnTo>
                  <a:pt x="188386" y="58193"/>
                </a:lnTo>
                <a:lnTo>
                  <a:pt x="188284" y="57170"/>
                </a:lnTo>
                <a:lnTo>
                  <a:pt x="188898" y="57170"/>
                </a:lnTo>
                <a:lnTo>
                  <a:pt x="188693" y="57682"/>
                </a:lnTo>
                <a:lnTo>
                  <a:pt x="189205" y="57682"/>
                </a:lnTo>
                <a:lnTo>
                  <a:pt x="188795" y="57989"/>
                </a:lnTo>
                <a:lnTo>
                  <a:pt x="188898" y="57989"/>
                </a:lnTo>
                <a:lnTo>
                  <a:pt x="189307" y="60239"/>
                </a:lnTo>
                <a:lnTo>
                  <a:pt x="189205" y="60239"/>
                </a:lnTo>
                <a:lnTo>
                  <a:pt x="189205" y="60545"/>
                </a:lnTo>
                <a:lnTo>
                  <a:pt x="189307" y="60341"/>
                </a:lnTo>
                <a:lnTo>
                  <a:pt x="190636" y="64227"/>
                </a:lnTo>
                <a:lnTo>
                  <a:pt x="190534" y="64227"/>
                </a:lnTo>
                <a:lnTo>
                  <a:pt x="193160" y="69965"/>
                </a:lnTo>
                <a:lnTo>
                  <a:pt x="194216" y="71693"/>
                </a:lnTo>
                <a:lnTo>
                  <a:pt x="195955" y="70568"/>
                </a:lnTo>
                <a:lnTo>
                  <a:pt x="195545" y="70261"/>
                </a:lnTo>
                <a:lnTo>
                  <a:pt x="195852" y="69443"/>
                </a:lnTo>
                <a:lnTo>
                  <a:pt x="196364" y="69239"/>
                </a:lnTo>
                <a:lnTo>
                  <a:pt x="196568" y="66375"/>
                </a:lnTo>
                <a:lnTo>
                  <a:pt x="196466" y="66170"/>
                </a:lnTo>
                <a:lnTo>
                  <a:pt x="196261" y="63920"/>
                </a:lnTo>
                <a:lnTo>
                  <a:pt x="196875" y="63818"/>
                </a:lnTo>
                <a:lnTo>
                  <a:pt x="200455" y="59830"/>
                </a:lnTo>
                <a:lnTo>
                  <a:pt x="200250" y="59932"/>
                </a:lnTo>
                <a:lnTo>
                  <a:pt x="200250" y="59932"/>
                </a:lnTo>
                <a:lnTo>
                  <a:pt x="201580" y="58705"/>
                </a:lnTo>
                <a:lnTo>
                  <a:pt x="201477" y="58091"/>
                </a:lnTo>
                <a:lnTo>
                  <a:pt x="202398" y="57580"/>
                </a:lnTo>
                <a:lnTo>
                  <a:pt x="202295" y="57068"/>
                </a:lnTo>
                <a:lnTo>
                  <a:pt x="202500" y="57580"/>
                </a:lnTo>
                <a:lnTo>
                  <a:pt x="202705" y="57682"/>
                </a:lnTo>
                <a:lnTo>
                  <a:pt x="202909" y="57273"/>
                </a:lnTo>
                <a:lnTo>
                  <a:pt x="203114" y="57886"/>
                </a:lnTo>
                <a:lnTo>
                  <a:pt x="203216" y="57682"/>
                </a:lnTo>
                <a:lnTo>
                  <a:pt x="203420" y="57784"/>
                </a:lnTo>
                <a:lnTo>
                  <a:pt x="203420" y="57784"/>
                </a:lnTo>
                <a:lnTo>
                  <a:pt x="203216" y="57477"/>
                </a:lnTo>
                <a:lnTo>
                  <a:pt x="203318" y="57273"/>
                </a:lnTo>
                <a:lnTo>
                  <a:pt x="203625" y="57682"/>
                </a:lnTo>
                <a:lnTo>
                  <a:pt x="203625" y="57170"/>
                </a:lnTo>
                <a:lnTo>
                  <a:pt x="203830" y="57682"/>
                </a:lnTo>
                <a:lnTo>
                  <a:pt x="204136" y="56966"/>
                </a:lnTo>
                <a:lnTo>
                  <a:pt x="204136" y="57375"/>
                </a:lnTo>
                <a:lnTo>
                  <a:pt x="204341" y="57273"/>
                </a:lnTo>
                <a:lnTo>
                  <a:pt x="204341" y="57580"/>
                </a:lnTo>
                <a:lnTo>
                  <a:pt x="204648" y="57170"/>
                </a:lnTo>
                <a:lnTo>
                  <a:pt x="204545" y="56250"/>
                </a:lnTo>
                <a:lnTo>
                  <a:pt x="204239" y="55943"/>
                </a:lnTo>
                <a:lnTo>
                  <a:pt x="204443" y="55943"/>
                </a:lnTo>
                <a:lnTo>
                  <a:pt x="204443" y="55739"/>
                </a:lnTo>
                <a:lnTo>
                  <a:pt x="205773" y="57068"/>
                </a:lnTo>
                <a:lnTo>
                  <a:pt x="206795" y="59216"/>
                </a:lnTo>
                <a:lnTo>
                  <a:pt x="206795" y="58909"/>
                </a:lnTo>
                <a:lnTo>
                  <a:pt x="207102" y="59011"/>
                </a:lnTo>
                <a:lnTo>
                  <a:pt x="207307" y="59625"/>
                </a:lnTo>
                <a:lnTo>
                  <a:pt x="207307" y="59420"/>
                </a:lnTo>
                <a:lnTo>
                  <a:pt x="207818" y="59523"/>
                </a:lnTo>
                <a:lnTo>
                  <a:pt x="208125" y="60136"/>
                </a:lnTo>
                <a:lnTo>
                  <a:pt x="207716" y="60136"/>
                </a:lnTo>
                <a:lnTo>
                  <a:pt x="208125" y="60648"/>
                </a:lnTo>
                <a:lnTo>
                  <a:pt x="208125" y="60239"/>
                </a:lnTo>
                <a:lnTo>
                  <a:pt x="208432" y="60750"/>
                </a:lnTo>
                <a:lnTo>
                  <a:pt x="208330" y="60750"/>
                </a:lnTo>
                <a:lnTo>
                  <a:pt x="208739" y="63614"/>
                </a:lnTo>
                <a:lnTo>
                  <a:pt x="209148" y="63102"/>
                </a:lnTo>
                <a:lnTo>
                  <a:pt x="209148" y="63716"/>
                </a:lnTo>
                <a:lnTo>
                  <a:pt x="209352" y="63409"/>
                </a:lnTo>
                <a:lnTo>
                  <a:pt x="210170" y="63409"/>
                </a:lnTo>
                <a:lnTo>
                  <a:pt x="210477" y="63205"/>
                </a:lnTo>
                <a:lnTo>
                  <a:pt x="210477" y="62795"/>
                </a:lnTo>
                <a:lnTo>
                  <a:pt x="210886" y="62898"/>
                </a:lnTo>
                <a:lnTo>
                  <a:pt x="210989" y="62182"/>
                </a:lnTo>
                <a:lnTo>
                  <a:pt x="211807" y="63000"/>
                </a:lnTo>
                <a:lnTo>
                  <a:pt x="212318" y="64943"/>
                </a:lnTo>
                <a:lnTo>
                  <a:pt x="212216" y="64943"/>
                </a:lnTo>
                <a:lnTo>
                  <a:pt x="212523" y="65966"/>
                </a:lnTo>
                <a:lnTo>
                  <a:pt x="212625" y="65659"/>
                </a:lnTo>
                <a:lnTo>
                  <a:pt x="213239" y="69750"/>
                </a:lnTo>
                <a:lnTo>
                  <a:pt x="213341" y="69545"/>
                </a:lnTo>
                <a:lnTo>
                  <a:pt x="213136" y="71386"/>
                </a:lnTo>
                <a:lnTo>
                  <a:pt x="218045" y="78545"/>
                </a:lnTo>
                <a:lnTo>
                  <a:pt x="218455" y="78545"/>
                </a:lnTo>
                <a:lnTo>
                  <a:pt x="218557" y="78341"/>
                </a:lnTo>
                <a:lnTo>
                  <a:pt x="218864" y="78341"/>
                </a:lnTo>
                <a:lnTo>
                  <a:pt x="217739" y="74659"/>
                </a:lnTo>
                <a:lnTo>
                  <a:pt x="215182" y="72307"/>
                </a:lnTo>
                <a:lnTo>
                  <a:pt x="215284" y="72614"/>
                </a:lnTo>
                <a:lnTo>
                  <a:pt x="214875" y="72102"/>
                </a:lnTo>
                <a:lnTo>
                  <a:pt x="215182" y="72307"/>
                </a:lnTo>
                <a:lnTo>
                  <a:pt x="214875" y="71284"/>
                </a:lnTo>
                <a:lnTo>
                  <a:pt x="214773" y="71386"/>
                </a:lnTo>
                <a:lnTo>
                  <a:pt x="213852" y="69852"/>
                </a:lnTo>
                <a:lnTo>
                  <a:pt x="214364" y="66580"/>
                </a:lnTo>
                <a:lnTo>
                  <a:pt x="214261" y="66375"/>
                </a:lnTo>
                <a:lnTo>
                  <a:pt x="215080" y="66273"/>
                </a:lnTo>
                <a:lnTo>
                  <a:pt x="215080" y="66784"/>
                </a:lnTo>
                <a:lnTo>
                  <a:pt x="216409" y="67398"/>
                </a:lnTo>
                <a:lnTo>
                  <a:pt x="216409" y="67295"/>
                </a:lnTo>
                <a:lnTo>
                  <a:pt x="216716" y="67602"/>
                </a:lnTo>
                <a:lnTo>
                  <a:pt x="216716" y="67500"/>
                </a:lnTo>
                <a:lnTo>
                  <a:pt x="217023" y="68011"/>
                </a:lnTo>
                <a:lnTo>
                  <a:pt x="217125" y="67909"/>
                </a:lnTo>
                <a:lnTo>
                  <a:pt x="217330" y="68625"/>
                </a:lnTo>
                <a:lnTo>
                  <a:pt x="217636" y="68625"/>
                </a:lnTo>
                <a:lnTo>
                  <a:pt x="217739" y="69034"/>
                </a:lnTo>
                <a:lnTo>
                  <a:pt x="219068" y="69648"/>
                </a:lnTo>
                <a:lnTo>
                  <a:pt x="218966" y="71182"/>
                </a:lnTo>
                <a:lnTo>
                  <a:pt x="218966" y="71182"/>
                </a:lnTo>
                <a:lnTo>
                  <a:pt x="219886" y="70568"/>
                </a:lnTo>
                <a:lnTo>
                  <a:pt x="219886" y="69750"/>
                </a:lnTo>
                <a:lnTo>
                  <a:pt x="220500" y="70159"/>
                </a:lnTo>
                <a:lnTo>
                  <a:pt x="220091" y="69545"/>
                </a:lnTo>
                <a:lnTo>
                  <a:pt x="220602" y="69852"/>
                </a:lnTo>
                <a:lnTo>
                  <a:pt x="220398" y="69443"/>
                </a:lnTo>
                <a:lnTo>
                  <a:pt x="222545" y="68318"/>
                </a:lnTo>
                <a:lnTo>
                  <a:pt x="222737" y="67743"/>
                </a:lnTo>
                <a:lnTo>
                  <a:pt x="222648" y="67295"/>
                </a:lnTo>
                <a:lnTo>
                  <a:pt x="222750" y="67295"/>
                </a:lnTo>
                <a:lnTo>
                  <a:pt x="222750" y="66886"/>
                </a:lnTo>
                <a:lnTo>
                  <a:pt x="222852" y="67091"/>
                </a:lnTo>
                <a:lnTo>
                  <a:pt x="222545" y="65864"/>
                </a:lnTo>
                <a:lnTo>
                  <a:pt x="219375" y="61773"/>
                </a:lnTo>
                <a:lnTo>
                  <a:pt x="219477" y="61773"/>
                </a:lnTo>
                <a:lnTo>
                  <a:pt x="218659" y="60239"/>
                </a:lnTo>
                <a:lnTo>
                  <a:pt x="219170" y="58398"/>
                </a:lnTo>
                <a:lnTo>
                  <a:pt x="219682" y="58500"/>
                </a:lnTo>
                <a:lnTo>
                  <a:pt x="220602" y="57477"/>
                </a:lnTo>
                <a:lnTo>
                  <a:pt x="221216" y="57989"/>
                </a:lnTo>
                <a:lnTo>
                  <a:pt x="221625" y="57682"/>
                </a:lnTo>
                <a:lnTo>
                  <a:pt x="221830" y="57886"/>
                </a:lnTo>
                <a:lnTo>
                  <a:pt x="221830" y="58500"/>
                </a:lnTo>
                <a:lnTo>
                  <a:pt x="222239" y="59011"/>
                </a:lnTo>
                <a:lnTo>
                  <a:pt x="222136" y="59011"/>
                </a:lnTo>
                <a:lnTo>
                  <a:pt x="222545" y="59114"/>
                </a:lnTo>
                <a:lnTo>
                  <a:pt x="222239" y="58500"/>
                </a:lnTo>
                <a:lnTo>
                  <a:pt x="222443" y="58091"/>
                </a:lnTo>
                <a:lnTo>
                  <a:pt x="224080" y="57477"/>
                </a:lnTo>
                <a:lnTo>
                  <a:pt x="224591" y="57477"/>
                </a:lnTo>
                <a:lnTo>
                  <a:pt x="224693" y="57170"/>
                </a:lnTo>
                <a:lnTo>
                  <a:pt x="225102" y="57068"/>
                </a:lnTo>
                <a:lnTo>
                  <a:pt x="224795" y="56455"/>
                </a:lnTo>
                <a:lnTo>
                  <a:pt x="225000" y="56250"/>
                </a:lnTo>
                <a:lnTo>
                  <a:pt x="225716" y="57068"/>
                </a:lnTo>
                <a:lnTo>
                  <a:pt x="226023" y="56659"/>
                </a:lnTo>
                <a:lnTo>
                  <a:pt x="226125" y="56761"/>
                </a:lnTo>
                <a:lnTo>
                  <a:pt x="226534" y="56659"/>
                </a:lnTo>
                <a:lnTo>
                  <a:pt x="226739" y="56659"/>
                </a:lnTo>
                <a:lnTo>
                  <a:pt x="226739" y="56557"/>
                </a:lnTo>
                <a:lnTo>
                  <a:pt x="227352" y="56455"/>
                </a:lnTo>
                <a:lnTo>
                  <a:pt x="227761" y="55739"/>
                </a:lnTo>
                <a:lnTo>
                  <a:pt x="228170" y="55739"/>
                </a:lnTo>
                <a:lnTo>
                  <a:pt x="228375" y="55534"/>
                </a:lnTo>
                <a:lnTo>
                  <a:pt x="228477" y="54920"/>
                </a:lnTo>
                <a:lnTo>
                  <a:pt x="229807" y="54000"/>
                </a:lnTo>
                <a:lnTo>
                  <a:pt x="229705" y="53386"/>
                </a:lnTo>
                <a:lnTo>
                  <a:pt x="229193" y="53182"/>
                </a:lnTo>
                <a:lnTo>
                  <a:pt x="229807" y="52977"/>
                </a:lnTo>
                <a:lnTo>
                  <a:pt x="229398" y="52466"/>
                </a:lnTo>
                <a:lnTo>
                  <a:pt x="229602" y="52466"/>
                </a:lnTo>
                <a:lnTo>
                  <a:pt x="229807" y="52670"/>
                </a:lnTo>
                <a:lnTo>
                  <a:pt x="230318" y="50932"/>
                </a:lnTo>
                <a:lnTo>
                  <a:pt x="230727" y="50932"/>
                </a:lnTo>
                <a:lnTo>
                  <a:pt x="230523" y="50318"/>
                </a:lnTo>
                <a:lnTo>
                  <a:pt x="230625" y="50318"/>
                </a:lnTo>
                <a:lnTo>
                  <a:pt x="230318" y="50114"/>
                </a:lnTo>
                <a:lnTo>
                  <a:pt x="230727" y="50114"/>
                </a:lnTo>
                <a:lnTo>
                  <a:pt x="230625" y="49602"/>
                </a:lnTo>
                <a:lnTo>
                  <a:pt x="230318" y="49705"/>
                </a:lnTo>
                <a:lnTo>
                  <a:pt x="230625" y="49295"/>
                </a:lnTo>
                <a:lnTo>
                  <a:pt x="229807" y="48886"/>
                </a:lnTo>
                <a:lnTo>
                  <a:pt x="229295" y="49091"/>
                </a:lnTo>
                <a:lnTo>
                  <a:pt x="228886" y="48989"/>
                </a:lnTo>
                <a:lnTo>
                  <a:pt x="230011" y="48273"/>
                </a:lnTo>
                <a:lnTo>
                  <a:pt x="229909" y="47966"/>
                </a:lnTo>
                <a:lnTo>
                  <a:pt x="228682" y="47148"/>
                </a:lnTo>
                <a:lnTo>
                  <a:pt x="228170" y="47250"/>
                </a:lnTo>
                <a:lnTo>
                  <a:pt x="228477" y="47045"/>
                </a:lnTo>
                <a:lnTo>
                  <a:pt x="229807" y="47455"/>
                </a:lnTo>
                <a:lnTo>
                  <a:pt x="226227" y="44080"/>
                </a:lnTo>
                <a:lnTo>
                  <a:pt x="226739" y="43057"/>
                </a:lnTo>
                <a:lnTo>
                  <a:pt x="226534" y="42750"/>
                </a:lnTo>
                <a:lnTo>
                  <a:pt x="226534" y="42750"/>
                </a:lnTo>
                <a:lnTo>
                  <a:pt x="226739" y="42955"/>
                </a:lnTo>
                <a:lnTo>
                  <a:pt x="227045" y="42545"/>
                </a:lnTo>
                <a:lnTo>
                  <a:pt x="226943" y="42341"/>
                </a:lnTo>
                <a:lnTo>
                  <a:pt x="228170" y="41932"/>
                </a:lnTo>
                <a:lnTo>
                  <a:pt x="228170" y="41523"/>
                </a:lnTo>
                <a:lnTo>
                  <a:pt x="225920" y="41216"/>
                </a:lnTo>
                <a:lnTo>
                  <a:pt x="225511" y="41830"/>
                </a:lnTo>
                <a:lnTo>
                  <a:pt x="225000" y="41625"/>
                </a:lnTo>
                <a:lnTo>
                  <a:pt x="224898" y="41216"/>
                </a:lnTo>
                <a:lnTo>
                  <a:pt x="223159" y="39989"/>
                </a:lnTo>
                <a:lnTo>
                  <a:pt x="224182" y="39580"/>
                </a:lnTo>
                <a:lnTo>
                  <a:pt x="224284" y="38966"/>
                </a:lnTo>
                <a:lnTo>
                  <a:pt x="224898" y="38659"/>
                </a:lnTo>
                <a:lnTo>
                  <a:pt x="225000" y="38250"/>
                </a:lnTo>
                <a:lnTo>
                  <a:pt x="225614" y="37943"/>
                </a:lnTo>
                <a:lnTo>
                  <a:pt x="226227" y="38557"/>
                </a:lnTo>
                <a:lnTo>
                  <a:pt x="226023" y="39477"/>
                </a:lnTo>
                <a:lnTo>
                  <a:pt x="226432" y="39477"/>
                </a:lnTo>
                <a:lnTo>
                  <a:pt x="226432" y="39784"/>
                </a:lnTo>
                <a:lnTo>
                  <a:pt x="226125" y="39989"/>
                </a:lnTo>
                <a:lnTo>
                  <a:pt x="226534" y="39989"/>
                </a:lnTo>
                <a:lnTo>
                  <a:pt x="226636" y="39886"/>
                </a:lnTo>
                <a:lnTo>
                  <a:pt x="228273" y="38864"/>
                </a:lnTo>
                <a:lnTo>
                  <a:pt x="228682" y="39273"/>
                </a:lnTo>
                <a:lnTo>
                  <a:pt x="228784" y="39068"/>
                </a:lnTo>
                <a:lnTo>
                  <a:pt x="229500" y="39580"/>
                </a:lnTo>
                <a:lnTo>
                  <a:pt x="229602" y="40091"/>
                </a:lnTo>
                <a:lnTo>
                  <a:pt x="229909" y="40193"/>
                </a:lnTo>
                <a:lnTo>
                  <a:pt x="229500" y="40807"/>
                </a:lnTo>
                <a:lnTo>
                  <a:pt x="230011" y="40807"/>
                </a:lnTo>
                <a:lnTo>
                  <a:pt x="229807" y="41011"/>
                </a:lnTo>
                <a:lnTo>
                  <a:pt x="230114" y="41114"/>
                </a:lnTo>
                <a:lnTo>
                  <a:pt x="230216" y="41216"/>
                </a:lnTo>
                <a:lnTo>
                  <a:pt x="230420" y="41114"/>
                </a:lnTo>
                <a:lnTo>
                  <a:pt x="230523" y="40909"/>
                </a:lnTo>
                <a:lnTo>
                  <a:pt x="231955" y="42136"/>
                </a:lnTo>
                <a:lnTo>
                  <a:pt x="231341" y="42136"/>
                </a:lnTo>
                <a:lnTo>
                  <a:pt x="232670" y="44182"/>
                </a:lnTo>
                <a:lnTo>
                  <a:pt x="232568" y="44284"/>
                </a:lnTo>
                <a:lnTo>
                  <a:pt x="232670" y="44386"/>
                </a:lnTo>
                <a:lnTo>
                  <a:pt x="232466" y="44386"/>
                </a:lnTo>
                <a:lnTo>
                  <a:pt x="232875" y="44795"/>
                </a:lnTo>
                <a:lnTo>
                  <a:pt x="233080" y="44591"/>
                </a:lnTo>
                <a:lnTo>
                  <a:pt x="233182" y="44284"/>
                </a:lnTo>
                <a:lnTo>
                  <a:pt x="233489" y="44489"/>
                </a:lnTo>
                <a:lnTo>
                  <a:pt x="233386" y="44284"/>
                </a:lnTo>
                <a:lnTo>
                  <a:pt x="233591" y="44284"/>
                </a:lnTo>
                <a:lnTo>
                  <a:pt x="233693" y="44080"/>
                </a:lnTo>
                <a:lnTo>
                  <a:pt x="234205" y="44182"/>
                </a:lnTo>
                <a:lnTo>
                  <a:pt x="234614" y="43875"/>
                </a:lnTo>
                <a:lnTo>
                  <a:pt x="234614" y="42955"/>
                </a:lnTo>
                <a:lnTo>
                  <a:pt x="231034" y="39170"/>
                </a:lnTo>
                <a:lnTo>
                  <a:pt x="232261" y="38045"/>
                </a:lnTo>
                <a:lnTo>
                  <a:pt x="232057" y="36205"/>
                </a:lnTo>
                <a:lnTo>
                  <a:pt x="232057" y="36205"/>
                </a:lnTo>
                <a:lnTo>
                  <a:pt x="232364" y="36307"/>
                </a:lnTo>
                <a:lnTo>
                  <a:pt x="232670" y="35591"/>
                </a:lnTo>
                <a:lnTo>
                  <a:pt x="232977" y="35591"/>
                </a:lnTo>
                <a:lnTo>
                  <a:pt x="234102" y="36102"/>
                </a:lnTo>
                <a:lnTo>
                  <a:pt x="235739" y="30273"/>
                </a:lnTo>
                <a:lnTo>
                  <a:pt x="232670" y="25773"/>
                </a:lnTo>
                <a:lnTo>
                  <a:pt x="232670" y="25466"/>
                </a:lnTo>
                <a:lnTo>
                  <a:pt x="229909" y="24545"/>
                </a:lnTo>
                <a:lnTo>
                  <a:pt x="230420" y="25159"/>
                </a:lnTo>
                <a:lnTo>
                  <a:pt x="230318" y="25364"/>
                </a:lnTo>
                <a:lnTo>
                  <a:pt x="230114" y="24955"/>
                </a:lnTo>
                <a:lnTo>
                  <a:pt x="230114" y="25159"/>
                </a:lnTo>
                <a:lnTo>
                  <a:pt x="229500" y="25261"/>
                </a:lnTo>
                <a:lnTo>
                  <a:pt x="229602" y="24955"/>
                </a:lnTo>
                <a:lnTo>
                  <a:pt x="228886" y="24648"/>
                </a:lnTo>
                <a:lnTo>
                  <a:pt x="229193" y="25057"/>
                </a:lnTo>
                <a:lnTo>
                  <a:pt x="226841" y="23830"/>
                </a:lnTo>
                <a:lnTo>
                  <a:pt x="228068" y="21068"/>
                </a:lnTo>
                <a:lnTo>
                  <a:pt x="227864" y="20761"/>
                </a:lnTo>
                <a:lnTo>
                  <a:pt x="228170" y="20455"/>
                </a:lnTo>
                <a:lnTo>
                  <a:pt x="228170" y="20045"/>
                </a:lnTo>
                <a:lnTo>
                  <a:pt x="231034" y="19841"/>
                </a:lnTo>
                <a:lnTo>
                  <a:pt x="231034" y="19636"/>
                </a:lnTo>
                <a:lnTo>
                  <a:pt x="232875" y="19841"/>
                </a:lnTo>
                <a:lnTo>
                  <a:pt x="232568" y="19534"/>
                </a:lnTo>
                <a:lnTo>
                  <a:pt x="232875" y="19636"/>
                </a:lnTo>
                <a:lnTo>
                  <a:pt x="232670" y="19432"/>
                </a:lnTo>
                <a:lnTo>
                  <a:pt x="233898" y="19534"/>
                </a:lnTo>
                <a:lnTo>
                  <a:pt x="233795" y="19636"/>
                </a:lnTo>
                <a:lnTo>
                  <a:pt x="235432" y="19841"/>
                </a:lnTo>
                <a:lnTo>
                  <a:pt x="234716" y="19943"/>
                </a:lnTo>
                <a:lnTo>
                  <a:pt x="236250" y="19943"/>
                </a:lnTo>
                <a:lnTo>
                  <a:pt x="236250" y="19841"/>
                </a:lnTo>
                <a:lnTo>
                  <a:pt x="236966" y="19943"/>
                </a:lnTo>
                <a:lnTo>
                  <a:pt x="237068" y="19841"/>
                </a:lnTo>
                <a:lnTo>
                  <a:pt x="237580" y="19841"/>
                </a:lnTo>
                <a:lnTo>
                  <a:pt x="236557" y="19636"/>
                </a:lnTo>
                <a:lnTo>
                  <a:pt x="236148" y="18818"/>
                </a:lnTo>
                <a:lnTo>
                  <a:pt x="236352" y="17489"/>
                </a:lnTo>
                <a:lnTo>
                  <a:pt x="238602" y="17693"/>
                </a:lnTo>
                <a:lnTo>
                  <a:pt x="239011" y="18205"/>
                </a:lnTo>
                <a:lnTo>
                  <a:pt x="239216" y="18102"/>
                </a:lnTo>
                <a:lnTo>
                  <a:pt x="239625" y="18511"/>
                </a:lnTo>
                <a:lnTo>
                  <a:pt x="239932" y="18409"/>
                </a:lnTo>
                <a:lnTo>
                  <a:pt x="240341" y="17591"/>
                </a:lnTo>
                <a:lnTo>
                  <a:pt x="240239" y="17489"/>
                </a:lnTo>
                <a:lnTo>
                  <a:pt x="240648" y="17693"/>
                </a:lnTo>
                <a:lnTo>
                  <a:pt x="239727" y="16773"/>
                </a:lnTo>
                <a:lnTo>
                  <a:pt x="241364" y="16875"/>
                </a:lnTo>
                <a:lnTo>
                  <a:pt x="240648" y="16875"/>
                </a:lnTo>
                <a:lnTo>
                  <a:pt x="241875" y="18307"/>
                </a:lnTo>
                <a:lnTo>
                  <a:pt x="241261" y="18614"/>
                </a:lnTo>
                <a:lnTo>
                  <a:pt x="241261" y="19432"/>
                </a:lnTo>
                <a:lnTo>
                  <a:pt x="241159" y="19534"/>
                </a:lnTo>
                <a:lnTo>
                  <a:pt x="241057" y="20966"/>
                </a:lnTo>
                <a:lnTo>
                  <a:pt x="240648" y="20966"/>
                </a:lnTo>
                <a:lnTo>
                  <a:pt x="240750" y="21170"/>
                </a:lnTo>
                <a:lnTo>
                  <a:pt x="240443" y="21273"/>
                </a:lnTo>
                <a:lnTo>
                  <a:pt x="240852" y="21784"/>
                </a:lnTo>
                <a:lnTo>
                  <a:pt x="240852" y="22398"/>
                </a:lnTo>
                <a:lnTo>
                  <a:pt x="246784" y="27716"/>
                </a:lnTo>
                <a:lnTo>
                  <a:pt x="247091" y="26898"/>
                </a:lnTo>
                <a:lnTo>
                  <a:pt x="246273" y="25773"/>
                </a:lnTo>
                <a:lnTo>
                  <a:pt x="246273" y="25773"/>
                </a:lnTo>
                <a:lnTo>
                  <a:pt x="246580" y="25977"/>
                </a:lnTo>
                <a:lnTo>
                  <a:pt x="247398" y="25773"/>
                </a:lnTo>
                <a:lnTo>
                  <a:pt x="246477" y="24852"/>
                </a:lnTo>
                <a:lnTo>
                  <a:pt x="246580" y="24341"/>
                </a:lnTo>
                <a:lnTo>
                  <a:pt x="247193" y="24341"/>
                </a:lnTo>
                <a:lnTo>
                  <a:pt x="246068" y="22705"/>
                </a:lnTo>
                <a:lnTo>
                  <a:pt x="246170" y="22398"/>
                </a:lnTo>
                <a:lnTo>
                  <a:pt x="246375" y="22807"/>
                </a:lnTo>
                <a:lnTo>
                  <a:pt x="246784" y="22705"/>
                </a:lnTo>
                <a:lnTo>
                  <a:pt x="245045" y="21170"/>
                </a:lnTo>
                <a:lnTo>
                  <a:pt x="244330" y="21068"/>
                </a:lnTo>
                <a:lnTo>
                  <a:pt x="244432" y="21273"/>
                </a:lnTo>
                <a:lnTo>
                  <a:pt x="243614" y="20761"/>
                </a:lnTo>
                <a:lnTo>
                  <a:pt x="243307" y="19943"/>
                </a:lnTo>
                <a:lnTo>
                  <a:pt x="243409" y="19943"/>
                </a:lnTo>
                <a:lnTo>
                  <a:pt x="242898" y="19227"/>
                </a:lnTo>
                <a:lnTo>
                  <a:pt x="244023" y="19227"/>
                </a:lnTo>
                <a:lnTo>
                  <a:pt x="243818" y="19023"/>
                </a:lnTo>
                <a:lnTo>
                  <a:pt x="244330" y="18716"/>
                </a:lnTo>
                <a:lnTo>
                  <a:pt x="244943" y="19227"/>
                </a:lnTo>
                <a:lnTo>
                  <a:pt x="244943" y="18920"/>
                </a:lnTo>
                <a:lnTo>
                  <a:pt x="245250" y="18716"/>
                </a:lnTo>
                <a:lnTo>
                  <a:pt x="247807" y="19125"/>
                </a:lnTo>
                <a:lnTo>
                  <a:pt x="247398" y="18716"/>
                </a:lnTo>
                <a:lnTo>
                  <a:pt x="247909" y="18102"/>
                </a:lnTo>
                <a:lnTo>
                  <a:pt x="247807" y="18000"/>
                </a:lnTo>
                <a:lnTo>
                  <a:pt x="247909" y="17898"/>
                </a:lnTo>
                <a:lnTo>
                  <a:pt x="248011" y="17898"/>
                </a:lnTo>
                <a:lnTo>
                  <a:pt x="247807" y="17693"/>
                </a:lnTo>
                <a:lnTo>
                  <a:pt x="248011" y="17795"/>
                </a:lnTo>
                <a:lnTo>
                  <a:pt x="248011" y="17489"/>
                </a:lnTo>
                <a:lnTo>
                  <a:pt x="249545" y="16773"/>
                </a:lnTo>
                <a:lnTo>
                  <a:pt x="249136" y="16568"/>
                </a:lnTo>
                <a:lnTo>
                  <a:pt x="251182" y="16977"/>
                </a:lnTo>
                <a:lnTo>
                  <a:pt x="251080" y="16670"/>
                </a:lnTo>
                <a:lnTo>
                  <a:pt x="249443" y="15852"/>
                </a:lnTo>
                <a:lnTo>
                  <a:pt x="249443" y="15852"/>
                </a:lnTo>
                <a:lnTo>
                  <a:pt x="249545" y="15955"/>
                </a:lnTo>
                <a:lnTo>
                  <a:pt x="249545" y="15955"/>
                </a:lnTo>
                <a:lnTo>
                  <a:pt x="249136" y="15750"/>
                </a:lnTo>
                <a:lnTo>
                  <a:pt x="249239" y="15750"/>
                </a:lnTo>
                <a:lnTo>
                  <a:pt x="248011" y="15034"/>
                </a:lnTo>
                <a:lnTo>
                  <a:pt x="248114" y="15239"/>
                </a:lnTo>
                <a:lnTo>
                  <a:pt x="245045" y="14830"/>
                </a:lnTo>
                <a:lnTo>
                  <a:pt x="246682" y="14625"/>
                </a:lnTo>
                <a:lnTo>
                  <a:pt x="245761" y="14420"/>
                </a:lnTo>
                <a:lnTo>
                  <a:pt x="248318" y="14420"/>
                </a:lnTo>
                <a:lnTo>
                  <a:pt x="237375" y="10125"/>
                </a:lnTo>
                <a:lnTo>
                  <a:pt x="237477" y="10227"/>
                </a:lnTo>
                <a:lnTo>
                  <a:pt x="235330" y="10023"/>
                </a:lnTo>
                <a:lnTo>
                  <a:pt x="236864" y="11148"/>
                </a:lnTo>
                <a:lnTo>
                  <a:pt x="236864" y="11148"/>
                </a:lnTo>
                <a:lnTo>
                  <a:pt x="234000" y="10330"/>
                </a:lnTo>
                <a:lnTo>
                  <a:pt x="233795" y="10432"/>
                </a:lnTo>
                <a:lnTo>
                  <a:pt x="230523" y="10432"/>
                </a:lnTo>
                <a:lnTo>
                  <a:pt x="231136" y="11352"/>
                </a:lnTo>
                <a:lnTo>
                  <a:pt x="231136" y="11352"/>
                </a:lnTo>
                <a:lnTo>
                  <a:pt x="222034" y="9205"/>
                </a:lnTo>
                <a:lnTo>
                  <a:pt x="222239" y="9205"/>
                </a:lnTo>
                <a:lnTo>
                  <a:pt x="219375" y="8591"/>
                </a:lnTo>
                <a:lnTo>
                  <a:pt x="219886" y="8489"/>
                </a:lnTo>
                <a:lnTo>
                  <a:pt x="217636" y="8080"/>
                </a:lnTo>
                <a:lnTo>
                  <a:pt x="217330" y="8591"/>
                </a:lnTo>
                <a:lnTo>
                  <a:pt x="216614" y="8489"/>
                </a:lnTo>
                <a:lnTo>
                  <a:pt x="217023" y="8489"/>
                </a:lnTo>
                <a:lnTo>
                  <a:pt x="216716" y="8182"/>
                </a:lnTo>
                <a:lnTo>
                  <a:pt x="215693" y="8182"/>
                </a:lnTo>
                <a:lnTo>
                  <a:pt x="216920" y="8080"/>
                </a:lnTo>
                <a:lnTo>
                  <a:pt x="212727" y="7670"/>
                </a:lnTo>
                <a:lnTo>
                  <a:pt x="213341" y="7875"/>
                </a:lnTo>
                <a:lnTo>
                  <a:pt x="212420" y="8080"/>
                </a:lnTo>
                <a:lnTo>
                  <a:pt x="213239" y="8182"/>
                </a:lnTo>
                <a:lnTo>
                  <a:pt x="213034" y="8284"/>
                </a:lnTo>
                <a:lnTo>
                  <a:pt x="212932" y="8386"/>
                </a:lnTo>
                <a:lnTo>
                  <a:pt x="213852" y="8795"/>
                </a:lnTo>
                <a:lnTo>
                  <a:pt x="212830" y="8795"/>
                </a:lnTo>
                <a:lnTo>
                  <a:pt x="213034" y="9000"/>
                </a:lnTo>
                <a:lnTo>
                  <a:pt x="212830" y="9000"/>
                </a:lnTo>
                <a:lnTo>
                  <a:pt x="213034" y="9102"/>
                </a:lnTo>
                <a:lnTo>
                  <a:pt x="210886" y="8693"/>
                </a:lnTo>
                <a:lnTo>
                  <a:pt x="210580" y="8898"/>
                </a:lnTo>
                <a:lnTo>
                  <a:pt x="208739" y="8591"/>
                </a:lnTo>
                <a:lnTo>
                  <a:pt x="209045" y="9000"/>
                </a:lnTo>
                <a:lnTo>
                  <a:pt x="209045" y="9409"/>
                </a:lnTo>
                <a:lnTo>
                  <a:pt x="208534" y="9307"/>
                </a:lnTo>
                <a:lnTo>
                  <a:pt x="206591" y="8693"/>
                </a:lnTo>
                <a:lnTo>
                  <a:pt x="206898" y="8591"/>
                </a:lnTo>
                <a:lnTo>
                  <a:pt x="205057" y="8080"/>
                </a:lnTo>
                <a:lnTo>
                  <a:pt x="206386" y="8284"/>
                </a:lnTo>
                <a:lnTo>
                  <a:pt x="205364" y="7977"/>
                </a:lnTo>
                <a:lnTo>
                  <a:pt x="205773" y="7773"/>
                </a:lnTo>
                <a:lnTo>
                  <a:pt x="201068" y="7057"/>
                </a:lnTo>
                <a:lnTo>
                  <a:pt x="201682" y="7364"/>
                </a:lnTo>
                <a:lnTo>
                  <a:pt x="201170" y="7568"/>
                </a:lnTo>
                <a:lnTo>
                  <a:pt x="201477" y="7670"/>
                </a:lnTo>
                <a:lnTo>
                  <a:pt x="198205" y="7159"/>
                </a:lnTo>
                <a:lnTo>
                  <a:pt x="195034" y="7159"/>
                </a:lnTo>
                <a:lnTo>
                  <a:pt x="195443" y="7261"/>
                </a:lnTo>
                <a:lnTo>
                  <a:pt x="195545" y="7568"/>
                </a:lnTo>
                <a:lnTo>
                  <a:pt x="195955" y="7875"/>
                </a:lnTo>
                <a:lnTo>
                  <a:pt x="195545" y="7670"/>
                </a:lnTo>
                <a:lnTo>
                  <a:pt x="195545" y="7568"/>
                </a:lnTo>
                <a:lnTo>
                  <a:pt x="194830" y="7159"/>
                </a:lnTo>
                <a:lnTo>
                  <a:pt x="194830" y="6955"/>
                </a:lnTo>
                <a:lnTo>
                  <a:pt x="194216" y="6750"/>
                </a:lnTo>
                <a:lnTo>
                  <a:pt x="194011" y="6955"/>
                </a:lnTo>
                <a:lnTo>
                  <a:pt x="193193" y="6750"/>
                </a:lnTo>
                <a:lnTo>
                  <a:pt x="193295" y="6750"/>
                </a:lnTo>
                <a:lnTo>
                  <a:pt x="192989" y="6648"/>
                </a:lnTo>
                <a:lnTo>
                  <a:pt x="193091" y="6750"/>
                </a:lnTo>
                <a:lnTo>
                  <a:pt x="192375" y="6955"/>
                </a:lnTo>
                <a:lnTo>
                  <a:pt x="193193" y="6955"/>
                </a:lnTo>
                <a:lnTo>
                  <a:pt x="190432" y="7773"/>
                </a:lnTo>
                <a:lnTo>
                  <a:pt x="191966" y="6648"/>
                </a:lnTo>
                <a:lnTo>
                  <a:pt x="191966" y="6443"/>
                </a:lnTo>
                <a:lnTo>
                  <a:pt x="193193" y="5830"/>
                </a:lnTo>
                <a:lnTo>
                  <a:pt x="192068" y="5216"/>
                </a:lnTo>
                <a:lnTo>
                  <a:pt x="192068" y="5216"/>
                </a:lnTo>
                <a:lnTo>
                  <a:pt x="192989" y="5523"/>
                </a:lnTo>
                <a:lnTo>
                  <a:pt x="191966" y="4909"/>
                </a:lnTo>
                <a:lnTo>
                  <a:pt x="191966" y="5114"/>
                </a:lnTo>
                <a:lnTo>
                  <a:pt x="188489" y="4602"/>
                </a:lnTo>
                <a:lnTo>
                  <a:pt x="188489" y="4602"/>
                </a:lnTo>
                <a:lnTo>
                  <a:pt x="188591" y="4705"/>
                </a:lnTo>
                <a:lnTo>
                  <a:pt x="187670" y="4705"/>
                </a:lnTo>
                <a:lnTo>
                  <a:pt x="187977" y="4398"/>
                </a:lnTo>
                <a:lnTo>
                  <a:pt x="185830" y="4295"/>
                </a:lnTo>
                <a:lnTo>
                  <a:pt x="186648" y="4091"/>
                </a:lnTo>
                <a:lnTo>
                  <a:pt x="185114" y="3784"/>
                </a:lnTo>
                <a:close/>
                <a:moveTo>
                  <a:pt x="252818" y="91125"/>
                </a:moveTo>
                <a:lnTo>
                  <a:pt x="252307" y="92455"/>
                </a:lnTo>
                <a:lnTo>
                  <a:pt x="252205" y="92352"/>
                </a:lnTo>
                <a:lnTo>
                  <a:pt x="252000" y="92966"/>
                </a:lnTo>
                <a:lnTo>
                  <a:pt x="252102" y="93170"/>
                </a:lnTo>
                <a:lnTo>
                  <a:pt x="250364" y="97875"/>
                </a:lnTo>
                <a:lnTo>
                  <a:pt x="249341" y="98080"/>
                </a:lnTo>
                <a:lnTo>
                  <a:pt x="246375" y="95727"/>
                </a:lnTo>
                <a:lnTo>
                  <a:pt x="246170" y="95011"/>
                </a:lnTo>
                <a:lnTo>
                  <a:pt x="246886" y="93580"/>
                </a:lnTo>
                <a:lnTo>
                  <a:pt x="247091" y="93682"/>
                </a:lnTo>
                <a:lnTo>
                  <a:pt x="247705" y="92761"/>
                </a:lnTo>
                <a:lnTo>
                  <a:pt x="247193" y="92455"/>
                </a:lnTo>
                <a:lnTo>
                  <a:pt x="247091" y="92864"/>
                </a:lnTo>
                <a:lnTo>
                  <a:pt x="246784" y="92352"/>
                </a:lnTo>
                <a:lnTo>
                  <a:pt x="246886" y="92148"/>
                </a:lnTo>
                <a:lnTo>
                  <a:pt x="246886" y="92148"/>
                </a:lnTo>
                <a:lnTo>
                  <a:pt x="246170" y="92557"/>
                </a:lnTo>
                <a:lnTo>
                  <a:pt x="244227" y="91841"/>
                </a:lnTo>
                <a:lnTo>
                  <a:pt x="244023" y="91841"/>
                </a:lnTo>
                <a:lnTo>
                  <a:pt x="243716" y="91534"/>
                </a:lnTo>
                <a:lnTo>
                  <a:pt x="243307" y="91534"/>
                </a:lnTo>
                <a:lnTo>
                  <a:pt x="243818" y="91841"/>
                </a:lnTo>
                <a:lnTo>
                  <a:pt x="243920" y="92455"/>
                </a:lnTo>
                <a:lnTo>
                  <a:pt x="243614" y="92659"/>
                </a:lnTo>
                <a:lnTo>
                  <a:pt x="242591" y="92455"/>
                </a:lnTo>
                <a:lnTo>
                  <a:pt x="242182" y="92966"/>
                </a:lnTo>
                <a:lnTo>
                  <a:pt x="241977" y="92864"/>
                </a:lnTo>
                <a:lnTo>
                  <a:pt x="241977" y="93068"/>
                </a:lnTo>
                <a:lnTo>
                  <a:pt x="241773" y="93068"/>
                </a:lnTo>
                <a:lnTo>
                  <a:pt x="241466" y="93375"/>
                </a:lnTo>
                <a:lnTo>
                  <a:pt x="241466" y="93784"/>
                </a:lnTo>
                <a:lnTo>
                  <a:pt x="241159" y="93989"/>
                </a:lnTo>
                <a:lnTo>
                  <a:pt x="240852" y="95011"/>
                </a:lnTo>
                <a:lnTo>
                  <a:pt x="240955" y="95318"/>
                </a:lnTo>
                <a:lnTo>
                  <a:pt x="240750" y="95625"/>
                </a:lnTo>
                <a:lnTo>
                  <a:pt x="239420" y="95727"/>
                </a:lnTo>
                <a:lnTo>
                  <a:pt x="239318" y="95727"/>
                </a:lnTo>
                <a:lnTo>
                  <a:pt x="239318" y="95011"/>
                </a:lnTo>
                <a:lnTo>
                  <a:pt x="238500" y="94193"/>
                </a:lnTo>
                <a:lnTo>
                  <a:pt x="238295" y="94500"/>
                </a:lnTo>
                <a:lnTo>
                  <a:pt x="237784" y="94602"/>
                </a:lnTo>
                <a:lnTo>
                  <a:pt x="237375" y="95114"/>
                </a:lnTo>
                <a:lnTo>
                  <a:pt x="237273" y="95011"/>
                </a:lnTo>
                <a:lnTo>
                  <a:pt x="237273" y="94705"/>
                </a:lnTo>
                <a:lnTo>
                  <a:pt x="236557" y="95932"/>
                </a:lnTo>
                <a:lnTo>
                  <a:pt x="236250" y="95727"/>
                </a:lnTo>
                <a:lnTo>
                  <a:pt x="235943" y="96443"/>
                </a:lnTo>
                <a:lnTo>
                  <a:pt x="236148" y="96341"/>
                </a:lnTo>
                <a:lnTo>
                  <a:pt x="236045" y="96545"/>
                </a:lnTo>
                <a:lnTo>
                  <a:pt x="235841" y="96648"/>
                </a:lnTo>
                <a:lnTo>
                  <a:pt x="236148" y="96955"/>
                </a:lnTo>
                <a:lnTo>
                  <a:pt x="235023" y="97057"/>
                </a:lnTo>
                <a:lnTo>
                  <a:pt x="235125" y="97670"/>
                </a:lnTo>
                <a:lnTo>
                  <a:pt x="234818" y="98080"/>
                </a:lnTo>
                <a:lnTo>
                  <a:pt x="234614" y="97364"/>
                </a:lnTo>
                <a:lnTo>
                  <a:pt x="234307" y="97159"/>
                </a:lnTo>
                <a:lnTo>
                  <a:pt x="233795" y="97568"/>
                </a:lnTo>
                <a:lnTo>
                  <a:pt x="233489" y="98795"/>
                </a:lnTo>
                <a:lnTo>
                  <a:pt x="225511" y="103193"/>
                </a:lnTo>
                <a:lnTo>
                  <a:pt x="225614" y="102477"/>
                </a:lnTo>
                <a:lnTo>
                  <a:pt x="224591" y="105034"/>
                </a:lnTo>
                <a:lnTo>
                  <a:pt x="224795" y="106466"/>
                </a:lnTo>
                <a:lnTo>
                  <a:pt x="224386" y="106977"/>
                </a:lnTo>
                <a:lnTo>
                  <a:pt x="224386" y="107386"/>
                </a:lnTo>
                <a:lnTo>
                  <a:pt x="224080" y="106875"/>
                </a:lnTo>
                <a:lnTo>
                  <a:pt x="223977" y="106977"/>
                </a:lnTo>
                <a:lnTo>
                  <a:pt x="223875" y="106977"/>
                </a:lnTo>
                <a:lnTo>
                  <a:pt x="224284" y="113318"/>
                </a:lnTo>
                <a:lnTo>
                  <a:pt x="222955" y="115261"/>
                </a:lnTo>
                <a:lnTo>
                  <a:pt x="223159" y="115364"/>
                </a:lnTo>
                <a:lnTo>
                  <a:pt x="223568" y="115773"/>
                </a:lnTo>
                <a:lnTo>
                  <a:pt x="228989" y="114852"/>
                </a:lnTo>
                <a:lnTo>
                  <a:pt x="229193" y="114955"/>
                </a:lnTo>
                <a:lnTo>
                  <a:pt x="237068" y="112500"/>
                </a:lnTo>
                <a:lnTo>
                  <a:pt x="239932" y="113216"/>
                </a:lnTo>
                <a:lnTo>
                  <a:pt x="240136" y="113523"/>
                </a:lnTo>
                <a:lnTo>
                  <a:pt x="240034" y="113727"/>
                </a:lnTo>
                <a:lnTo>
                  <a:pt x="240341" y="115364"/>
                </a:lnTo>
                <a:lnTo>
                  <a:pt x="240034" y="115568"/>
                </a:lnTo>
                <a:lnTo>
                  <a:pt x="240341" y="115977"/>
                </a:lnTo>
                <a:lnTo>
                  <a:pt x="240648" y="115977"/>
                </a:lnTo>
                <a:lnTo>
                  <a:pt x="240648" y="115670"/>
                </a:lnTo>
                <a:lnTo>
                  <a:pt x="243205" y="113523"/>
                </a:lnTo>
                <a:lnTo>
                  <a:pt x="241261" y="116284"/>
                </a:lnTo>
                <a:lnTo>
                  <a:pt x="242795" y="115159"/>
                </a:lnTo>
                <a:lnTo>
                  <a:pt x="242795" y="115977"/>
                </a:lnTo>
                <a:lnTo>
                  <a:pt x="242182" y="116693"/>
                </a:lnTo>
                <a:lnTo>
                  <a:pt x="242182" y="116693"/>
                </a:lnTo>
                <a:lnTo>
                  <a:pt x="242898" y="116489"/>
                </a:lnTo>
                <a:lnTo>
                  <a:pt x="243000" y="116591"/>
                </a:lnTo>
                <a:lnTo>
                  <a:pt x="243102" y="116591"/>
                </a:lnTo>
                <a:lnTo>
                  <a:pt x="243102" y="116693"/>
                </a:lnTo>
                <a:lnTo>
                  <a:pt x="243000" y="116591"/>
                </a:lnTo>
                <a:lnTo>
                  <a:pt x="242898" y="116591"/>
                </a:lnTo>
                <a:lnTo>
                  <a:pt x="243000" y="119148"/>
                </a:lnTo>
                <a:lnTo>
                  <a:pt x="244739" y="119864"/>
                </a:lnTo>
                <a:lnTo>
                  <a:pt x="246273" y="119352"/>
                </a:lnTo>
                <a:lnTo>
                  <a:pt x="246170" y="119352"/>
                </a:lnTo>
                <a:lnTo>
                  <a:pt x="246784" y="119148"/>
                </a:lnTo>
                <a:lnTo>
                  <a:pt x="246784" y="119148"/>
                </a:lnTo>
                <a:lnTo>
                  <a:pt x="246273" y="119557"/>
                </a:lnTo>
                <a:lnTo>
                  <a:pt x="246989" y="119557"/>
                </a:lnTo>
                <a:lnTo>
                  <a:pt x="246784" y="119761"/>
                </a:lnTo>
                <a:lnTo>
                  <a:pt x="247193" y="120375"/>
                </a:lnTo>
                <a:lnTo>
                  <a:pt x="247500" y="120068"/>
                </a:lnTo>
                <a:lnTo>
                  <a:pt x="247295" y="120068"/>
                </a:lnTo>
                <a:lnTo>
                  <a:pt x="254148" y="115057"/>
                </a:lnTo>
                <a:lnTo>
                  <a:pt x="254045" y="114955"/>
                </a:lnTo>
                <a:lnTo>
                  <a:pt x="258648" y="109432"/>
                </a:lnTo>
                <a:lnTo>
                  <a:pt x="259261" y="106773"/>
                </a:lnTo>
                <a:lnTo>
                  <a:pt x="258648" y="104932"/>
                </a:lnTo>
                <a:lnTo>
                  <a:pt x="258034" y="104420"/>
                </a:lnTo>
                <a:lnTo>
                  <a:pt x="257932" y="103193"/>
                </a:lnTo>
                <a:lnTo>
                  <a:pt x="257318" y="103193"/>
                </a:lnTo>
                <a:lnTo>
                  <a:pt x="257318" y="103091"/>
                </a:lnTo>
                <a:lnTo>
                  <a:pt x="257114" y="103091"/>
                </a:lnTo>
                <a:lnTo>
                  <a:pt x="256909" y="101148"/>
                </a:lnTo>
                <a:lnTo>
                  <a:pt x="254966" y="99614"/>
                </a:lnTo>
                <a:lnTo>
                  <a:pt x="254761" y="95318"/>
                </a:lnTo>
                <a:lnTo>
                  <a:pt x="254250" y="94807"/>
                </a:lnTo>
                <a:lnTo>
                  <a:pt x="253739" y="94909"/>
                </a:lnTo>
                <a:lnTo>
                  <a:pt x="252920" y="91227"/>
                </a:lnTo>
                <a:lnTo>
                  <a:pt x="252818" y="91125"/>
                </a:lnTo>
                <a:close/>
                <a:moveTo>
                  <a:pt x="272352" y="115466"/>
                </a:moveTo>
                <a:lnTo>
                  <a:pt x="272352" y="116591"/>
                </a:lnTo>
                <a:lnTo>
                  <a:pt x="272659" y="116386"/>
                </a:lnTo>
                <a:lnTo>
                  <a:pt x="272352" y="116693"/>
                </a:lnTo>
                <a:lnTo>
                  <a:pt x="272352" y="117511"/>
                </a:lnTo>
                <a:lnTo>
                  <a:pt x="272557" y="117000"/>
                </a:lnTo>
                <a:lnTo>
                  <a:pt x="272557" y="117307"/>
                </a:lnTo>
                <a:lnTo>
                  <a:pt x="272659" y="117205"/>
                </a:lnTo>
                <a:lnTo>
                  <a:pt x="272455" y="117716"/>
                </a:lnTo>
                <a:lnTo>
                  <a:pt x="272352" y="117614"/>
                </a:lnTo>
                <a:lnTo>
                  <a:pt x="272352" y="118125"/>
                </a:lnTo>
                <a:lnTo>
                  <a:pt x="272659" y="118227"/>
                </a:lnTo>
                <a:lnTo>
                  <a:pt x="272352" y="118330"/>
                </a:lnTo>
                <a:lnTo>
                  <a:pt x="272352" y="118227"/>
                </a:lnTo>
                <a:lnTo>
                  <a:pt x="270920" y="120170"/>
                </a:lnTo>
                <a:lnTo>
                  <a:pt x="270205" y="120477"/>
                </a:lnTo>
                <a:lnTo>
                  <a:pt x="270716" y="121398"/>
                </a:lnTo>
                <a:lnTo>
                  <a:pt x="269386" y="122523"/>
                </a:lnTo>
                <a:lnTo>
                  <a:pt x="269591" y="122420"/>
                </a:lnTo>
                <a:lnTo>
                  <a:pt x="269489" y="122625"/>
                </a:lnTo>
                <a:lnTo>
                  <a:pt x="270102" y="122625"/>
                </a:lnTo>
                <a:lnTo>
                  <a:pt x="275216" y="118739"/>
                </a:lnTo>
                <a:lnTo>
                  <a:pt x="274091" y="119148"/>
                </a:lnTo>
                <a:lnTo>
                  <a:pt x="273273" y="118739"/>
                </a:lnTo>
                <a:lnTo>
                  <a:pt x="273580" y="117818"/>
                </a:lnTo>
                <a:lnTo>
                  <a:pt x="273477" y="117818"/>
                </a:lnTo>
                <a:lnTo>
                  <a:pt x="273477" y="117614"/>
                </a:lnTo>
                <a:lnTo>
                  <a:pt x="273170" y="118330"/>
                </a:lnTo>
                <a:lnTo>
                  <a:pt x="272659" y="117920"/>
                </a:lnTo>
                <a:lnTo>
                  <a:pt x="273273" y="116284"/>
                </a:lnTo>
                <a:lnTo>
                  <a:pt x="273068" y="116386"/>
                </a:lnTo>
                <a:lnTo>
                  <a:pt x="272761" y="115875"/>
                </a:lnTo>
                <a:lnTo>
                  <a:pt x="272557" y="115977"/>
                </a:lnTo>
                <a:lnTo>
                  <a:pt x="272557" y="115977"/>
                </a:lnTo>
                <a:lnTo>
                  <a:pt x="272659" y="115466"/>
                </a:lnTo>
                <a:close/>
                <a:moveTo>
                  <a:pt x="246959" y="123166"/>
                </a:moveTo>
                <a:lnTo>
                  <a:pt x="246901" y="123224"/>
                </a:lnTo>
                <a:lnTo>
                  <a:pt x="246901" y="123224"/>
                </a:lnTo>
                <a:lnTo>
                  <a:pt x="246959" y="123166"/>
                </a:lnTo>
                <a:close/>
                <a:moveTo>
                  <a:pt x="246901" y="123224"/>
                </a:moveTo>
                <a:lnTo>
                  <a:pt x="246886" y="123239"/>
                </a:lnTo>
                <a:lnTo>
                  <a:pt x="246784" y="123443"/>
                </a:lnTo>
                <a:lnTo>
                  <a:pt x="246784" y="123443"/>
                </a:lnTo>
                <a:lnTo>
                  <a:pt x="246901" y="123224"/>
                </a:lnTo>
                <a:close/>
                <a:moveTo>
                  <a:pt x="244841" y="121807"/>
                </a:moveTo>
                <a:lnTo>
                  <a:pt x="244330" y="123341"/>
                </a:lnTo>
                <a:lnTo>
                  <a:pt x="244432" y="123341"/>
                </a:lnTo>
                <a:lnTo>
                  <a:pt x="244330" y="123648"/>
                </a:lnTo>
                <a:lnTo>
                  <a:pt x="244227" y="123443"/>
                </a:lnTo>
                <a:lnTo>
                  <a:pt x="244330" y="124466"/>
                </a:lnTo>
                <a:lnTo>
                  <a:pt x="244023" y="124670"/>
                </a:lnTo>
                <a:lnTo>
                  <a:pt x="244739" y="124670"/>
                </a:lnTo>
                <a:lnTo>
                  <a:pt x="245659" y="123955"/>
                </a:lnTo>
                <a:lnTo>
                  <a:pt x="245557" y="124159"/>
                </a:lnTo>
                <a:lnTo>
                  <a:pt x="245557" y="124159"/>
                </a:lnTo>
                <a:lnTo>
                  <a:pt x="245966" y="124057"/>
                </a:lnTo>
                <a:lnTo>
                  <a:pt x="245761" y="124364"/>
                </a:lnTo>
                <a:lnTo>
                  <a:pt x="246901" y="123224"/>
                </a:lnTo>
                <a:lnTo>
                  <a:pt x="247602" y="121909"/>
                </a:lnTo>
                <a:lnTo>
                  <a:pt x="246375" y="122318"/>
                </a:lnTo>
                <a:lnTo>
                  <a:pt x="244841" y="121807"/>
                </a:lnTo>
                <a:close/>
                <a:moveTo>
                  <a:pt x="265623" y="124957"/>
                </a:moveTo>
                <a:lnTo>
                  <a:pt x="265500" y="124977"/>
                </a:lnTo>
                <a:lnTo>
                  <a:pt x="265705" y="124977"/>
                </a:lnTo>
                <a:lnTo>
                  <a:pt x="265623" y="124957"/>
                </a:lnTo>
                <a:close/>
                <a:moveTo>
                  <a:pt x="268568" y="121705"/>
                </a:moveTo>
                <a:lnTo>
                  <a:pt x="265091" y="124057"/>
                </a:lnTo>
                <a:lnTo>
                  <a:pt x="265193" y="123852"/>
                </a:lnTo>
                <a:lnTo>
                  <a:pt x="265193" y="123852"/>
                </a:lnTo>
                <a:lnTo>
                  <a:pt x="264784" y="124159"/>
                </a:lnTo>
                <a:lnTo>
                  <a:pt x="264580" y="124261"/>
                </a:lnTo>
                <a:lnTo>
                  <a:pt x="264375" y="124261"/>
                </a:lnTo>
                <a:lnTo>
                  <a:pt x="264375" y="124364"/>
                </a:lnTo>
                <a:lnTo>
                  <a:pt x="260489" y="126102"/>
                </a:lnTo>
                <a:lnTo>
                  <a:pt x="260489" y="126102"/>
                </a:lnTo>
                <a:lnTo>
                  <a:pt x="260591" y="126000"/>
                </a:lnTo>
                <a:lnTo>
                  <a:pt x="259466" y="126818"/>
                </a:lnTo>
                <a:lnTo>
                  <a:pt x="259670" y="126818"/>
                </a:lnTo>
                <a:lnTo>
                  <a:pt x="259364" y="126920"/>
                </a:lnTo>
                <a:lnTo>
                  <a:pt x="259568" y="126920"/>
                </a:lnTo>
                <a:lnTo>
                  <a:pt x="259063" y="127173"/>
                </a:lnTo>
                <a:lnTo>
                  <a:pt x="259063" y="127173"/>
                </a:lnTo>
                <a:lnTo>
                  <a:pt x="259159" y="127125"/>
                </a:lnTo>
                <a:lnTo>
                  <a:pt x="258955" y="127330"/>
                </a:lnTo>
                <a:lnTo>
                  <a:pt x="259261" y="127227"/>
                </a:lnTo>
                <a:lnTo>
                  <a:pt x="258955" y="127432"/>
                </a:lnTo>
                <a:lnTo>
                  <a:pt x="259670" y="127636"/>
                </a:lnTo>
                <a:lnTo>
                  <a:pt x="259875" y="127841"/>
                </a:lnTo>
                <a:lnTo>
                  <a:pt x="265295" y="124875"/>
                </a:lnTo>
                <a:lnTo>
                  <a:pt x="265623" y="124957"/>
                </a:lnTo>
                <a:lnTo>
                  <a:pt x="265623" y="124957"/>
                </a:lnTo>
                <a:lnTo>
                  <a:pt x="266114" y="124875"/>
                </a:lnTo>
                <a:lnTo>
                  <a:pt x="266011" y="124670"/>
                </a:lnTo>
                <a:lnTo>
                  <a:pt x="265909" y="124670"/>
                </a:lnTo>
                <a:lnTo>
                  <a:pt x="269284" y="122318"/>
                </a:lnTo>
                <a:lnTo>
                  <a:pt x="268875" y="122420"/>
                </a:lnTo>
                <a:lnTo>
                  <a:pt x="268875" y="122420"/>
                </a:lnTo>
                <a:lnTo>
                  <a:pt x="269080" y="122318"/>
                </a:lnTo>
                <a:lnTo>
                  <a:pt x="269284" y="122216"/>
                </a:lnTo>
                <a:lnTo>
                  <a:pt x="269284" y="122216"/>
                </a:lnTo>
                <a:lnTo>
                  <a:pt x="268670" y="122420"/>
                </a:lnTo>
                <a:lnTo>
                  <a:pt x="269080" y="122114"/>
                </a:lnTo>
                <a:lnTo>
                  <a:pt x="268159" y="122420"/>
                </a:lnTo>
                <a:lnTo>
                  <a:pt x="268261" y="122011"/>
                </a:lnTo>
                <a:lnTo>
                  <a:pt x="268568" y="121705"/>
                </a:lnTo>
                <a:close/>
                <a:moveTo>
                  <a:pt x="76909" y="132648"/>
                </a:moveTo>
                <a:lnTo>
                  <a:pt x="77216" y="132852"/>
                </a:lnTo>
                <a:lnTo>
                  <a:pt x="77011" y="132955"/>
                </a:lnTo>
                <a:lnTo>
                  <a:pt x="77216" y="133057"/>
                </a:lnTo>
                <a:lnTo>
                  <a:pt x="76807" y="133261"/>
                </a:lnTo>
                <a:lnTo>
                  <a:pt x="77625" y="133057"/>
                </a:lnTo>
                <a:lnTo>
                  <a:pt x="77830" y="132750"/>
                </a:lnTo>
                <a:lnTo>
                  <a:pt x="76909" y="132648"/>
                </a:lnTo>
                <a:close/>
                <a:moveTo>
                  <a:pt x="78136" y="132545"/>
                </a:moveTo>
                <a:lnTo>
                  <a:pt x="78136" y="133261"/>
                </a:lnTo>
                <a:lnTo>
                  <a:pt x="78648" y="133364"/>
                </a:lnTo>
                <a:lnTo>
                  <a:pt x="78545" y="133159"/>
                </a:lnTo>
                <a:lnTo>
                  <a:pt x="78852" y="133057"/>
                </a:lnTo>
                <a:lnTo>
                  <a:pt x="78955" y="132852"/>
                </a:lnTo>
                <a:lnTo>
                  <a:pt x="79057" y="132750"/>
                </a:lnTo>
                <a:lnTo>
                  <a:pt x="78750" y="132852"/>
                </a:lnTo>
                <a:lnTo>
                  <a:pt x="78443" y="132648"/>
                </a:lnTo>
                <a:lnTo>
                  <a:pt x="78545" y="132648"/>
                </a:lnTo>
                <a:lnTo>
                  <a:pt x="78136" y="132545"/>
                </a:lnTo>
                <a:close/>
                <a:moveTo>
                  <a:pt x="78136" y="133261"/>
                </a:moveTo>
                <a:lnTo>
                  <a:pt x="78136" y="133568"/>
                </a:lnTo>
                <a:lnTo>
                  <a:pt x="78341" y="133364"/>
                </a:lnTo>
                <a:lnTo>
                  <a:pt x="78136" y="133261"/>
                </a:lnTo>
                <a:close/>
                <a:moveTo>
                  <a:pt x="68830" y="133875"/>
                </a:moveTo>
                <a:lnTo>
                  <a:pt x="67970" y="133970"/>
                </a:lnTo>
                <a:lnTo>
                  <a:pt x="67970" y="133970"/>
                </a:lnTo>
                <a:lnTo>
                  <a:pt x="68114" y="133875"/>
                </a:lnTo>
                <a:close/>
                <a:moveTo>
                  <a:pt x="63920" y="8386"/>
                </a:moveTo>
                <a:lnTo>
                  <a:pt x="62795" y="8795"/>
                </a:lnTo>
                <a:lnTo>
                  <a:pt x="63000" y="8795"/>
                </a:lnTo>
                <a:lnTo>
                  <a:pt x="62182" y="9000"/>
                </a:lnTo>
                <a:lnTo>
                  <a:pt x="61568" y="10330"/>
                </a:lnTo>
                <a:lnTo>
                  <a:pt x="62693" y="10534"/>
                </a:lnTo>
                <a:lnTo>
                  <a:pt x="62693" y="10636"/>
                </a:lnTo>
                <a:lnTo>
                  <a:pt x="62386" y="10739"/>
                </a:lnTo>
                <a:lnTo>
                  <a:pt x="62591" y="10636"/>
                </a:lnTo>
                <a:lnTo>
                  <a:pt x="61977" y="10841"/>
                </a:lnTo>
                <a:lnTo>
                  <a:pt x="62080" y="10841"/>
                </a:lnTo>
                <a:lnTo>
                  <a:pt x="61568" y="11148"/>
                </a:lnTo>
                <a:lnTo>
                  <a:pt x="62182" y="11250"/>
                </a:lnTo>
                <a:lnTo>
                  <a:pt x="60136" y="12068"/>
                </a:lnTo>
                <a:lnTo>
                  <a:pt x="59727" y="12784"/>
                </a:lnTo>
                <a:lnTo>
                  <a:pt x="59216" y="12784"/>
                </a:lnTo>
                <a:lnTo>
                  <a:pt x="59216" y="13091"/>
                </a:lnTo>
                <a:lnTo>
                  <a:pt x="59114" y="12682"/>
                </a:lnTo>
                <a:lnTo>
                  <a:pt x="59420" y="12682"/>
                </a:lnTo>
                <a:lnTo>
                  <a:pt x="59727" y="12477"/>
                </a:lnTo>
                <a:lnTo>
                  <a:pt x="59420" y="12477"/>
                </a:lnTo>
                <a:lnTo>
                  <a:pt x="60239" y="11557"/>
                </a:lnTo>
                <a:lnTo>
                  <a:pt x="59523" y="11761"/>
                </a:lnTo>
                <a:lnTo>
                  <a:pt x="59523" y="11761"/>
                </a:lnTo>
                <a:lnTo>
                  <a:pt x="59932" y="11557"/>
                </a:lnTo>
                <a:lnTo>
                  <a:pt x="59523" y="11557"/>
                </a:lnTo>
                <a:lnTo>
                  <a:pt x="59420" y="11352"/>
                </a:lnTo>
                <a:lnTo>
                  <a:pt x="58602" y="11455"/>
                </a:lnTo>
                <a:lnTo>
                  <a:pt x="58500" y="11864"/>
                </a:lnTo>
                <a:lnTo>
                  <a:pt x="59114" y="11966"/>
                </a:lnTo>
                <a:lnTo>
                  <a:pt x="58500" y="12068"/>
                </a:lnTo>
                <a:lnTo>
                  <a:pt x="58295" y="11761"/>
                </a:lnTo>
                <a:lnTo>
                  <a:pt x="58295" y="11966"/>
                </a:lnTo>
                <a:lnTo>
                  <a:pt x="54307" y="11557"/>
                </a:lnTo>
                <a:lnTo>
                  <a:pt x="53795" y="11045"/>
                </a:lnTo>
                <a:lnTo>
                  <a:pt x="51750" y="11557"/>
                </a:lnTo>
                <a:lnTo>
                  <a:pt x="54000" y="11250"/>
                </a:lnTo>
                <a:lnTo>
                  <a:pt x="54000" y="11250"/>
                </a:lnTo>
                <a:lnTo>
                  <a:pt x="52057" y="11966"/>
                </a:lnTo>
                <a:lnTo>
                  <a:pt x="51239" y="13193"/>
                </a:lnTo>
                <a:lnTo>
                  <a:pt x="50932" y="12068"/>
                </a:lnTo>
                <a:lnTo>
                  <a:pt x="50727" y="11966"/>
                </a:lnTo>
                <a:lnTo>
                  <a:pt x="50625" y="11864"/>
                </a:lnTo>
                <a:lnTo>
                  <a:pt x="46943" y="11864"/>
                </a:lnTo>
                <a:lnTo>
                  <a:pt x="48375" y="11455"/>
                </a:lnTo>
                <a:lnTo>
                  <a:pt x="42341" y="10636"/>
                </a:lnTo>
                <a:lnTo>
                  <a:pt x="42852" y="10330"/>
                </a:lnTo>
                <a:lnTo>
                  <a:pt x="43057" y="9920"/>
                </a:lnTo>
                <a:lnTo>
                  <a:pt x="42545" y="10023"/>
                </a:lnTo>
                <a:lnTo>
                  <a:pt x="42750" y="10125"/>
                </a:lnTo>
                <a:lnTo>
                  <a:pt x="41420" y="10636"/>
                </a:lnTo>
                <a:lnTo>
                  <a:pt x="41420" y="9920"/>
                </a:lnTo>
                <a:lnTo>
                  <a:pt x="40909" y="9716"/>
                </a:lnTo>
                <a:lnTo>
                  <a:pt x="40909" y="9716"/>
                </a:lnTo>
                <a:lnTo>
                  <a:pt x="41011" y="9818"/>
                </a:lnTo>
                <a:lnTo>
                  <a:pt x="41114" y="9818"/>
                </a:lnTo>
                <a:lnTo>
                  <a:pt x="39580" y="10330"/>
                </a:lnTo>
                <a:lnTo>
                  <a:pt x="39989" y="10125"/>
                </a:lnTo>
                <a:lnTo>
                  <a:pt x="37841" y="10739"/>
                </a:lnTo>
                <a:lnTo>
                  <a:pt x="38045" y="10534"/>
                </a:lnTo>
                <a:lnTo>
                  <a:pt x="37739" y="10636"/>
                </a:lnTo>
                <a:lnTo>
                  <a:pt x="37841" y="10636"/>
                </a:lnTo>
                <a:lnTo>
                  <a:pt x="36409" y="11045"/>
                </a:lnTo>
                <a:lnTo>
                  <a:pt x="36102" y="11045"/>
                </a:lnTo>
                <a:lnTo>
                  <a:pt x="35898" y="11148"/>
                </a:lnTo>
                <a:lnTo>
                  <a:pt x="35898" y="11045"/>
                </a:lnTo>
                <a:lnTo>
                  <a:pt x="36102" y="11045"/>
                </a:lnTo>
                <a:lnTo>
                  <a:pt x="39682" y="9920"/>
                </a:lnTo>
                <a:lnTo>
                  <a:pt x="37330" y="10330"/>
                </a:lnTo>
                <a:lnTo>
                  <a:pt x="37432" y="10330"/>
                </a:lnTo>
                <a:lnTo>
                  <a:pt x="35795" y="10739"/>
                </a:lnTo>
                <a:lnTo>
                  <a:pt x="36307" y="10534"/>
                </a:lnTo>
                <a:lnTo>
                  <a:pt x="34466" y="10841"/>
                </a:lnTo>
                <a:lnTo>
                  <a:pt x="34670" y="10943"/>
                </a:lnTo>
                <a:lnTo>
                  <a:pt x="34364" y="11045"/>
                </a:lnTo>
                <a:lnTo>
                  <a:pt x="34568" y="11148"/>
                </a:lnTo>
                <a:lnTo>
                  <a:pt x="25466" y="9716"/>
                </a:lnTo>
                <a:lnTo>
                  <a:pt x="25773" y="9614"/>
                </a:lnTo>
                <a:lnTo>
                  <a:pt x="25466" y="9614"/>
                </a:lnTo>
                <a:lnTo>
                  <a:pt x="25466" y="9511"/>
                </a:lnTo>
                <a:lnTo>
                  <a:pt x="25364" y="9511"/>
                </a:lnTo>
                <a:lnTo>
                  <a:pt x="25773" y="9409"/>
                </a:lnTo>
                <a:lnTo>
                  <a:pt x="24239" y="9307"/>
                </a:lnTo>
                <a:lnTo>
                  <a:pt x="24341" y="9205"/>
                </a:lnTo>
                <a:lnTo>
                  <a:pt x="23318" y="9409"/>
                </a:lnTo>
                <a:lnTo>
                  <a:pt x="23318" y="9307"/>
                </a:lnTo>
                <a:lnTo>
                  <a:pt x="24034" y="9102"/>
                </a:lnTo>
                <a:lnTo>
                  <a:pt x="23625" y="9000"/>
                </a:lnTo>
                <a:lnTo>
                  <a:pt x="23727" y="8898"/>
                </a:lnTo>
                <a:lnTo>
                  <a:pt x="23727" y="8898"/>
                </a:lnTo>
                <a:lnTo>
                  <a:pt x="21068" y="9409"/>
                </a:lnTo>
                <a:lnTo>
                  <a:pt x="21068" y="9409"/>
                </a:lnTo>
                <a:lnTo>
                  <a:pt x="21273" y="9307"/>
                </a:lnTo>
                <a:lnTo>
                  <a:pt x="20455" y="9511"/>
                </a:lnTo>
                <a:lnTo>
                  <a:pt x="20761" y="9614"/>
                </a:lnTo>
                <a:lnTo>
                  <a:pt x="20148" y="9818"/>
                </a:lnTo>
                <a:lnTo>
                  <a:pt x="20045" y="9818"/>
                </a:lnTo>
                <a:lnTo>
                  <a:pt x="20455" y="9614"/>
                </a:lnTo>
                <a:lnTo>
                  <a:pt x="18637" y="9901"/>
                </a:lnTo>
                <a:lnTo>
                  <a:pt x="18637" y="9901"/>
                </a:lnTo>
                <a:lnTo>
                  <a:pt x="13295" y="11455"/>
                </a:lnTo>
                <a:lnTo>
                  <a:pt x="13398" y="11455"/>
                </a:lnTo>
                <a:lnTo>
                  <a:pt x="13193" y="11557"/>
                </a:lnTo>
                <a:lnTo>
                  <a:pt x="14011" y="12273"/>
                </a:lnTo>
                <a:lnTo>
                  <a:pt x="13909" y="12682"/>
                </a:lnTo>
                <a:lnTo>
                  <a:pt x="14625" y="12580"/>
                </a:lnTo>
                <a:lnTo>
                  <a:pt x="14625" y="12580"/>
                </a:lnTo>
                <a:lnTo>
                  <a:pt x="14523" y="12682"/>
                </a:lnTo>
                <a:lnTo>
                  <a:pt x="14932" y="12682"/>
                </a:lnTo>
                <a:lnTo>
                  <a:pt x="14523" y="12989"/>
                </a:lnTo>
                <a:lnTo>
                  <a:pt x="15341" y="13091"/>
                </a:lnTo>
                <a:lnTo>
                  <a:pt x="14727" y="13193"/>
                </a:lnTo>
                <a:lnTo>
                  <a:pt x="14523" y="12989"/>
                </a:lnTo>
                <a:lnTo>
                  <a:pt x="14420" y="12886"/>
                </a:lnTo>
                <a:lnTo>
                  <a:pt x="14420" y="12784"/>
                </a:lnTo>
                <a:lnTo>
                  <a:pt x="14114" y="12989"/>
                </a:lnTo>
                <a:lnTo>
                  <a:pt x="14114" y="13295"/>
                </a:lnTo>
                <a:lnTo>
                  <a:pt x="14523" y="13295"/>
                </a:lnTo>
                <a:lnTo>
                  <a:pt x="14420" y="13398"/>
                </a:lnTo>
                <a:lnTo>
                  <a:pt x="12375" y="13398"/>
                </a:lnTo>
                <a:lnTo>
                  <a:pt x="12886" y="13091"/>
                </a:lnTo>
                <a:lnTo>
                  <a:pt x="11250" y="13398"/>
                </a:lnTo>
                <a:lnTo>
                  <a:pt x="11352" y="13398"/>
                </a:lnTo>
                <a:lnTo>
                  <a:pt x="9205" y="13909"/>
                </a:lnTo>
                <a:lnTo>
                  <a:pt x="9818" y="14216"/>
                </a:lnTo>
                <a:lnTo>
                  <a:pt x="9102" y="14318"/>
                </a:lnTo>
                <a:lnTo>
                  <a:pt x="9205" y="14523"/>
                </a:lnTo>
                <a:lnTo>
                  <a:pt x="9102" y="14932"/>
                </a:lnTo>
                <a:lnTo>
                  <a:pt x="11045" y="14932"/>
                </a:lnTo>
                <a:lnTo>
                  <a:pt x="11045" y="15034"/>
                </a:lnTo>
                <a:lnTo>
                  <a:pt x="12580" y="14625"/>
                </a:lnTo>
                <a:lnTo>
                  <a:pt x="12784" y="14830"/>
                </a:lnTo>
                <a:lnTo>
                  <a:pt x="12068" y="15034"/>
                </a:lnTo>
                <a:lnTo>
                  <a:pt x="11659" y="15648"/>
                </a:lnTo>
                <a:lnTo>
                  <a:pt x="10534" y="15852"/>
                </a:lnTo>
                <a:lnTo>
                  <a:pt x="8795" y="16261"/>
                </a:lnTo>
                <a:lnTo>
                  <a:pt x="8489" y="16159"/>
                </a:lnTo>
                <a:lnTo>
                  <a:pt x="7745" y="16624"/>
                </a:lnTo>
                <a:lnTo>
                  <a:pt x="7745" y="16624"/>
                </a:lnTo>
                <a:lnTo>
                  <a:pt x="5727" y="17489"/>
                </a:lnTo>
                <a:lnTo>
                  <a:pt x="5830" y="17489"/>
                </a:lnTo>
                <a:lnTo>
                  <a:pt x="5420" y="17693"/>
                </a:lnTo>
                <a:lnTo>
                  <a:pt x="5625" y="17693"/>
                </a:lnTo>
                <a:lnTo>
                  <a:pt x="5318" y="17898"/>
                </a:lnTo>
                <a:lnTo>
                  <a:pt x="5420" y="17898"/>
                </a:lnTo>
                <a:lnTo>
                  <a:pt x="5318" y="18102"/>
                </a:lnTo>
                <a:lnTo>
                  <a:pt x="5318" y="18102"/>
                </a:lnTo>
                <a:lnTo>
                  <a:pt x="5727" y="17898"/>
                </a:lnTo>
                <a:lnTo>
                  <a:pt x="5625" y="18000"/>
                </a:lnTo>
                <a:lnTo>
                  <a:pt x="5727" y="18000"/>
                </a:lnTo>
                <a:lnTo>
                  <a:pt x="5625" y="18102"/>
                </a:lnTo>
                <a:lnTo>
                  <a:pt x="5830" y="18102"/>
                </a:lnTo>
                <a:lnTo>
                  <a:pt x="5420" y="18205"/>
                </a:lnTo>
                <a:lnTo>
                  <a:pt x="6545" y="18307"/>
                </a:lnTo>
                <a:lnTo>
                  <a:pt x="6239" y="18307"/>
                </a:lnTo>
                <a:lnTo>
                  <a:pt x="6443" y="18409"/>
                </a:lnTo>
                <a:lnTo>
                  <a:pt x="6034" y="18614"/>
                </a:lnTo>
                <a:lnTo>
                  <a:pt x="6034" y="18614"/>
                </a:lnTo>
                <a:lnTo>
                  <a:pt x="6136" y="18409"/>
                </a:lnTo>
                <a:lnTo>
                  <a:pt x="5625" y="18511"/>
                </a:lnTo>
                <a:lnTo>
                  <a:pt x="5625" y="18307"/>
                </a:lnTo>
                <a:lnTo>
                  <a:pt x="4807" y="18614"/>
                </a:lnTo>
                <a:lnTo>
                  <a:pt x="5011" y="18614"/>
                </a:lnTo>
                <a:lnTo>
                  <a:pt x="5011" y="19227"/>
                </a:lnTo>
                <a:lnTo>
                  <a:pt x="7466" y="18511"/>
                </a:lnTo>
                <a:lnTo>
                  <a:pt x="7466" y="18511"/>
                </a:lnTo>
                <a:lnTo>
                  <a:pt x="5727" y="19943"/>
                </a:lnTo>
                <a:lnTo>
                  <a:pt x="5932" y="19943"/>
                </a:lnTo>
                <a:lnTo>
                  <a:pt x="5011" y="20352"/>
                </a:lnTo>
                <a:lnTo>
                  <a:pt x="6750" y="20045"/>
                </a:lnTo>
                <a:lnTo>
                  <a:pt x="7159" y="20352"/>
                </a:lnTo>
                <a:lnTo>
                  <a:pt x="8386" y="20045"/>
                </a:lnTo>
                <a:lnTo>
                  <a:pt x="8386" y="20045"/>
                </a:lnTo>
                <a:lnTo>
                  <a:pt x="7875" y="20352"/>
                </a:lnTo>
                <a:lnTo>
                  <a:pt x="7875" y="20352"/>
                </a:lnTo>
                <a:lnTo>
                  <a:pt x="9511" y="19943"/>
                </a:lnTo>
                <a:lnTo>
                  <a:pt x="8080" y="20761"/>
                </a:lnTo>
                <a:lnTo>
                  <a:pt x="8182" y="20864"/>
                </a:lnTo>
                <a:lnTo>
                  <a:pt x="5523" y="22193"/>
                </a:lnTo>
                <a:lnTo>
                  <a:pt x="5523" y="22091"/>
                </a:lnTo>
                <a:lnTo>
                  <a:pt x="3375" y="22909"/>
                </a:lnTo>
                <a:lnTo>
                  <a:pt x="3375" y="23114"/>
                </a:lnTo>
                <a:lnTo>
                  <a:pt x="3170" y="23011"/>
                </a:lnTo>
                <a:lnTo>
                  <a:pt x="2966" y="23114"/>
                </a:lnTo>
                <a:lnTo>
                  <a:pt x="2966" y="23114"/>
                </a:lnTo>
                <a:lnTo>
                  <a:pt x="3170" y="22909"/>
                </a:lnTo>
                <a:lnTo>
                  <a:pt x="2864" y="23011"/>
                </a:lnTo>
                <a:lnTo>
                  <a:pt x="2864" y="23011"/>
                </a:lnTo>
                <a:lnTo>
                  <a:pt x="2966" y="22909"/>
                </a:lnTo>
                <a:lnTo>
                  <a:pt x="1120" y="23634"/>
                </a:lnTo>
                <a:lnTo>
                  <a:pt x="1120" y="23634"/>
                </a:lnTo>
                <a:lnTo>
                  <a:pt x="1023" y="23830"/>
                </a:lnTo>
                <a:lnTo>
                  <a:pt x="2276" y="23472"/>
                </a:lnTo>
                <a:lnTo>
                  <a:pt x="2276" y="23472"/>
                </a:lnTo>
                <a:lnTo>
                  <a:pt x="3886" y="23114"/>
                </a:lnTo>
                <a:lnTo>
                  <a:pt x="3682" y="23318"/>
                </a:lnTo>
                <a:lnTo>
                  <a:pt x="5069" y="22823"/>
                </a:lnTo>
                <a:lnTo>
                  <a:pt x="5069" y="22823"/>
                </a:lnTo>
                <a:lnTo>
                  <a:pt x="5216" y="22602"/>
                </a:lnTo>
                <a:lnTo>
                  <a:pt x="5932" y="22398"/>
                </a:lnTo>
                <a:lnTo>
                  <a:pt x="5830" y="22398"/>
                </a:lnTo>
                <a:lnTo>
                  <a:pt x="10534" y="20761"/>
                </a:lnTo>
                <a:lnTo>
                  <a:pt x="10432" y="20761"/>
                </a:lnTo>
                <a:lnTo>
                  <a:pt x="11352" y="20352"/>
                </a:lnTo>
                <a:lnTo>
                  <a:pt x="11455" y="19943"/>
                </a:lnTo>
                <a:lnTo>
                  <a:pt x="12580" y="19330"/>
                </a:lnTo>
                <a:lnTo>
                  <a:pt x="12580" y="19432"/>
                </a:lnTo>
                <a:lnTo>
                  <a:pt x="12886" y="19330"/>
                </a:lnTo>
                <a:lnTo>
                  <a:pt x="12886" y="19227"/>
                </a:lnTo>
                <a:lnTo>
                  <a:pt x="17386" y="17693"/>
                </a:lnTo>
                <a:lnTo>
                  <a:pt x="16568" y="18102"/>
                </a:lnTo>
                <a:lnTo>
                  <a:pt x="16875" y="18205"/>
                </a:lnTo>
                <a:lnTo>
                  <a:pt x="16875" y="18307"/>
                </a:lnTo>
                <a:lnTo>
                  <a:pt x="14011" y="19125"/>
                </a:lnTo>
                <a:lnTo>
                  <a:pt x="14318" y="19330"/>
                </a:lnTo>
                <a:lnTo>
                  <a:pt x="13193" y="19841"/>
                </a:lnTo>
                <a:lnTo>
                  <a:pt x="15443" y="19227"/>
                </a:lnTo>
                <a:lnTo>
                  <a:pt x="15443" y="19227"/>
                </a:lnTo>
                <a:lnTo>
                  <a:pt x="15341" y="19330"/>
                </a:lnTo>
                <a:lnTo>
                  <a:pt x="15852" y="19023"/>
                </a:lnTo>
                <a:lnTo>
                  <a:pt x="15852" y="19125"/>
                </a:lnTo>
                <a:lnTo>
                  <a:pt x="17284" y="18614"/>
                </a:lnTo>
                <a:lnTo>
                  <a:pt x="16875" y="18614"/>
                </a:lnTo>
                <a:lnTo>
                  <a:pt x="17284" y="18409"/>
                </a:lnTo>
                <a:lnTo>
                  <a:pt x="17182" y="18409"/>
                </a:lnTo>
                <a:lnTo>
                  <a:pt x="17554" y="18186"/>
                </a:lnTo>
                <a:lnTo>
                  <a:pt x="17554" y="18186"/>
                </a:lnTo>
                <a:lnTo>
                  <a:pt x="18205" y="18000"/>
                </a:lnTo>
                <a:lnTo>
                  <a:pt x="18205" y="18000"/>
                </a:lnTo>
                <a:lnTo>
                  <a:pt x="17795" y="18307"/>
                </a:lnTo>
                <a:lnTo>
                  <a:pt x="19125" y="18102"/>
                </a:lnTo>
                <a:lnTo>
                  <a:pt x="18614" y="18409"/>
                </a:lnTo>
                <a:lnTo>
                  <a:pt x="18818" y="18409"/>
                </a:lnTo>
                <a:lnTo>
                  <a:pt x="18818" y="18511"/>
                </a:lnTo>
                <a:lnTo>
                  <a:pt x="19125" y="18511"/>
                </a:lnTo>
                <a:lnTo>
                  <a:pt x="18818" y="18716"/>
                </a:lnTo>
                <a:lnTo>
                  <a:pt x="19227" y="18716"/>
                </a:lnTo>
                <a:lnTo>
                  <a:pt x="19841" y="18511"/>
                </a:lnTo>
                <a:lnTo>
                  <a:pt x="19432" y="18920"/>
                </a:lnTo>
                <a:lnTo>
                  <a:pt x="19636" y="19125"/>
                </a:lnTo>
                <a:lnTo>
                  <a:pt x="21682" y="19023"/>
                </a:lnTo>
                <a:lnTo>
                  <a:pt x="21682" y="19023"/>
                </a:lnTo>
                <a:lnTo>
                  <a:pt x="21477" y="19227"/>
                </a:lnTo>
                <a:lnTo>
                  <a:pt x="23216" y="19227"/>
                </a:lnTo>
                <a:lnTo>
                  <a:pt x="22295" y="19534"/>
                </a:lnTo>
                <a:lnTo>
                  <a:pt x="22909" y="19943"/>
                </a:lnTo>
                <a:lnTo>
                  <a:pt x="22807" y="19943"/>
                </a:lnTo>
                <a:lnTo>
                  <a:pt x="23216" y="20659"/>
                </a:lnTo>
                <a:lnTo>
                  <a:pt x="23830" y="20659"/>
                </a:lnTo>
                <a:lnTo>
                  <a:pt x="23830" y="20455"/>
                </a:lnTo>
                <a:lnTo>
                  <a:pt x="24034" y="20352"/>
                </a:lnTo>
                <a:lnTo>
                  <a:pt x="23625" y="20148"/>
                </a:lnTo>
                <a:lnTo>
                  <a:pt x="24545" y="20045"/>
                </a:lnTo>
                <a:lnTo>
                  <a:pt x="24443" y="20148"/>
                </a:lnTo>
                <a:lnTo>
                  <a:pt x="24648" y="20148"/>
                </a:lnTo>
                <a:lnTo>
                  <a:pt x="24136" y="20659"/>
                </a:lnTo>
                <a:lnTo>
                  <a:pt x="24545" y="20761"/>
                </a:lnTo>
                <a:lnTo>
                  <a:pt x="25466" y="19636"/>
                </a:lnTo>
                <a:lnTo>
                  <a:pt x="24955" y="20557"/>
                </a:lnTo>
                <a:lnTo>
                  <a:pt x="25159" y="20761"/>
                </a:lnTo>
                <a:lnTo>
                  <a:pt x="25670" y="20557"/>
                </a:lnTo>
                <a:lnTo>
                  <a:pt x="25159" y="20966"/>
                </a:lnTo>
                <a:lnTo>
                  <a:pt x="25568" y="21170"/>
                </a:lnTo>
                <a:lnTo>
                  <a:pt x="24750" y="21784"/>
                </a:lnTo>
                <a:lnTo>
                  <a:pt x="25159" y="21886"/>
                </a:lnTo>
                <a:lnTo>
                  <a:pt x="25159" y="22193"/>
                </a:lnTo>
                <a:lnTo>
                  <a:pt x="25057" y="22295"/>
                </a:lnTo>
                <a:lnTo>
                  <a:pt x="25364" y="22705"/>
                </a:lnTo>
                <a:lnTo>
                  <a:pt x="24648" y="23114"/>
                </a:lnTo>
                <a:lnTo>
                  <a:pt x="24545" y="23420"/>
                </a:lnTo>
                <a:lnTo>
                  <a:pt x="25670" y="22807"/>
                </a:lnTo>
                <a:lnTo>
                  <a:pt x="24750" y="24136"/>
                </a:lnTo>
                <a:lnTo>
                  <a:pt x="26284" y="23011"/>
                </a:lnTo>
                <a:lnTo>
                  <a:pt x="26284" y="23011"/>
                </a:lnTo>
                <a:lnTo>
                  <a:pt x="25568" y="23830"/>
                </a:lnTo>
                <a:lnTo>
                  <a:pt x="25568" y="23830"/>
                </a:lnTo>
                <a:lnTo>
                  <a:pt x="26182" y="23318"/>
                </a:lnTo>
                <a:lnTo>
                  <a:pt x="26182" y="23495"/>
                </a:lnTo>
                <a:lnTo>
                  <a:pt x="26182" y="23495"/>
                </a:lnTo>
                <a:lnTo>
                  <a:pt x="24750" y="24545"/>
                </a:lnTo>
                <a:lnTo>
                  <a:pt x="25159" y="24648"/>
                </a:lnTo>
                <a:lnTo>
                  <a:pt x="24443" y="25364"/>
                </a:lnTo>
                <a:lnTo>
                  <a:pt x="24443" y="25568"/>
                </a:lnTo>
                <a:lnTo>
                  <a:pt x="25261" y="25261"/>
                </a:lnTo>
                <a:lnTo>
                  <a:pt x="25364" y="25159"/>
                </a:lnTo>
                <a:lnTo>
                  <a:pt x="25773" y="25057"/>
                </a:lnTo>
                <a:lnTo>
                  <a:pt x="25364" y="25261"/>
                </a:lnTo>
                <a:lnTo>
                  <a:pt x="25773" y="25568"/>
                </a:lnTo>
                <a:lnTo>
                  <a:pt x="25261" y="25261"/>
                </a:lnTo>
                <a:lnTo>
                  <a:pt x="24955" y="25466"/>
                </a:lnTo>
                <a:lnTo>
                  <a:pt x="25364" y="25977"/>
                </a:lnTo>
                <a:lnTo>
                  <a:pt x="24750" y="26489"/>
                </a:lnTo>
                <a:lnTo>
                  <a:pt x="24750" y="26489"/>
                </a:lnTo>
                <a:lnTo>
                  <a:pt x="25159" y="26284"/>
                </a:lnTo>
                <a:lnTo>
                  <a:pt x="24545" y="26693"/>
                </a:lnTo>
                <a:lnTo>
                  <a:pt x="24443" y="27000"/>
                </a:lnTo>
                <a:lnTo>
                  <a:pt x="26080" y="25977"/>
                </a:lnTo>
                <a:lnTo>
                  <a:pt x="25670" y="26386"/>
                </a:lnTo>
                <a:lnTo>
                  <a:pt x="25773" y="26795"/>
                </a:lnTo>
                <a:lnTo>
                  <a:pt x="25568" y="26489"/>
                </a:lnTo>
                <a:lnTo>
                  <a:pt x="24852" y="26795"/>
                </a:lnTo>
                <a:lnTo>
                  <a:pt x="24955" y="26795"/>
                </a:lnTo>
                <a:lnTo>
                  <a:pt x="24545" y="27307"/>
                </a:lnTo>
                <a:lnTo>
                  <a:pt x="25466" y="27102"/>
                </a:lnTo>
                <a:lnTo>
                  <a:pt x="24341" y="27614"/>
                </a:lnTo>
                <a:lnTo>
                  <a:pt x="25159" y="27818"/>
                </a:lnTo>
                <a:lnTo>
                  <a:pt x="25057" y="27920"/>
                </a:lnTo>
                <a:lnTo>
                  <a:pt x="25159" y="28023"/>
                </a:lnTo>
                <a:lnTo>
                  <a:pt x="24852" y="28125"/>
                </a:lnTo>
                <a:lnTo>
                  <a:pt x="25364" y="28125"/>
                </a:lnTo>
                <a:lnTo>
                  <a:pt x="24852" y="28227"/>
                </a:lnTo>
                <a:lnTo>
                  <a:pt x="25977" y="28227"/>
                </a:lnTo>
                <a:lnTo>
                  <a:pt x="26284" y="27920"/>
                </a:lnTo>
                <a:lnTo>
                  <a:pt x="25773" y="28841"/>
                </a:lnTo>
                <a:lnTo>
                  <a:pt x="26591" y="28636"/>
                </a:lnTo>
                <a:lnTo>
                  <a:pt x="26489" y="29148"/>
                </a:lnTo>
                <a:lnTo>
                  <a:pt x="26182" y="29352"/>
                </a:lnTo>
                <a:lnTo>
                  <a:pt x="26182" y="29352"/>
                </a:lnTo>
                <a:lnTo>
                  <a:pt x="26795" y="29148"/>
                </a:lnTo>
                <a:lnTo>
                  <a:pt x="26489" y="29455"/>
                </a:lnTo>
                <a:lnTo>
                  <a:pt x="26898" y="29455"/>
                </a:lnTo>
                <a:lnTo>
                  <a:pt x="26489" y="29659"/>
                </a:lnTo>
                <a:lnTo>
                  <a:pt x="26489" y="29864"/>
                </a:lnTo>
                <a:lnTo>
                  <a:pt x="26591" y="30068"/>
                </a:lnTo>
                <a:lnTo>
                  <a:pt x="26693" y="30068"/>
                </a:lnTo>
                <a:lnTo>
                  <a:pt x="26386" y="30375"/>
                </a:lnTo>
                <a:lnTo>
                  <a:pt x="26386" y="30682"/>
                </a:lnTo>
                <a:lnTo>
                  <a:pt x="26489" y="30682"/>
                </a:lnTo>
                <a:lnTo>
                  <a:pt x="26386" y="30784"/>
                </a:lnTo>
                <a:lnTo>
                  <a:pt x="26386" y="30682"/>
                </a:lnTo>
                <a:lnTo>
                  <a:pt x="26080" y="31295"/>
                </a:lnTo>
                <a:lnTo>
                  <a:pt x="25670" y="31500"/>
                </a:lnTo>
                <a:lnTo>
                  <a:pt x="25568" y="31602"/>
                </a:lnTo>
                <a:lnTo>
                  <a:pt x="25568" y="31500"/>
                </a:lnTo>
                <a:lnTo>
                  <a:pt x="25670" y="31500"/>
                </a:lnTo>
                <a:lnTo>
                  <a:pt x="26182" y="30886"/>
                </a:lnTo>
                <a:lnTo>
                  <a:pt x="26182" y="30886"/>
                </a:lnTo>
                <a:lnTo>
                  <a:pt x="25466" y="31398"/>
                </a:lnTo>
                <a:lnTo>
                  <a:pt x="25875" y="30989"/>
                </a:lnTo>
                <a:lnTo>
                  <a:pt x="25875" y="31091"/>
                </a:lnTo>
                <a:lnTo>
                  <a:pt x="26182" y="30682"/>
                </a:lnTo>
                <a:lnTo>
                  <a:pt x="24852" y="30477"/>
                </a:lnTo>
                <a:lnTo>
                  <a:pt x="24341" y="31909"/>
                </a:lnTo>
                <a:lnTo>
                  <a:pt x="24545" y="31909"/>
                </a:lnTo>
                <a:lnTo>
                  <a:pt x="24136" y="32420"/>
                </a:lnTo>
                <a:lnTo>
                  <a:pt x="24136" y="32216"/>
                </a:lnTo>
                <a:lnTo>
                  <a:pt x="23932" y="32523"/>
                </a:lnTo>
                <a:lnTo>
                  <a:pt x="24545" y="32727"/>
                </a:lnTo>
                <a:lnTo>
                  <a:pt x="24034" y="32625"/>
                </a:lnTo>
                <a:lnTo>
                  <a:pt x="21989" y="35489"/>
                </a:lnTo>
                <a:lnTo>
                  <a:pt x="22091" y="35489"/>
                </a:lnTo>
                <a:lnTo>
                  <a:pt x="20557" y="38250"/>
                </a:lnTo>
                <a:lnTo>
                  <a:pt x="20557" y="38148"/>
                </a:lnTo>
                <a:lnTo>
                  <a:pt x="20250" y="38659"/>
                </a:lnTo>
                <a:lnTo>
                  <a:pt x="20348" y="40709"/>
                </a:lnTo>
                <a:lnTo>
                  <a:pt x="20348" y="40709"/>
                </a:lnTo>
                <a:lnTo>
                  <a:pt x="20148" y="40909"/>
                </a:lnTo>
                <a:lnTo>
                  <a:pt x="20455" y="41011"/>
                </a:lnTo>
                <a:lnTo>
                  <a:pt x="20761" y="40807"/>
                </a:lnTo>
                <a:lnTo>
                  <a:pt x="21477" y="40807"/>
                </a:lnTo>
                <a:lnTo>
                  <a:pt x="20761" y="40909"/>
                </a:lnTo>
                <a:lnTo>
                  <a:pt x="20761" y="41420"/>
                </a:lnTo>
                <a:lnTo>
                  <a:pt x="20557" y="41114"/>
                </a:lnTo>
                <a:lnTo>
                  <a:pt x="20352" y="41727"/>
                </a:lnTo>
                <a:lnTo>
                  <a:pt x="20557" y="42341"/>
                </a:lnTo>
                <a:lnTo>
                  <a:pt x="20352" y="42648"/>
                </a:lnTo>
                <a:lnTo>
                  <a:pt x="20864" y="43875"/>
                </a:lnTo>
                <a:lnTo>
                  <a:pt x="20761" y="44284"/>
                </a:lnTo>
                <a:lnTo>
                  <a:pt x="21068" y="44591"/>
                </a:lnTo>
                <a:lnTo>
                  <a:pt x="21477" y="44693"/>
                </a:lnTo>
                <a:lnTo>
                  <a:pt x="23011" y="47250"/>
                </a:lnTo>
                <a:lnTo>
                  <a:pt x="22909" y="47455"/>
                </a:lnTo>
                <a:lnTo>
                  <a:pt x="23216" y="49295"/>
                </a:lnTo>
                <a:lnTo>
                  <a:pt x="23932" y="50114"/>
                </a:lnTo>
                <a:lnTo>
                  <a:pt x="23932" y="51341"/>
                </a:lnTo>
                <a:lnTo>
                  <a:pt x="24034" y="51341"/>
                </a:lnTo>
                <a:lnTo>
                  <a:pt x="24034" y="51545"/>
                </a:lnTo>
                <a:lnTo>
                  <a:pt x="23830" y="51341"/>
                </a:lnTo>
                <a:lnTo>
                  <a:pt x="23216" y="51443"/>
                </a:lnTo>
                <a:lnTo>
                  <a:pt x="23830" y="52159"/>
                </a:lnTo>
                <a:lnTo>
                  <a:pt x="24648" y="52364"/>
                </a:lnTo>
                <a:lnTo>
                  <a:pt x="25261" y="54818"/>
                </a:lnTo>
                <a:lnTo>
                  <a:pt x="26795" y="56455"/>
                </a:lnTo>
                <a:lnTo>
                  <a:pt x="26898" y="55432"/>
                </a:lnTo>
                <a:lnTo>
                  <a:pt x="26386" y="55227"/>
                </a:lnTo>
                <a:lnTo>
                  <a:pt x="25773" y="52364"/>
                </a:lnTo>
                <a:lnTo>
                  <a:pt x="25773" y="52670"/>
                </a:lnTo>
                <a:lnTo>
                  <a:pt x="25261" y="50830"/>
                </a:lnTo>
                <a:lnTo>
                  <a:pt x="25057" y="50727"/>
                </a:lnTo>
                <a:lnTo>
                  <a:pt x="24341" y="48068"/>
                </a:lnTo>
                <a:lnTo>
                  <a:pt x="24545" y="47250"/>
                </a:lnTo>
                <a:lnTo>
                  <a:pt x="25159" y="47659"/>
                </a:lnTo>
                <a:lnTo>
                  <a:pt x="25364" y="47557"/>
                </a:lnTo>
                <a:lnTo>
                  <a:pt x="25466" y="47761"/>
                </a:lnTo>
                <a:lnTo>
                  <a:pt x="25875" y="47966"/>
                </a:lnTo>
                <a:lnTo>
                  <a:pt x="26591" y="51034"/>
                </a:lnTo>
                <a:lnTo>
                  <a:pt x="27205" y="51341"/>
                </a:lnTo>
                <a:lnTo>
                  <a:pt x="27000" y="51852"/>
                </a:lnTo>
                <a:lnTo>
                  <a:pt x="28023" y="53080"/>
                </a:lnTo>
                <a:lnTo>
                  <a:pt x="27920" y="52977"/>
                </a:lnTo>
                <a:lnTo>
                  <a:pt x="28125" y="53591"/>
                </a:lnTo>
                <a:lnTo>
                  <a:pt x="27920" y="53795"/>
                </a:lnTo>
                <a:lnTo>
                  <a:pt x="28636" y="54307"/>
                </a:lnTo>
                <a:lnTo>
                  <a:pt x="28432" y="54205"/>
                </a:lnTo>
                <a:lnTo>
                  <a:pt x="29045" y="54920"/>
                </a:lnTo>
                <a:lnTo>
                  <a:pt x="28841" y="54920"/>
                </a:lnTo>
                <a:lnTo>
                  <a:pt x="29761" y="56148"/>
                </a:lnTo>
                <a:lnTo>
                  <a:pt x="30477" y="58091"/>
                </a:lnTo>
                <a:lnTo>
                  <a:pt x="29966" y="59216"/>
                </a:lnTo>
                <a:lnTo>
                  <a:pt x="37534" y="63920"/>
                </a:lnTo>
                <a:lnTo>
                  <a:pt x="39068" y="63307"/>
                </a:lnTo>
                <a:lnTo>
                  <a:pt x="39170" y="63307"/>
                </a:lnTo>
                <a:lnTo>
                  <a:pt x="39784" y="63614"/>
                </a:lnTo>
                <a:lnTo>
                  <a:pt x="39784" y="63614"/>
                </a:lnTo>
                <a:lnTo>
                  <a:pt x="39375" y="63307"/>
                </a:lnTo>
                <a:lnTo>
                  <a:pt x="39375" y="63307"/>
                </a:lnTo>
                <a:lnTo>
                  <a:pt x="44284" y="66375"/>
                </a:lnTo>
                <a:lnTo>
                  <a:pt x="45000" y="66273"/>
                </a:lnTo>
                <a:lnTo>
                  <a:pt x="45409" y="66682"/>
                </a:lnTo>
                <a:lnTo>
                  <a:pt x="45307" y="66989"/>
                </a:lnTo>
                <a:lnTo>
                  <a:pt x="46534" y="68830"/>
                </a:lnTo>
                <a:lnTo>
                  <a:pt x="46534" y="69443"/>
                </a:lnTo>
                <a:lnTo>
                  <a:pt x="47148" y="70159"/>
                </a:lnTo>
                <a:lnTo>
                  <a:pt x="47352" y="69852"/>
                </a:lnTo>
                <a:lnTo>
                  <a:pt x="47045" y="69443"/>
                </a:lnTo>
                <a:lnTo>
                  <a:pt x="47045" y="69443"/>
                </a:lnTo>
                <a:lnTo>
                  <a:pt x="48784" y="71386"/>
                </a:lnTo>
                <a:lnTo>
                  <a:pt x="48784" y="71386"/>
                </a:lnTo>
                <a:lnTo>
                  <a:pt x="48580" y="71080"/>
                </a:lnTo>
                <a:lnTo>
                  <a:pt x="49091" y="71693"/>
                </a:lnTo>
                <a:lnTo>
                  <a:pt x="49705" y="71489"/>
                </a:lnTo>
                <a:lnTo>
                  <a:pt x="50625" y="72205"/>
                </a:lnTo>
                <a:lnTo>
                  <a:pt x="50727" y="71898"/>
                </a:lnTo>
                <a:lnTo>
                  <a:pt x="51136" y="72614"/>
                </a:lnTo>
                <a:lnTo>
                  <a:pt x="51648" y="72307"/>
                </a:lnTo>
                <a:lnTo>
                  <a:pt x="51341" y="71693"/>
                </a:lnTo>
                <a:lnTo>
                  <a:pt x="52670" y="70773"/>
                </a:lnTo>
                <a:lnTo>
                  <a:pt x="53182" y="71489"/>
                </a:lnTo>
                <a:lnTo>
                  <a:pt x="53182" y="71284"/>
                </a:lnTo>
                <a:lnTo>
                  <a:pt x="53386" y="71386"/>
                </a:lnTo>
                <a:lnTo>
                  <a:pt x="53489" y="71284"/>
                </a:lnTo>
                <a:lnTo>
                  <a:pt x="53693" y="71693"/>
                </a:lnTo>
                <a:lnTo>
                  <a:pt x="53386" y="71386"/>
                </a:lnTo>
                <a:lnTo>
                  <a:pt x="53182" y="71795"/>
                </a:lnTo>
                <a:lnTo>
                  <a:pt x="53795" y="75682"/>
                </a:lnTo>
                <a:lnTo>
                  <a:pt x="53898" y="75682"/>
                </a:lnTo>
                <a:lnTo>
                  <a:pt x="53898" y="75989"/>
                </a:lnTo>
                <a:lnTo>
                  <a:pt x="54000" y="75886"/>
                </a:lnTo>
                <a:lnTo>
                  <a:pt x="54205" y="75989"/>
                </a:lnTo>
                <a:lnTo>
                  <a:pt x="53489" y="77216"/>
                </a:lnTo>
                <a:lnTo>
                  <a:pt x="52977" y="77523"/>
                </a:lnTo>
                <a:lnTo>
                  <a:pt x="52773" y="78239"/>
                </a:lnTo>
                <a:lnTo>
                  <a:pt x="52364" y="78341"/>
                </a:lnTo>
                <a:lnTo>
                  <a:pt x="52568" y="78750"/>
                </a:lnTo>
                <a:lnTo>
                  <a:pt x="51648" y="79159"/>
                </a:lnTo>
                <a:lnTo>
                  <a:pt x="51239" y="80693"/>
                </a:lnTo>
                <a:lnTo>
                  <a:pt x="51034" y="80591"/>
                </a:lnTo>
                <a:lnTo>
                  <a:pt x="50727" y="81307"/>
                </a:lnTo>
                <a:lnTo>
                  <a:pt x="50727" y="82227"/>
                </a:lnTo>
                <a:lnTo>
                  <a:pt x="51034" y="82739"/>
                </a:lnTo>
                <a:lnTo>
                  <a:pt x="51545" y="82432"/>
                </a:lnTo>
                <a:lnTo>
                  <a:pt x="51648" y="82125"/>
                </a:lnTo>
                <a:lnTo>
                  <a:pt x="51750" y="82841"/>
                </a:lnTo>
                <a:lnTo>
                  <a:pt x="50318" y="84886"/>
                </a:lnTo>
                <a:lnTo>
                  <a:pt x="50830" y="85909"/>
                </a:lnTo>
                <a:lnTo>
                  <a:pt x="50625" y="86011"/>
                </a:lnTo>
                <a:lnTo>
                  <a:pt x="60852" y="98693"/>
                </a:lnTo>
                <a:lnTo>
                  <a:pt x="61977" y="118125"/>
                </a:lnTo>
                <a:lnTo>
                  <a:pt x="61670" y="118330"/>
                </a:lnTo>
                <a:lnTo>
                  <a:pt x="63102" y="122932"/>
                </a:lnTo>
                <a:lnTo>
                  <a:pt x="64125" y="122625"/>
                </a:lnTo>
                <a:lnTo>
                  <a:pt x="63818" y="123136"/>
                </a:lnTo>
                <a:lnTo>
                  <a:pt x="64125" y="123136"/>
                </a:lnTo>
                <a:lnTo>
                  <a:pt x="64330" y="123648"/>
                </a:lnTo>
                <a:lnTo>
                  <a:pt x="64023" y="123648"/>
                </a:lnTo>
                <a:lnTo>
                  <a:pt x="64227" y="125284"/>
                </a:lnTo>
                <a:lnTo>
                  <a:pt x="64636" y="125489"/>
                </a:lnTo>
                <a:lnTo>
                  <a:pt x="64534" y="126511"/>
                </a:lnTo>
                <a:lnTo>
                  <a:pt x="64943" y="126716"/>
                </a:lnTo>
                <a:lnTo>
                  <a:pt x="64330" y="126716"/>
                </a:lnTo>
                <a:lnTo>
                  <a:pt x="64636" y="127432"/>
                </a:lnTo>
                <a:lnTo>
                  <a:pt x="64534" y="127739"/>
                </a:lnTo>
                <a:lnTo>
                  <a:pt x="64330" y="127023"/>
                </a:lnTo>
                <a:lnTo>
                  <a:pt x="64023" y="127432"/>
                </a:lnTo>
                <a:lnTo>
                  <a:pt x="64023" y="127432"/>
                </a:lnTo>
                <a:lnTo>
                  <a:pt x="64227" y="127023"/>
                </a:lnTo>
                <a:lnTo>
                  <a:pt x="64023" y="126614"/>
                </a:lnTo>
                <a:lnTo>
                  <a:pt x="64023" y="127023"/>
                </a:lnTo>
                <a:lnTo>
                  <a:pt x="63409" y="127125"/>
                </a:lnTo>
                <a:lnTo>
                  <a:pt x="63614" y="127432"/>
                </a:lnTo>
                <a:lnTo>
                  <a:pt x="63205" y="127943"/>
                </a:lnTo>
                <a:lnTo>
                  <a:pt x="63205" y="127943"/>
                </a:lnTo>
                <a:lnTo>
                  <a:pt x="63716" y="127739"/>
                </a:lnTo>
                <a:lnTo>
                  <a:pt x="64227" y="128148"/>
                </a:lnTo>
                <a:lnTo>
                  <a:pt x="64227" y="128045"/>
                </a:lnTo>
                <a:lnTo>
                  <a:pt x="64534" y="128250"/>
                </a:lnTo>
                <a:lnTo>
                  <a:pt x="64534" y="128455"/>
                </a:lnTo>
                <a:lnTo>
                  <a:pt x="64432" y="128659"/>
                </a:lnTo>
                <a:lnTo>
                  <a:pt x="64636" y="129068"/>
                </a:lnTo>
                <a:lnTo>
                  <a:pt x="65148" y="128864"/>
                </a:lnTo>
                <a:lnTo>
                  <a:pt x="65557" y="129477"/>
                </a:lnTo>
                <a:lnTo>
                  <a:pt x="64534" y="129273"/>
                </a:lnTo>
                <a:lnTo>
                  <a:pt x="65148" y="129682"/>
                </a:lnTo>
                <a:lnTo>
                  <a:pt x="65455" y="130705"/>
                </a:lnTo>
                <a:lnTo>
                  <a:pt x="65352" y="130295"/>
                </a:lnTo>
                <a:lnTo>
                  <a:pt x="65455" y="130295"/>
                </a:lnTo>
                <a:lnTo>
                  <a:pt x="65864" y="131216"/>
                </a:lnTo>
                <a:lnTo>
                  <a:pt x="65352" y="131420"/>
                </a:lnTo>
                <a:lnTo>
                  <a:pt x="66068" y="131727"/>
                </a:lnTo>
                <a:lnTo>
                  <a:pt x="65864" y="131727"/>
                </a:lnTo>
                <a:lnTo>
                  <a:pt x="66170" y="132034"/>
                </a:lnTo>
                <a:lnTo>
                  <a:pt x="66273" y="131727"/>
                </a:lnTo>
                <a:lnTo>
                  <a:pt x="66375" y="131932"/>
                </a:lnTo>
                <a:lnTo>
                  <a:pt x="66375" y="132239"/>
                </a:lnTo>
                <a:lnTo>
                  <a:pt x="66170" y="132034"/>
                </a:lnTo>
                <a:lnTo>
                  <a:pt x="65557" y="131625"/>
                </a:lnTo>
                <a:lnTo>
                  <a:pt x="65250" y="131932"/>
                </a:lnTo>
                <a:lnTo>
                  <a:pt x="67193" y="133261"/>
                </a:lnTo>
                <a:lnTo>
                  <a:pt x="67398" y="133159"/>
                </a:lnTo>
                <a:lnTo>
                  <a:pt x="67091" y="132750"/>
                </a:lnTo>
                <a:lnTo>
                  <a:pt x="67705" y="133057"/>
                </a:lnTo>
                <a:lnTo>
                  <a:pt x="67398" y="133159"/>
                </a:lnTo>
                <a:lnTo>
                  <a:pt x="67500" y="133261"/>
                </a:lnTo>
                <a:lnTo>
                  <a:pt x="67602" y="133159"/>
                </a:lnTo>
                <a:lnTo>
                  <a:pt x="67807" y="133568"/>
                </a:lnTo>
                <a:lnTo>
                  <a:pt x="67807" y="133568"/>
                </a:lnTo>
                <a:lnTo>
                  <a:pt x="67500" y="133261"/>
                </a:lnTo>
                <a:lnTo>
                  <a:pt x="67295" y="133364"/>
                </a:lnTo>
                <a:lnTo>
                  <a:pt x="66477" y="133364"/>
                </a:lnTo>
                <a:lnTo>
                  <a:pt x="66886" y="133773"/>
                </a:lnTo>
                <a:lnTo>
                  <a:pt x="67500" y="133670"/>
                </a:lnTo>
                <a:lnTo>
                  <a:pt x="67295" y="134080"/>
                </a:lnTo>
                <a:lnTo>
                  <a:pt x="67705" y="134284"/>
                </a:lnTo>
                <a:lnTo>
                  <a:pt x="67807" y="134080"/>
                </a:lnTo>
                <a:lnTo>
                  <a:pt x="67926" y="134000"/>
                </a:lnTo>
                <a:lnTo>
                  <a:pt x="67926" y="134000"/>
                </a:lnTo>
                <a:lnTo>
                  <a:pt x="68420" y="134693"/>
                </a:lnTo>
                <a:lnTo>
                  <a:pt x="69136" y="133977"/>
                </a:lnTo>
                <a:lnTo>
                  <a:pt x="69136" y="134284"/>
                </a:lnTo>
                <a:lnTo>
                  <a:pt x="68932" y="134489"/>
                </a:lnTo>
                <a:lnTo>
                  <a:pt x="68932" y="134693"/>
                </a:lnTo>
                <a:lnTo>
                  <a:pt x="68727" y="134795"/>
                </a:lnTo>
                <a:lnTo>
                  <a:pt x="69750" y="134795"/>
                </a:lnTo>
                <a:lnTo>
                  <a:pt x="69545" y="134182"/>
                </a:lnTo>
                <a:lnTo>
                  <a:pt x="69767" y="133988"/>
                </a:lnTo>
                <a:lnTo>
                  <a:pt x="69767" y="133988"/>
                </a:lnTo>
                <a:lnTo>
                  <a:pt x="70057" y="134182"/>
                </a:lnTo>
                <a:lnTo>
                  <a:pt x="69852" y="134284"/>
                </a:lnTo>
                <a:lnTo>
                  <a:pt x="70568" y="134591"/>
                </a:lnTo>
                <a:lnTo>
                  <a:pt x="70364" y="135000"/>
                </a:lnTo>
                <a:lnTo>
                  <a:pt x="71489" y="135614"/>
                </a:lnTo>
                <a:lnTo>
                  <a:pt x="71386" y="135716"/>
                </a:lnTo>
                <a:lnTo>
                  <a:pt x="70159" y="135205"/>
                </a:lnTo>
                <a:lnTo>
                  <a:pt x="70364" y="135205"/>
                </a:lnTo>
                <a:lnTo>
                  <a:pt x="70057" y="135000"/>
                </a:lnTo>
                <a:lnTo>
                  <a:pt x="69955" y="135102"/>
                </a:lnTo>
                <a:lnTo>
                  <a:pt x="70568" y="135716"/>
                </a:lnTo>
                <a:lnTo>
                  <a:pt x="70057" y="135511"/>
                </a:lnTo>
                <a:lnTo>
                  <a:pt x="69443" y="135716"/>
                </a:lnTo>
                <a:lnTo>
                  <a:pt x="69545" y="135818"/>
                </a:lnTo>
                <a:lnTo>
                  <a:pt x="73943" y="136125"/>
                </a:lnTo>
                <a:lnTo>
                  <a:pt x="74557" y="135818"/>
                </a:lnTo>
                <a:lnTo>
                  <a:pt x="71489" y="134489"/>
                </a:lnTo>
                <a:lnTo>
                  <a:pt x="71591" y="134284"/>
                </a:lnTo>
                <a:lnTo>
                  <a:pt x="71080" y="133875"/>
                </a:lnTo>
                <a:lnTo>
                  <a:pt x="69782" y="133975"/>
                </a:lnTo>
                <a:lnTo>
                  <a:pt x="69782" y="133975"/>
                </a:lnTo>
                <a:lnTo>
                  <a:pt x="70364" y="133466"/>
                </a:lnTo>
                <a:lnTo>
                  <a:pt x="71080" y="133568"/>
                </a:lnTo>
                <a:lnTo>
                  <a:pt x="71080" y="133568"/>
                </a:lnTo>
                <a:lnTo>
                  <a:pt x="70057" y="132852"/>
                </a:lnTo>
                <a:lnTo>
                  <a:pt x="70364" y="132750"/>
                </a:lnTo>
                <a:lnTo>
                  <a:pt x="69852" y="132341"/>
                </a:lnTo>
                <a:lnTo>
                  <a:pt x="70159" y="131318"/>
                </a:lnTo>
                <a:lnTo>
                  <a:pt x="69750" y="131216"/>
                </a:lnTo>
                <a:lnTo>
                  <a:pt x="69955" y="131216"/>
                </a:lnTo>
                <a:lnTo>
                  <a:pt x="69955" y="131011"/>
                </a:lnTo>
                <a:lnTo>
                  <a:pt x="70670" y="131216"/>
                </a:lnTo>
                <a:lnTo>
                  <a:pt x="70670" y="131216"/>
                </a:lnTo>
                <a:lnTo>
                  <a:pt x="70466" y="130500"/>
                </a:lnTo>
                <a:lnTo>
                  <a:pt x="71591" y="129170"/>
                </a:lnTo>
                <a:lnTo>
                  <a:pt x="71182" y="129068"/>
                </a:lnTo>
                <a:lnTo>
                  <a:pt x="71284" y="128455"/>
                </a:lnTo>
                <a:lnTo>
                  <a:pt x="69443" y="127330"/>
                </a:lnTo>
                <a:lnTo>
                  <a:pt x="69852" y="126409"/>
                </a:lnTo>
                <a:lnTo>
                  <a:pt x="70159" y="126205"/>
                </a:lnTo>
                <a:lnTo>
                  <a:pt x="70670" y="126205"/>
                </a:lnTo>
                <a:lnTo>
                  <a:pt x="70568" y="124670"/>
                </a:lnTo>
                <a:lnTo>
                  <a:pt x="71182" y="124159"/>
                </a:lnTo>
                <a:lnTo>
                  <a:pt x="70568" y="123852"/>
                </a:lnTo>
                <a:lnTo>
                  <a:pt x="70977" y="123750"/>
                </a:lnTo>
                <a:lnTo>
                  <a:pt x="71284" y="124057"/>
                </a:lnTo>
                <a:lnTo>
                  <a:pt x="71284" y="124057"/>
                </a:lnTo>
                <a:lnTo>
                  <a:pt x="70977" y="123443"/>
                </a:lnTo>
                <a:lnTo>
                  <a:pt x="70773" y="123545"/>
                </a:lnTo>
                <a:lnTo>
                  <a:pt x="70364" y="123239"/>
                </a:lnTo>
                <a:lnTo>
                  <a:pt x="69955" y="122318"/>
                </a:lnTo>
                <a:lnTo>
                  <a:pt x="70057" y="122011"/>
                </a:lnTo>
                <a:lnTo>
                  <a:pt x="71182" y="122318"/>
                </a:lnTo>
                <a:lnTo>
                  <a:pt x="72205" y="122011"/>
                </a:lnTo>
                <a:lnTo>
                  <a:pt x="72000" y="121193"/>
                </a:lnTo>
                <a:lnTo>
                  <a:pt x="72102" y="120886"/>
                </a:lnTo>
                <a:lnTo>
                  <a:pt x="71898" y="120580"/>
                </a:lnTo>
                <a:lnTo>
                  <a:pt x="72000" y="120580"/>
                </a:lnTo>
                <a:lnTo>
                  <a:pt x="71693" y="120170"/>
                </a:lnTo>
                <a:lnTo>
                  <a:pt x="75477" y="119250"/>
                </a:lnTo>
                <a:lnTo>
                  <a:pt x="75886" y="117716"/>
                </a:lnTo>
                <a:lnTo>
                  <a:pt x="73739" y="114545"/>
                </a:lnTo>
                <a:lnTo>
                  <a:pt x="73739" y="114034"/>
                </a:lnTo>
                <a:lnTo>
                  <a:pt x="73943" y="114034"/>
                </a:lnTo>
                <a:lnTo>
                  <a:pt x="73841" y="113420"/>
                </a:lnTo>
                <a:lnTo>
                  <a:pt x="74045" y="113932"/>
                </a:lnTo>
                <a:lnTo>
                  <a:pt x="73841" y="114341"/>
                </a:lnTo>
                <a:lnTo>
                  <a:pt x="74557" y="115466"/>
                </a:lnTo>
                <a:lnTo>
                  <a:pt x="77216" y="115875"/>
                </a:lnTo>
                <a:lnTo>
                  <a:pt x="79466" y="111580"/>
                </a:lnTo>
                <a:lnTo>
                  <a:pt x="79568" y="111682"/>
                </a:lnTo>
                <a:lnTo>
                  <a:pt x="79568" y="111273"/>
                </a:lnTo>
                <a:lnTo>
                  <a:pt x="79466" y="110966"/>
                </a:lnTo>
                <a:lnTo>
                  <a:pt x="79773" y="111273"/>
                </a:lnTo>
                <a:lnTo>
                  <a:pt x="79875" y="111273"/>
                </a:lnTo>
                <a:lnTo>
                  <a:pt x="79364" y="112500"/>
                </a:lnTo>
                <a:lnTo>
                  <a:pt x="79773" y="112193"/>
                </a:lnTo>
                <a:lnTo>
                  <a:pt x="80080" y="111170"/>
                </a:lnTo>
                <a:lnTo>
                  <a:pt x="79875" y="111273"/>
                </a:lnTo>
                <a:lnTo>
                  <a:pt x="79875" y="111273"/>
                </a:lnTo>
                <a:lnTo>
                  <a:pt x="81409" y="107898"/>
                </a:lnTo>
                <a:lnTo>
                  <a:pt x="81102" y="106159"/>
                </a:lnTo>
                <a:lnTo>
                  <a:pt x="81614" y="106057"/>
                </a:lnTo>
                <a:lnTo>
                  <a:pt x="81511" y="106159"/>
                </a:lnTo>
                <a:lnTo>
                  <a:pt x="85398" y="103705"/>
                </a:lnTo>
                <a:lnTo>
                  <a:pt x="85807" y="103602"/>
                </a:lnTo>
                <a:lnTo>
                  <a:pt x="85909" y="103398"/>
                </a:lnTo>
                <a:lnTo>
                  <a:pt x="86114" y="103705"/>
                </a:lnTo>
                <a:lnTo>
                  <a:pt x="86830" y="103602"/>
                </a:lnTo>
                <a:lnTo>
                  <a:pt x="86932" y="103091"/>
                </a:lnTo>
                <a:lnTo>
                  <a:pt x="87750" y="102580"/>
                </a:lnTo>
                <a:lnTo>
                  <a:pt x="89080" y="94398"/>
                </a:lnTo>
                <a:lnTo>
                  <a:pt x="89080" y="93170"/>
                </a:lnTo>
                <a:lnTo>
                  <a:pt x="89284" y="93068"/>
                </a:lnTo>
                <a:lnTo>
                  <a:pt x="89489" y="93375"/>
                </a:lnTo>
                <a:lnTo>
                  <a:pt x="90409" y="91534"/>
                </a:lnTo>
                <a:lnTo>
                  <a:pt x="90409" y="91739"/>
                </a:lnTo>
                <a:lnTo>
                  <a:pt x="92557" y="87136"/>
                </a:lnTo>
                <a:lnTo>
                  <a:pt x="91943" y="85398"/>
                </a:lnTo>
                <a:lnTo>
                  <a:pt x="84273" y="82739"/>
                </a:lnTo>
                <a:lnTo>
                  <a:pt x="84068" y="82943"/>
                </a:lnTo>
                <a:lnTo>
                  <a:pt x="83966" y="82534"/>
                </a:lnTo>
                <a:lnTo>
                  <a:pt x="83557" y="83352"/>
                </a:lnTo>
                <a:lnTo>
                  <a:pt x="83557" y="83352"/>
                </a:lnTo>
                <a:lnTo>
                  <a:pt x="83659" y="82636"/>
                </a:lnTo>
                <a:lnTo>
                  <a:pt x="83557" y="82330"/>
                </a:lnTo>
                <a:lnTo>
                  <a:pt x="83557" y="81818"/>
                </a:lnTo>
                <a:lnTo>
                  <a:pt x="80591" y="80795"/>
                </a:lnTo>
                <a:lnTo>
                  <a:pt x="79057" y="82739"/>
                </a:lnTo>
                <a:lnTo>
                  <a:pt x="79364" y="81818"/>
                </a:lnTo>
                <a:lnTo>
                  <a:pt x="78341" y="82125"/>
                </a:lnTo>
                <a:lnTo>
                  <a:pt x="77932" y="81307"/>
                </a:lnTo>
                <a:lnTo>
                  <a:pt x="77625" y="81205"/>
                </a:lnTo>
                <a:lnTo>
                  <a:pt x="77011" y="81614"/>
                </a:lnTo>
                <a:lnTo>
                  <a:pt x="76295" y="81614"/>
                </a:lnTo>
                <a:lnTo>
                  <a:pt x="78852" y="78750"/>
                </a:lnTo>
                <a:lnTo>
                  <a:pt x="77216" y="75375"/>
                </a:lnTo>
                <a:lnTo>
                  <a:pt x="77011" y="75580"/>
                </a:lnTo>
                <a:lnTo>
                  <a:pt x="76807" y="75068"/>
                </a:lnTo>
                <a:lnTo>
                  <a:pt x="76705" y="75170"/>
                </a:lnTo>
                <a:lnTo>
                  <a:pt x="75273" y="74148"/>
                </a:lnTo>
                <a:lnTo>
                  <a:pt x="75068" y="74557"/>
                </a:lnTo>
                <a:lnTo>
                  <a:pt x="74455" y="73841"/>
                </a:lnTo>
                <a:lnTo>
                  <a:pt x="73432" y="74148"/>
                </a:lnTo>
                <a:lnTo>
                  <a:pt x="72614" y="73943"/>
                </a:lnTo>
                <a:lnTo>
                  <a:pt x="72307" y="74352"/>
                </a:lnTo>
                <a:lnTo>
                  <a:pt x="72307" y="73739"/>
                </a:lnTo>
                <a:lnTo>
                  <a:pt x="71284" y="72920"/>
                </a:lnTo>
                <a:lnTo>
                  <a:pt x="70977" y="73432"/>
                </a:lnTo>
                <a:lnTo>
                  <a:pt x="70977" y="73432"/>
                </a:lnTo>
                <a:lnTo>
                  <a:pt x="71080" y="72307"/>
                </a:lnTo>
                <a:lnTo>
                  <a:pt x="69852" y="71284"/>
                </a:lnTo>
                <a:lnTo>
                  <a:pt x="68420" y="71182"/>
                </a:lnTo>
                <a:lnTo>
                  <a:pt x="68830" y="70875"/>
                </a:lnTo>
                <a:lnTo>
                  <a:pt x="69034" y="70568"/>
                </a:lnTo>
                <a:lnTo>
                  <a:pt x="68932" y="70159"/>
                </a:lnTo>
                <a:lnTo>
                  <a:pt x="68420" y="69852"/>
                </a:lnTo>
                <a:lnTo>
                  <a:pt x="68318" y="69955"/>
                </a:lnTo>
                <a:lnTo>
                  <a:pt x="68318" y="70159"/>
                </a:lnTo>
                <a:lnTo>
                  <a:pt x="67909" y="69852"/>
                </a:lnTo>
                <a:lnTo>
                  <a:pt x="67807" y="69955"/>
                </a:lnTo>
                <a:lnTo>
                  <a:pt x="67602" y="69545"/>
                </a:lnTo>
                <a:lnTo>
                  <a:pt x="67398" y="69648"/>
                </a:lnTo>
                <a:lnTo>
                  <a:pt x="67295" y="69239"/>
                </a:lnTo>
                <a:lnTo>
                  <a:pt x="68216" y="69034"/>
                </a:lnTo>
                <a:lnTo>
                  <a:pt x="66068" y="69136"/>
                </a:lnTo>
                <a:lnTo>
                  <a:pt x="66068" y="69239"/>
                </a:lnTo>
                <a:lnTo>
                  <a:pt x="66580" y="69239"/>
                </a:lnTo>
                <a:lnTo>
                  <a:pt x="65045" y="69648"/>
                </a:lnTo>
                <a:lnTo>
                  <a:pt x="64636" y="69443"/>
                </a:lnTo>
                <a:lnTo>
                  <a:pt x="64432" y="69136"/>
                </a:lnTo>
                <a:lnTo>
                  <a:pt x="62489" y="69136"/>
                </a:lnTo>
                <a:lnTo>
                  <a:pt x="62284" y="68523"/>
                </a:lnTo>
                <a:lnTo>
                  <a:pt x="61466" y="68216"/>
                </a:lnTo>
                <a:lnTo>
                  <a:pt x="61159" y="67705"/>
                </a:lnTo>
                <a:lnTo>
                  <a:pt x="60750" y="67705"/>
                </a:lnTo>
                <a:lnTo>
                  <a:pt x="61159" y="68114"/>
                </a:lnTo>
                <a:lnTo>
                  <a:pt x="59727" y="68727"/>
                </a:lnTo>
                <a:lnTo>
                  <a:pt x="59523" y="69239"/>
                </a:lnTo>
                <a:lnTo>
                  <a:pt x="59932" y="70057"/>
                </a:lnTo>
                <a:lnTo>
                  <a:pt x="59625" y="70670"/>
                </a:lnTo>
                <a:lnTo>
                  <a:pt x="59216" y="70364"/>
                </a:lnTo>
                <a:lnTo>
                  <a:pt x="59114" y="69648"/>
                </a:lnTo>
                <a:lnTo>
                  <a:pt x="59420" y="69239"/>
                </a:lnTo>
                <a:lnTo>
                  <a:pt x="59318" y="68727"/>
                </a:lnTo>
                <a:lnTo>
                  <a:pt x="59420" y="68727"/>
                </a:lnTo>
                <a:lnTo>
                  <a:pt x="59216" y="68114"/>
                </a:lnTo>
                <a:lnTo>
                  <a:pt x="59830" y="67807"/>
                </a:lnTo>
                <a:lnTo>
                  <a:pt x="59625" y="67295"/>
                </a:lnTo>
                <a:lnTo>
                  <a:pt x="56966" y="68932"/>
                </a:lnTo>
                <a:lnTo>
                  <a:pt x="56966" y="68727"/>
                </a:lnTo>
                <a:lnTo>
                  <a:pt x="56557" y="68625"/>
                </a:lnTo>
                <a:lnTo>
                  <a:pt x="55739" y="69648"/>
                </a:lnTo>
                <a:lnTo>
                  <a:pt x="55841" y="69545"/>
                </a:lnTo>
                <a:lnTo>
                  <a:pt x="55534" y="70364"/>
                </a:lnTo>
                <a:lnTo>
                  <a:pt x="54614" y="71182"/>
                </a:lnTo>
                <a:lnTo>
                  <a:pt x="54511" y="71898"/>
                </a:lnTo>
                <a:lnTo>
                  <a:pt x="52977" y="70364"/>
                </a:lnTo>
                <a:lnTo>
                  <a:pt x="52057" y="70261"/>
                </a:lnTo>
                <a:lnTo>
                  <a:pt x="51034" y="70875"/>
                </a:lnTo>
                <a:lnTo>
                  <a:pt x="50011" y="70670"/>
                </a:lnTo>
                <a:lnTo>
                  <a:pt x="50011" y="70670"/>
                </a:lnTo>
                <a:lnTo>
                  <a:pt x="50114" y="70875"/>
                </a:lnTo>
                <a:lnTo>
                  <a:pt x="48375" y="68420"/>
                </a:lnTo>
                <a:lnTo>
                  <a:pt x="48580" y="67602"/>
                </a:lnTo>
                <a:lnTo>
                  <a:pt x="48682" y="67705"/>
                </a:lnTo>
                <a:lnTo>
                  <a:pt x="48784" y="66989"/>
                </a:lnTo>
                <a:lnTo>
                  <a:pt x="48784" y="67193"/>
                </a:lnTo>
                <a:lnTo>
                  <a:pt x="49193" y="64739"/>
                </a:lnTo>
                <a:lnTo>
                  <a:pt x="48989" y="64330"/>
                </a:lnTo>
                <a:lnTo>
                  <a:pt x="48580" y="64125"/>
                </a:lnTo>
                <a:lnTo>
                  <a:pt x="48886" y="64227"/>
                </a:lnTo>
                <a:lnTo>
                  <a:pt x="48273" y="63716"/>
                </a:lnTo>
                <a:lnTo>
                  <a:pt x="44284" y="63614"/>
                </a:lnTo>
                <a:lnTo>
                  <a:pt x="45000" y="62795"/>
                </a:lnTo>
                <a:lnTo>
                  <a:pt x="45102" y="61159"/>
                </a:lnTo>
                <a:lnTo>
                  <a:pt x="45409" y="60648"/>
                </a:lnTo>
                <a:lnTo>
                  <a:pt x="45511" y="61261"/>
                </a:lnTo>
                <a:lnTo>
                  <a:pt x="46023" y="60136"/>
                </a:lnTo>
                <a:lnTo>
                  <a:pt x="45818" y="60239"/>
                </a:lnTo>
                <a:lnTo>
                  <a:pt x="46125" y="59932"/>
                </a:lnTo>
                <a:lnTo>
                  <a:pt x="46125" y="59625"/>
                </a:lnTo>
                <a:lnTo>
                  <a:pt x="46534" y="58807"/>
                </a:lnTo>
                <a:lnTo>
                  <a:pt x="46432" y="57989"/>
                </a:lnTo>
                <a:lnTo>
                  <a:pt x="43875" y="58295"/>
                </a:lnTo>
                <a:lnTo>
                  <a:pt x="42955" y="60239"/>
                </a:lnTo>
                <a:lnTo>
                  <a:pt x="42341" y="60648"/>
                </a:lnTo>
                <a:lnTo>
                  <a:pt x="42545" y="60648"/>
                </a:lnTo>
                <a:lnTo>
                  <a:pt x="42443" y="60955"/>
                </a:lnTo>
                <a:lnTo>
                  <a:pt x="39477" y="61261"/>
                </a:lnTo>
                <a:lnTo>
                  <a:pt x="38557" y="60750"/>
                </a:lnTo>
                <a:lnTo>
                  <a:pt x="38557" y="60750"/>
                </a:lnTo>
                <a:lnTo>
                  <a:pt x="38659" y="60852"/>
                </a:lnTo>
                <a:lnTo>
                  <a:pt x="38659" y="60852"/>
                </a:lnTo>
                <a:lnTo>
                  <a:pt x="38352" y="60648"/>
                </a:lnTo>
                <a:lnTo>
                  <a:pt x="38352" y="60648"/>
                </a:lnTo>
                <a:lnTo>
                  <a:pt x="38557" y="60750"/>
                </a:lnTo>
                <a:lnTo>
                  <a:pt x="37432" y="57989"/>
                </a:lnTo>
                <a:lnTo>
                  <a:pt x="37432" y="58193"/>
                </a:lnTo>
                <a:lnTo>
                  <a:pt x="37227" y="57375"/>
                </a:lnTo>
                <a:lnTo>
                  <a:pt x="37432" y="57989"/>
                </a:lnTo>
                <a:lnTo>
                  <a:pt x="38455" y="52159"/>
                </a:lnTo>
                <a:lnTo>
                  <a:pt x="38250" y="51750"/>
                </a:lnTo>
                <a:lnTo>
                  <a:pt x="38761" y="51545"/>
                </a:lnTo>
                <a:lnTo>
                  <a:pt x="38761" y="51341"/>
                </a:lnTo>
                <a:lnTo>
                  <a:pt x="39068" y="51136"/>
                </a:lnTo>
                <a:lnTo>
                  <a:pt x="38966" y="51136"/>
                </a:lnTo>
                <a:lnTo>
                  <a:pt x="39170" y="51034"/>
                </a:lnTo>
                <a:lnTo>
                  <a:pt x="39375" y="50830"/>
                </a:lnTo>
                <a:lnTo>
                  <a:pt x="39682" y="50727"/>
                </a:lnTo>
                <a:lnTo>
                  <a:pt x="39580" y="50523"/>
                </a:lnTo>
                <a:lnTo>
                  <a:pt x="40091" y="50625"/>
                </a:lnTo>
                <a:lnTo>
                  <a:pt x="41216" y="49909"/>
                </a:lnTo>
                <a:lnTo>
                  <a:pt x="41216" y="49705"/>
                </a:lnTo>
                <a:lnTo>
                  <a:pt x="41420" y="49398"/>
                </a:lnTo>
                <a:lnTo>
                  <a:pt x="41420" y="49602"/>
                </a:lnTo>
                <a:lnTo>
                  <a:pt x="41625" y="49602"/>
                </a:lnTo>
                <a:lnTo>
                  <a:pt x="41318" y="49807"/>
                </a:lnTo>
                <a:lnTo>
                  <a:pt x="42341" y="49193"/>
                </a:lnTo>
                <a:lnTo>
                  <a:pt x="43773" y="49602"/>
                </a:lnTo>
                <a:lnTo>
                  <a:pt x="43977" y="49398"/>
                </a:lnTo>
                <a:lnTo>
                  <a:pt x="44489" y="49602"/>
                </a:lnTo>
                <a:lnTo>
                  <a:pt x="44489" y="49909"/>
                </a:lnTo>
                <a:lnTo>
                  <a:pt x="44386" y="49909"/>
                </a:lnTo>
                <a:lnTo>
                  <a:pt x="45205" y="50114"/>
                </a:lnTo>
                <a:lnTo>
                  <a:pt x="45409" y="49705"/>
                </a:lnTo>
                <a:lnTo>
                  <a:pt x="45920" y="50216"/>
                </a:lnTo>
                <a:lnTo>
                  <a:pt x="46125" y="50216"/>
                </a:lnTo>
                <a:lnTo>
                  <a:pt x="45818" y="49705"/>
                </a:lnTo>
                <a:lnTo>
                  <a:pt x="46227" y="49091"/>
                </a:lnTo>
                <a:lnTo>
                  <a:pt x="46227" y="49091"/>
                </a:lnTo>
                <a:lnTo>
                  <a:pt x="45920" y="49295"/>
                </a:lnTo>
                <a:lnTo>
                  <a:pt x="46023" y="48989"/>
                </a:lnTo>
                <a:lnTo>
                  <a:pt x="45307" y="49091"/>
                </a:lnTo>
                <a:lnTo>
                  <a:pt x="47557" y="48477"/>
                </a:lnTo>
                <a:lnTo>
                  <a:pt x="47557" y="48477"/>
                </a:lnTo>
                <a:lnTo>
                  <a:pt x="47455" y="48989"/>
                </a:lnTo>
                <a:lnTo>
                  <a:pt x="47966" y="48784"/>
                </a:lnTo>
                <a:lnTo>
                  <a:pt x="47966" y="48886"/>
                </a:lnTo>
                <a:lnTo>
                  <a:pt x="48477" y="48580"/>
                </a:lnTo>
                <a:lnTo>
                  <a:pt x="48477" y="48580"/>
                </a:lnTo>
                <a:lnTo>
                  <a:pt x="48170" y="48886"/>
                </a:lnTo>
                <a:lnTo>
                  <a:pt x="48886" y="48784"/>
                </a:lnTo>
                <a:lnTo>
                  <a:pt x="49602" y="48886"/>
                </a:lnTo>
                <a:lnTo>
                  <a:pt x="49500" y="49091"/>
                </a:lnTo>
                <a:lnTo>
                  <a:pt x="49655" y="49401"/>
                </a:lnTo>
                <a:lnTo>
                  <a:pt x="49655" y="49401"/>
                </a:lnTo>
                <a:lnTo>
                  <a:pt x="51239" y="49500"/>
                </a:lnTo>
                <a:lnTo>
                  <a:pt x="51750" y="50216"/>
                </a:lnTo>
                <a:lnTo>
                  <a:pt x="51443" y="51545"/>
                </a:lnTo>
                <a:lnTo>
                  <a:pt x="51648" y="51239"/>
                </a:lnTo>
                <a:lnTo>
                  <a:pt x="51852" y="51341"/>
                </a:lnTo>
                <a:lnTo>
                  <a:pt x="51443" y="51750"/>
                </a:lnTo>
                <a:lnTo>
                  <a:pt x="52670" y="54102"/>
                </a:lnTo>
                <a:lnTo>
                  <a:pt x="52875" y="54102"/>
                </a:lnTo>
                <a:lnTo>
                  <a:pt x="53485" y="53390"/>
                </a:lnTo>
                <a:lnTo>
                  <a:pt x="53485" y="53390"/>
                </a:lnTo>
                <a:lnTo>
                  <a:pt x="53403" y="50915"/>
                </a:lnTo>
                <a:lnTo>
                  <a:pt x="53591" y="50727"/>
                </a:lnTo>
                <a:lnTo>
                  <a:pt x="53489" y="47761"/>
                </a:lnTo>
                <a:lnTo>
                  <a:pt x="53693" y="47659"/>
                </a:lnTo>
                <a:lnTo>
                  <a:pt x="54307" y="46636"/>
                </a:lnTo>
                <a:lnTo>
                  <a:pt x="54307" y="46841"/>
                </a:lnTo>
                <a:lnTo>
                  <a:pt x="54409" y="46739"/>
                </a:lnTo>
                <a:lnTo>
                  <a:pt x="54409" y="46636"/>
                </a:lnTo>
                <a:lnTo>
                  <a:pt x="55841" y="45716"/>
                </a:lnTo>
                <a:lnTo>
                  <a:pt x="55841" y="45818"/>
                </a:lnTo>
                <a:lnTo>
                  <a:pt x="57170" y="44898"/>
                </a:lnTo>
                <a:lnTo>
                  <a:pt x="57170" y="45102"/>
                </a:lnTo>
                <a:lnTo>
                  <a:pt x="57784" y="44284"/>
                </a:lnTo>
                <a:lnTo>
                  <a:pt x="58705" y="44080"/>
                </a:lnTo>
                <a:lnTo>
                  <a:pt x="58193" y="43875"/>
                </a:lnTo>
                <a:lnTo>
                  <a:pt x="58602" y="43875"/>
                </a:lnTo>
                <a:lnTo>
                  <a:pt x="58295" y="43466"/>
                </a:lnTo>
                <a:lnTo>
                  <a:pt x="59420" y="43364"/>
                </a:lnTo>
                <a:lnTo>
                  <a:pt x="59523" y="43057"/>
                </a:lnTo>
                <a:lnTo>
                  <a:pt x="59523" y="43057"/>
                </a:lnTo>
                <a:lnTo>
                  <a:pt x="59216" y="43364"/>
                </a:lnTo>
                <a:lnTo>
                  <a:pt x="58705" y="43057"/>
                </a:lnTo>
                <a:lnTo>
                  <a:pt x="58807" y="42750"/>
                </a:lnTo>
                <a:lnTo>
                  <a:pt x="59216" y="42852"/>
                </a:lnTo>
                <a:lnTo>
                  <a:pt x="59318" y="42750"/>
                </a:lnTo>
                <a:lnTo>
                  <a:pt x="59523" y="42852"/>
                </a:lnTo>
                <a:lnTo>
                  <a:pt x="59523" y="42545"/>
                </a:lnTo>
                <a:lnTo>
                  <a:pt x="59420" y="42034"/>
                </a:lnTo>
                <a:lnTo>
                  <a:pt x="59216" y="41932"/>
                </a:lnTo>
                <a:lnTo>
                  <a:pt x="58705" y="41625"/>
                </a:lnTo>
                <a:lnTo>
                  <a:pt x="59114" y="41727"/>
                </a:lnTo>
                <a:lnTo>
                  <a:pt x="59216" y="41932"/>
                </a:lnTo>
                <a:lnTo>
                  <a:pt x="59216" y="41932"/>
                </a:lnTo>
                <a:lnTo>
                  <a:pt x="59114" y="41420"/>
                </a:lnTo>
                <a:lnTo>
                  <a:pt x="59420" y="41420"/>
                </a:lnTo>
                <a:lnTo>
                  <a:pt x="59523" y="41318"/>
                </a:lnTo>
                <a:lnTo>
                  <a:pt x="59011" y="40705"/>
                </a:lnTo>
                <a:lnTo>
                  <a:pt x="59523" y="41216"/>
                </a:lnTo>
                <a:lnTo>
                  <a:pt x="59523" y="40807"/>
                </a:lnTo>
                <a:lnTo>
                  <a:pt x="58909" y="40500"/>
                </a:lnTo>
                <a:lnTo>
                  <a:pt x="59318" y="39989"/>
                </a:lnTo>
                <a:lnTo>
                  <a:pt x="59011" y="40500"/>
                </a:lnTo>
                <a:lnTo>
                  <a:pt x="59216" y="40398"/>
                </a:lnTo>
                <a:lnTo>
                  <a:pt x="59216" y="40602"/>
                </a:lnTo>
                <a:lnTo>
                  <a:pt x="59318" y="40500"/>
                </a:lnTo>
                <a:lnTo>
                  <a:pt x="59625" y="40807"/>
                </a:lnTo>
                <a:lnTo>
                  <a:pt x="59523" y="40295"/>
                </a:lnTo>
                <a:lnTo>
                  <a:pt x="59727" y="40500"/>
                </a:lnTo>
                <a:lnTo>
                  <a:pt x="59830" y="39580"/>
                </a:lnTo>
                <a:lnTo>
                  <a:pt x="60034" y="39477"/>
                </a:lnTo>
                <a:lnTo>
                  <a:pt x="60034" y="39580"/>
                </a:lnTo>
                <a:lnTo>
                  <a:pt x="60136" y="39375"/>
                </a:lnTo>
                <a:lnTo>
                  <a:pt x="60136" y="39477"/>
                </a:lnTo>
                <a:lnTo>
                  <a:pt x="60443" y="39273"/>
                </a:lnTo>
                <a:lnTo>
                  <a:pt x="60443" y="39375"/>
                </a:lnTo>
                <a:lnTo>
                  <a:pt x="60341" y="39477"/>
                </a:lnTo>
                <a:lnTo>
                  <a:pt x="60443" y="39477"/>
                </a:lnTo>
                <a:lnTo>
                  <a:pt x="60034" y="39784"/>
                </a:lnTo>
                <a:lnTo>
                  <a:pt x="60136" y="39784"/>
                </a:lnTo>
                <a:lnTo>
                  <a:pt x="59830" y="40193"/>
                </a:lnTo>
                <a:lnTo>
                  <a:pt x="60136" y="40295"/>
                </a:lnTo>
                <a:lnTo>
                  <a:pt x="60136" y="40500"/>
                </a:lnTo>
                <a:lnTo>
                  <a:pt x="60034" y="40705"/>
                </a:lnTo>
                <a:lnTo>
                  <a:pt x="60034" y="40909"/>
                </a:lnTo>
                <a:lnTo>
                  <a:pt x="60136" y="40909"/>
                </a:lnTo>
                <a:lnTo>
                  <a:pt x="59727" y="41830"/>
                </a:lnTo>
                <a:lnTo>
                  <a:pt x="60750" y="40500"/>
                </a:lnTo>
                <a:lnTo>
                  <a:pt x="60750" y="39375"/>
                </a:lnTo>
                <a:lnTo>
                  <a:pt x="61057" y="39886"/>
                </a:lnTo>
                <a:lnTo>
                  <a:pt x="62182" y="38864"/>
                </a:lnTo>
                <a:lnTo>
                  <a:pt x="62386" y="38455"/>
                </a:lnTo>
                <a:lnTo>
                  <a:pt x="62284" y="38250"/>
                </a:lnTo>
                <a:lnTo>
                  <a:pt x="62591" y="37636"/>
                </a:lnTo>
                <a:lnTo>
                  <a:pt x="62489" y="38148"/>
                </a:lnTo>
                <a:lnTo>
                  <a:pt x="64943" y="37125"/>
                </a:lnTo>
                <a:lnTo>
                  <a:pt x="65045" y="37227"/>
                </a:lnTo>
                <a:lnTo>
                  <a:pt x="65148" y="37125"/>
                </a:lnTo>
                <a:lnTo>
                  <a:pt x="65148" y="37125"/>
                </a:lnTo>
                <a:lnTo>
                  <a:pt x="65045" y="37432"/>
                </a:lnTo>
                <a:lnTo>
                  <a:pt x="65557" y="37227"/>
                </a:lnTo>
                <a:lnTo>
                  <a:pt x="65557" y="37227"/>
                </a:lnTo>
                <a:lnTo>
                  <a:pt x="65455" y="37330"/>
                </a:lnTo>
                <a:lnTo>
                  <a:pt x="66068" y="37227"/>
                </a:lnTo>
                <a:lnTo>
                  <a:pt x="65966" y="36818"/>
                </a:lnTo>
                <a:lnTo>
                  <a:pt x="65761" y="37125"/>
                </a:lnTo>
                <a:lnTo>
                  <a:pt x="65455" y="36614"/>
                </a:lnTo>
                <a:lnTo>
                  <a:pt x="66784" y="35080"/>
                </a:lnTo>
                <a:lnTo>
                  <a:pt x="66886" y="35182"/>
                </a:lnTo>
                <a:lnTo>
                  <a:pt x="66989" y="34977"/>
                </a:lnTo>
                <a:lnTo>
                  <a:pt x="66989" y="35080"/>
                </a:lnTo>
                <a:lnTo>
                  <a:pt x="67091" y="34875"/>
                </a:lnTo>
                <a:lnTo>
                  <a:pt x="67091" y="35080"/>
                </a:lnTo>
                <a:lnTo>
                  <a:pt x="67193" y="34977"/>
                </a:lnTo>
                <a:lnTo>
                  <a:pt x="68011" y="34364"/>
                </a:lnTo>
                <a:lnTo>
                  <a:pt x="68011" y="34466"/>
                </a:lnTo>
                <a:lnTo>
                  <a:pt x="67909" y="34568"/>
                </a:lnTo>
                <a:lnTo>
                  <a:pt x="68114" y="34670"/>
                </a:lnTo>
                <a:lnTo>
                  <a:pt x="68216" y="34364"/>
                </a:lnTo>
                <a:lnTo>
                  <a:pt x="68523" y="34568"/>
                </a:lnTo>
                <a:lnTo>
                  <a:pt x="69136" y="34261"/>
                </a:lnTo>
                <a:lnTo>
                  <a:pt x="69545" y="33648"/>
                </a:lnTo>
                <a:lnTo>
                  <a:pt x="70568" y="33443"/>
                </a:lnTo>
                <a:lnTo>
                  <a:pt x="70466" y="33545"/>
                </a:lnTo>
                <a:lnTo>
                  <a:pt x="71795" y="32932"/>
                </a:lnTo>
                <a:lnTo>
                  <a:pt x="72102" y="33034"/>
                </a:lnTo>
                <a:lnTo>
                  <a:pt x="71386" y="33443"/>
                </a:lnTo>
                <a:lnTo>
                  <a:pt x="72716" y="33443"/>
                </a:lnTo>
                <a:lnTo>
                  <a:pt x="71898" y="33852"/>
                </a:lnTo>
                <a:lnTo>
                  <a:pt x="71898" y="33545"/>
                </a:lnTo>
                <a:lnTo>
                  <a:pt x="71795" y="33545"/>
                </a:lnTo>
                <a:lnTo>
                  <a:pt x="70568" y="34261"/>
                </a:lnTo>
                <a:lnTo>
                  <a:pt x="70568" y="34261"/>
                </a:lnTo>
                <a:lnTo>
                  <a:pt x="70364" y="34364"/>
                </a:lnTo>
                <a:lnTo>
                  <a:pt x="69955" y="35182"/>
                </a:lnTo>
                <a:lnTo>
                  <a:pt x="70261" y="35386"/>
                </a:lnTo>
                <a:lnTo>
                  <a:pt x="71795" y="34364"/>
                </a:lnTo>
                <a:lnTo>
                  <a:pt x="71795" y="34466"/>
                </a:lnTo>
                <a:lnTo>
                  <a:pt x="71898" y="34261"/>
                </a:lnTo>
                <a:lnTo>
                  <a:pt x="74250" y="33648"/>
                </a:lnTo>
                <a:lnTo>
                  <a:pt x="74250" y="33443"/>
                </a:lnTo>
                <a:lnTo>
                  <a:pt x="74250" y="33136"/>
                </a:lnTo>
                <a:lnTo>
                  <a:pt x="73943" y="32932"/>
                </a:lnTo>
                <a:lnTo>
                  <a:pt x="73227" y="33239"/>
                </a:lnTo>
                <a:lnTo>
                  <a:pt x="73330" y="33136"/>
                </a:lnTo>
                <a:lnTo>
                  <a:pt x="72307" y="32830"/>
                </a:lnTo>
                <a:lnTo>
                  <a:pt x="72511" y="32727"/>
                </a:lnTo>
                <a:lnTo>
                  <a:pt x="72000" y="32420"/>
                </a:lnTo>
                <a:lnTo>
                  <a:pt x="72000" y="31807"/>
                </a:lnTo>
                <a:lnTo>
                  <a:pt x="71693" y="31705"/>
                </a:lnTo>
                <a:lnTo>
                  <a:pt x="72409" y="31091"/>
                </a:lnTo>
                <a:lnTo>
                  <a:pt x="72146" y="31003"/>
                </a:lnTo>
                <a:lnTo>
                  <a:pt x="72146" y="31003"/>
                </a:lnTo>
                <a:lnTo>
                  <a:pt x="71795" y="31091"/>
                </a:lnTo>
                <a:lnTo>
                  <a:pt x="70875" y="30784"/>
                </a:lnTo>
                <a:lnTo>
                  <a:pt x="72102" y="30784"/>
                </a:lnTo>
                <a:lnTo>
                  <a:pt x="72818" y="29966"/>
                </a:lnTo>
                <a:lnTo>
                  <a:pt x="70568" y="29966"/>
                </a:lnTo>
                <a:lnTo>
                  <a:pt x="63307" y="33852"/>
                </a:lnTo>
                <a:lnTo>
                  <a:pt x="63307" y="33852"/>
                </a:lnTo>
                <a:lnTo>
                  <a:pt x="68114" y="31091"/>
                </a:lnTo>
                <a:lnTo>
                  <a:pt x="67602" y="30375"/>
                </a:lnTo>
                <a:lnTo>
                  <a:pt x="79977" y="27205"/>
                </a:lnTo>
                <a:lnTo>
                  <a:pt x="80795" y="26489"/>
                </a:lnTo>
                <a:lnTo>
                  <a:pt x="80591" y="26284"/>
                </a:lnTo>
                <a:lnTo>
                  <a:pt x="81000" y="26080"/>
                </a:lnTo>
                <a:lnTo>
                  <a:pt x="81205" y="25466"/>
                </a:lnTo>
                <a:lnTo>
                  <a:pt x="80898" y="25159"/>
                </a:lnTo>
                <a:lnTo>
                  <a:pt x="80080" y="25364"/>
                </a:lnTo>
                <a:lnTo>
                  <a:pt x="79977" y="25261"/>
                </a:lnTo>
                <a:lnTo>
                  <a:pt x="80386" y="24852"/>
                </a:lnTo>
                <a:lnTo>
                  <a:pt x="79875" y="24750"/>
                </a:lnTo>
                <a:lnTo>
                  <a:pt x="77727" y="25568"/>
                </a:lnTo>
                <a:lnTo>
                  <a:pt x="78034" y="25364"/>
                </a:lnTo>
                <a:lnTo>
                  <a:pt x="77830" y="25261"/>
                </a:lnTo>
                <a:lnTo>
                  <a:pt x="80182" y="24545"/>
                </a:lnTo>
                <a:lnTo>
                  <a:pt x="80182" y="24034"/>
                </a:lnTo>
                <a:lnTo>
                  <a:pt x="79773" y="24136"/>
                </a:lnTo>
                <a:lnTo>
                  <a:pt x="79261" y="23727"/>
                </a:lnTo>
                <a:lnTo>
                  <a:pt x="78648" y="24034"/>
                </a:lnTo>
                <a:lnTo>
                  <a:pt x="79159" y="23727"/>
                </a:lnTo>
                <a:lnTo>
                  <a:pt x="78852" y="23625"/>
                </a:lnTo>
                <a:lnTo>
                  <a:pt x="78239" y="23830"/>
                </a:lnTo>
                <a:lnTo>
                  <a:pt x="78648" y="23523"/>
                </a:lnTo>
                <a:lnTo>
                  <a:pt x="78648" y="23114"/>
                </a:lnTo>
                <a:lnTo>
                  <a:pt x="78545" y="23216"/>
                </a:lnTo>
                <a:lnTo>
                  <a:pt x="78443" y="23011"/>
                </a:lnTo>
                <a:lnTo>
                  <a:pt x="77932" y="22909"/>
                </a:lnTo>
                <a:lnTo>
                  <a:pt x="78136" y="22705"/>
                </a:lnTo>
                <a:lnTo>
                  <a:pt x="77830" y="22705"/>
                </a:lnTo>
                <a:lnTo>
                  <a:pt x="78136" y="22602"/>
                </a:lnTo>
                <a:lnTo>
                  <a:pt x="77727" y="22500"/>
                </a:lnTo>
                <a:lnTo>
                  <a:pt x="77932" y="22398"/>
                </a:lnTo>
                <a:lnTo>
                  <a:pt x="77523" y="22193"/>
                </a:lnTo>
                <a:lnTo>
                  <a:pt x="78341" y="22091"/>
                </a:lnTo>
                <a:lnTo>
                  <a:pt x="77727" y="21477"/>
                </a:lnTo>
                <a:lnTo>
                  <a:pt x="78341" y="21170"/>
                </a:lnTo>
                <a:lnTo>
                  <a:pt x="78034" y="20864"/>
                </a:lnTo>
                <a:lnTo>
                  <a:pt x="77420" y="20966"/>
                </a:lnTo>
                <a:lnTo>
                  <a:pt x="77420" y="20966"/>
                </a:lnTo>
                <a:lnTo>
                  <a:pt x="78136" y="20557"/>
                </a:lnTo>
                <a:lnTo>
                  <a:pt x="77318" y="20659"/>
                </a:lnTo>
                <a:lnTo>
                  <a:pt x="77318" y="20659"/>
                </a:lnTo>
                <a:lnTo>
                  <a:pt x="77932" y="20455"/>
                </a:lnTo>
                <a:lnTo>
                  <a:pt x="77727" y="20148"/>
                </a:lnTo>
                <a:lnTo>
                  <a:pt x="77932" y="20045"/>
                </a:lnTo>
                <a:lnTo>
                  <a:pt x="77318" y="20045"/>
                </a:lnTo>
                <a:lnTo>
                  <a:pt x="77727" y="19943"/>
                </a:lnTo>
                <a:lnTo>
                  <a:pt x="77523" y="19636"/>
                </a:lnTo>
                <a:lnTo>
                  <a:pt x="77727" y="19534"/>
                </a:lnTo>
                <a:lnTo>
                  <a:pt x="77625" y="19330"/>
                </a:lnTo>
                <a:lnTo>
                  <a:pt x="77420" y="19330"/>
                </a:lnTo>
                <a:lnTo>
                  <a:pt x="77216" y="19125"/>
                </a:lnTo>
                <a:lnTo>
                  <a:pt x="77216" y="18818"/>
                </a:lnTo>
                <a:lnTo>
                  <a:pt x="76705" y="19739"/>
                </a:lnTo>
                <a:lnTo>
                  <a:pt x="76398" y="19739"/>
                </a:lnTo>
                <a:lnTo>
                  <a:pt x="76295" y="20045"/>
                </a:lnTo>
                <a:lnTo>
                  <a:pt x="75580" y="20557"/>
                </a:lnTo>
                <a:lnTo>
                  <a:pt x="75477" y="20250"/>
                </a:lnTo>
                <a:lnTo>
                  <a:pt x="74148" y="21068"/>
                </a:lnTo>
                <a:lnTo>
                  <a:pt x="74250" y="20659"/>
                </a:lnTo>
                <a:lnTo>
                  <a:pt x="73943" y="20864"/>
                </a:lnTo>
                <a:lnTo>
                  <a:pt x="73841" y="20761"/>
                </a:lnTo>
                <a:lnTo>
                  <a:pt x="73739" y="20761"/>
                </a:lnTo>
                <a:lnTo>
                  <a:pt x="73943" y="20250"/>
                </a:lnTo>
                <a:lnTo>
                  <a:pt x="72716" y="20250"/>
                </a:lnTo>
                <a:lnTo>
                  <a:pt x="73534" y="19739"/>
                </a:lnTo>
                <a:lnTo>
                  <a:pt x="73330" y="19739"/>
                </a:lnTo>
                <a:lnTo>
                  <a:pt x="73534" y="19330"/>
                </a:lnTo>
                <a:lnTo>
                  <a:pt x="72920" y="19125"/>
                </a:lnTo>
                <a:lnTo>
                  <a:pt x="73636" y="19023"/>
                </a:lnTo>
                <a:lnTo>
                  <a:pt x="74148" y="18102"/>
                </a:lnTo>
                <a:lnTo>
                  <a:pt x="74148" y="18102"/>
                </a:lnTo>
                <a:lnTo>
                  <a:pt x="73841" y="18307"/>
                </a:lnTo>
                <a:lnTo>
                  <a:pt x="72716" y="17795"/>
                </a:lnTo>
                <a:lnTo>
                  <a:pt x="73023" y="17591"/>
                </a:lnTo>
                <a:lnTo>
                  <a:pt x="72511" y="17591"/>
                </a:lnTo>
                <a:lnTo>
                  <a:pt x="72000" y="16875"/>
                </a:lnTo>
                <a:lnTo>
                  <a:pt x="70364" y="17080"/>
                </a:lnTo>
                <a:lnTo>
                  <a:pt x="70466" y="16977"/>
                </a:lnTo>
                <a:lnTo>
                  <a:pt x="68932" y="16875"/>
                </a:lnTo>
                <a:lnTo>
                  <a:pt x="68727" y="17693"/>
                </a:lnTo>
                <a:lnTo>
                  <a:pt x="67909" y="18307"/>
                </a:lnTo>
                <a:lnTo>
                  <a:pt x="68318" y="18307"/>
                </a:lnTo>
                <a:lnTo>
                  <a:pt x="67909" y="19023"/>
                </a:lnTo>
                <a:lnTo>
                  <a:pt x="68114" y="19125"/>
                </a:lnTo>
                <a:lnTo>
                  <a:pt x="66580" y="20250"/>
                </a:lnTo>
                <a:lnTo>
                  <a:pt x="67193" y="21784"/>
                </a:lnTo>
                <a:lnTo>
                  <a:pt x="63511" y="24239"/>
                </a:lnTo>
                <a:lnTo>
                  <a:pt x="63716" y="24750"/>
                </a:lnTo>
                <a:lnTo>
                  <a:pt x="63614" y="24750"/>
                </a:lnTo>
                <a:lnTo>
                  <a:pt x="63716" y="25057"/>
                </a:lnTo>
                <a:lnTo>
                  <a:pt x="63307" y="26591"/>
                </a:lnTo>
                <a:lnTo>
                  <a:pt x="62693" y="27000"/>
                </a:lnTo>
                <a:lnTo>
                  <a:pt x="62795" y="27307"/>
                </a:lnTo>
                <a:lnTo>
                  <a:pt x="62489" y="27614"/>
                </a:lnTo>
                <a:lnTo>
                  <a:pt x="62386" y="27205"/>
                </a:lnTo>
                <a:lnTo>
                  <a:pt x="61977" y="27511"/>
                </a:lnTo>
                <a:lnTo>
                  <a:pt x="61977" y="28023"/>
                </a:lnTo>
                <a:lnTo>
                  <a:pt x="60955" y="27716"/>
                </a:lnTo>
                <a:lnTo>
                  <a:pt x="61364" y="27000"/>
                </a:lnTo>
                <a:lnTo>
                  <a:pt x="60648" y="26591"/>
                </a:lnTo>
                <a:lnTo>
                  <a:pt x="61466" y="24341"/>
                </a:lnTo>
                <a:lnTo>
                  <a:pt x="60852" y="23625"/>
                </a:lnTo>
                <a:lnTo>
                  <a:pt x="59420" y="23830"/>
                </a:lnTo>
                <a:lnTo>
                  <a:pt x="59216" y="23216"/>
                </a:lnTo>
                <a:lnTo>
                  <a:pt x="57682" y="22091"/>
                </a:lnTo>
                <a:lnTo>
                  <a:pt x="55227" y="21989"/>
                </a:lnTo>
                <a:lnTo>
                  <a:pt x="55330" y="21886"/>
                </a:lnTo>
                <a:lnTo>
                  <a:pt x="54920" y="22091"/>
                </a:lnTo>
                <a:lnTo>
                  <a:pt x="55636" y="20761"/>
                </a:lnTo>
                <a:lnTo>
                  <a:pt x="55534" y="20250"/>
                </a:lnTo>
                <a:lnTo>
                  <a:pt x="54614" y="20761"/>
                </a:lnTo>
                <a:lnTo>
                  <a:pt x="54920" y="20352"/>
                </a:lnTo>
                <a:lnTo>
                  <a:pt x="54716" y="20045"/>
                </a:lnTo>
                <a:lnTo>
                  <a:pt x="57580" y="17489"/>
                </a:lnTo>
                <a:lnTo>
                  <a:pt x="57580" y="17284"/>
                </a:lnTo>
                <a:lnTo>
                  <a:pt x="58091" y="16875"/>
                </a:lnTo>
                <a:lnTo>
                  <a:pt x="58398" y="17080"/>
                </a:lnTo>
                <a:lnTo>
                  <a:pt x="58398" y="16875"/>
                </a:lnTo>
                <a:lnTo>
                  <a:pt x="59114" y="16670"/>
                </a:lnTo>
                <a:lnTo>
                  <a:pt x="59216" y="16466"/>
                </a:lnTo>
                <a:lnTo>
                  <a:pt x="60136" y="16364"/>
                </a:lnTo>
                <a:lnTo>
                  <a:pt x="60239" y="15852"/>
                </a:lnTo>
                <a:lnTo>
                  <a:pt x="59830" y="15648"/>
                </a:lnTo>
                <a:lnTo>
                  <a:pt x="59420" y="15852"/>
                </a:lnTo>
                <a:lnTo>
                  <a:pt x="59727" y="15648"/>
                </a:lnTo>
                <a:lnTo>
                  <a:pt x="59011" y="15443"/>
                </a:lnTo>
                <a:lnTo>
                  <a:pt x="58909" y="15239"/>
                </a:lnTo>
                <a:lnTo>
                  <a:pt x="59932" y="15545"/>
                </a:lnTo>
                <a:lnTo>
                  <a:pt x="59932" y="15648"/>
                </a:lnTo>
                <a:lnTo>
                  <a:pt x="64227" y="14318"/>
                </a:lnTo>
                <a:lnTo>
                  <a:pt x="61670" y="13602"/>
                </a:lnTo>
                <a:lnTo>
                  <a:pt x="62693" y="13705"/>
                </a:lnTo>
                <a:lnTo>
                  <a:pt x="64330" y="14114"/>
                </a:lnTo>
                <a:lnTo>
                  <a:pt x="65455" y="13602"/>
                </a:lnTo>
                <a:lnTo>
                  <a:pt x="65250" y="13193"/>
                </a:lnTo>
                <a:lnTo>
                  <a:pt x="66170" y="13091"/>
                </a:lnTo>
                <a:lnTo>
                  <a:pt x="66375" y="13398"/>
                </a:lnTo>
                <a:lnTo>
                  <a:pt x="66784" y="13295"/>
                </a:lnTo>
                <a:lnTo>
                  <a:pt x="67091" y="13091"/>
                </a:lnTo>
                <a:lnTo>
                  <a:pt x="66580" y="12784"/>
                </a:lnTo>
                <a:lnTo>
                  <a:pt x="66580" y="12784"/>
                </a:lnTo>
                <a:lnTo>
                  <a:pt x="67091" y="12886"/>
                </a:lnTo>
                <a:lnTo>
                  <a:pt x="67398" y="13295"/>
                </a:lnTo>
                <a:lnTo>
                  <a:pt x="69545" y="12273"/>
                </a:lnTo>
                <a:lnTo>
                  <a:pt x="69443" y="11659"/>
                </a:lnTo>
                <a:lnTo>
                  <a:pt x="69955" y="11045"/>
                </a:lnTo>
                <a:lnTo>
                  <a:pt x="70568" y="10841"/>
                </a:lnTo>
                <a:lnTo>
                  <a:pt x="69955" y="10739"/>
                </a:lnTo>
                <a:lnTo>
                  <a:pt x="69852" y="10534"/>
                </a:lnTo>
                <a:lnTo>
                  <a:pt x="70159" y="10432"/>
                </a:lnTo>
                <a:lnTo>
                  <a:pt x="68216" y="10227"/>
                </a:lnTo>
                <a:lnTo>
                  <a:pt x="67909" y="10739"/>
                </a:lnTo>
                <a:lnTo>
                  <a:pt x="68114" y="10943"/>
                </a:lnTo>
                <a:lnTo>
                  <a:pt x="67807" y="11045"/>
                </a:lnTo>
                <a:lnTo>
                  <a:pt x="68011" y="11148"/>
                </a:lnTo>
                <a:lnTo>
                  <a:pt x="65352" y="12580"/>
                </a:lnTo>
                <a:lnTo>
                  <a:pt x="65148" y="11761"/>
                </a:lnTo>
                <a:lnTo>
                  <a:pt x="65352" y="11557"/>
                </a:lnTo>
                <a:lnTo>
                  <a:pt x="65455" y="11557"/>
                </a:lnTo>
                <a:lnTo>
                  <a:pt x="65864" y="11045"/>
                </a:lnTo>
                <a:lnTo>
                  <a:pt x="64841" y="11045"/>
                </a:lnTo>
                <a:lnTo>
                  <a:pt x="64023" y="11557"/>
                </a:lnTo>
                <a:lnTo>
                  <a:pt x="64023" y="11557"/>
                </a:lnTo>
                <a:lnTo>
                  <a:pt x="64125" y="10739"/>
                </a:lnTo>
                <a:lnTo>
                  <a:pt x="64739" y="10534"/>
                </a:lnTo>
                <a:lnTo>
                  <a:pt x="64125" y="10534"/>
                </a:lnTo>
                <a:lnTo>
                  <a:pt x="64432" y="10432"/>
                </a:lnTo>
                <a:lnTo>
                  <a:pt x="63307" y="10330"/>
                </a:lnTo>
                <a:lnTo>
                  <a:pt x="64125" y="10023"/>
                </a:lnTo>
                <a:lnTo>
                  <a:pt x="63818" y="10023"/>
                </a:lnTo>
                <a:lnTo>
                  <a:pt x="64330" y="9920"/>
                </a:lnTo>
                <a:lnTo>
                  <a:pt x="64125" y="9409"/>
                </a:lnTo>
                <a:lnTo>
                  <a:pt x="64432" y="9000"/>
                </a:lnTo>
                <a:lnTo>
                  <a:pt x="64227" y="8591"/>
                </a:lnTo>
                <a:lnTo>
                  <a:pt x="63920" y="838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8" name="Google Shape;298;p27"/>
          <p:cNvSpPr txBox="1">
            <a:spLocks noGrp="1"/>
          </p:cNvSpPr>
          <p:nvPr>
            <p:ph type="title" idx="4294967295"/>
          </p:nvPr>
        </p:nvSpPr>
        <p:spPr>
          <a:xfrm>
            <a:off x="1961850" y="305150"/>
            <a:ext cx="5220300" cy="506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Maps</a:t>
            </a:r>
            <a:endParaRPr sz="2400"/>
          </a:p>
        </p:txBody>
      </p:sp>
      <p:sp>
        <p:nvSpPr>
          <p:cNvPr id="299" name="Google Shape;299;p27"/>
          <p:cNvSpPr/>
          <p:nvPr/>
        </p:nvSpPr>
        <p:spPr>
          <a:xfrm>
            <a:off x="2062050" y="1906700"/>
            <a:ext cx="662100" cy="202500"/>
          </a:xfrm>
          <a:prstGeom prst="wedgeRectCallout">
            <a:avLst>
              <a:gd name="adj1" fmla="val -21428"/>
              <a:gd name="adj2" fmla="val 84287"/>
            </a:avLst>
          </a:prstGeom>
          <a:solidFill>
            <a:srgbClr val="FFFFFF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Poppins Light"/>
                <a:ea typeface="Poppins Light"/>
                <a:cs typeface="Poppins Light"/>
                <a:sym typeface="Poppins Light"/>
              </a:rPr>
              <a:t>our office</a:t>
            </a:r>
            <a:endParaRPr sz="800"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300" name="Google Shape;300;p27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13</a:t>
            </a:fld>
            <a:endParaRPr/>
          </a:p>
        </p:txBody>
      </p:sp>
      <p:sp>
        <p:nvSpPr>
          <p:cNvPr id="301" name="Google Shape;301;p27"/>
          <p:cNvSpPr/>
          <p:nvPr/>
        </p:nvSpPr>
        <p:spPr>
          <a:xfrm>
            <a:off x="1259150" y="2312275"/>
            <a:ext cx="152700" cy="152700"/>
          </a:xfrm>
          <a:prstGeom prst="donut">
            <a:avLst>
              <a:gd name="adj" fmla="val 36703"/>
            </a:avLst>
          </a:prstGeom>
          <a:solidFill>
            <a:srgbClr val="FFFFFF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2" name="Google Shape;302;p27"/>
          <p:cNvSpPr/>
          <p:nvPr/>
        </p:nvSpPr>
        <p:spPr>
          <a:xfrm>
            <a:off x="2930175" y="3823050"/>
            <a:ext cx="152700" cy="152700"/>
          </a:xfrm>
          <a:prstGeom prst="donut">
            <a:avLst>
              <a:gd name="adj" fmla="val 36703"/>
            </a:avLst>
          </a:prstGeom>
          <a:solidFill>
            <a:srgbClr val="FFFFFF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3" name="Google Shape;303;p27"/>
          <p:cNvSpPr/>
          <p:nvPr/>
        </p:nvSpPr>
        <p:spPr>
          <a:xfrm>
            <a:off x="3876250" y="2093937"/>
            <a:ext cx="152700" cy="152700"/>
          </a:xfrm>
          <a:prstGeom prst="donut">
            <a:avLst>
              <a:gd name="adj" fmla="val 36703"/>
            </a:avLst>
          </a:prstGeom>
          <a:solidFill>
            <a:srgbClr val="FFFFFF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4" name="Google Shape;304;p27"/>
          <p:cNvSpPr/>
          <p:nvPr/>
        </p:nvSpPr>
        <p:spPr>
          <a:xfrm>
            <a:off x="4578100" y="4166000"/>
            <a:ext cx="152700" cy="152700"/>
          </a:xfrm>
          <a:prstGeom prst="donut">
            <a:avLst>
              <a:gd name="adj" fmla="val 36703"/>
            </a:avLst>
          </a:prstGeom>
          <a:solidFill>
            <a:srgbClr val="FFFFFF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5" name="Google Shape;305;p27"/>
          <p:cNvSpPr/>
          <p:nvPr/>
        </p:nvSpPr>
        <p:spPr>
          <a:xfrm>
            <a:off x="6615425" y="2570825"/>
            <a:ext cx="152700" cy="152700"/>
          </a:xfrm>
          <a:prstGeom prst="donut">
            <a:avLst>
              <a:gd name="adj" fmla="val 36703"/>
            </a:avLst>
          </a:prstGeom>
          <a:solidFill>
            <a:srgbClr val="FFFFFF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6" name="Google Shape;306;p27"/>
          <p:cNvSpPr/>
          <p:nvPr/>
        </p:nvSpPr>
        <p:spPr>
          <a:xfrm>
            <a:off x="7248600" y="4203700"/>
            <a:ext cx="152700" cy="152700"/>
          </a:xfrm>
          <a:prstGeom prst="donut">
            <a:avLst>
              <a:gd name="adj" fmla="val 36703"/>
            </a:avLst>
          </a:prstGeom>
          <a:solidFill>
            <a:srgbClr val="FFFFFF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28"/>
          <p:cNvSpPr txBox="1">
            <a:spLocks noGrp="1"/>
          </p:cNvSpPr>
          <p:nvPr>
            <p:ph type="ctrTitle" idx="4294967295"/>
          </p:nvPr>
        </p:nvSpPr>
        <p:spPr>
          <a:xfrm>
            <a:off x="1335475" y="1811950"/>
            <a:ext cx="64731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200"/>
              <a:t>89,526,124</a:t>
            </a:r>
            <a:endParaRPr sz="9200"/>
          </a:p>
        </p:txBody>
      </p:sp>
      <p:sp>
        <p:nvSpPr>
          <p:cNvPr id="312" name="Google Shape;312;p28"/>
          <p:cNvSpPr txBox="1">
            <a:spLocks noGrp="1"/>
          </p:cNvSpPr>
          <p:nvPr>
            <p:ph type="subTitle" idx="4294967295"/>
          </p:nvPr>
        </p:nvSpPr>
        <p:spPr>
          <a:xfrm>
            <a:off x="1335475" y="2916254"/>
            <a:ext cx="64731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Whoa! That’s a big number, aren’t you proud?</a:t>
            </a:r>
            <a:endParaRPr/>
          </a:p>
        </p:txBody>
      </p:sp>
      <p:sp>
        <p:nvSpPr>
          <p:cNvPr id="313" name="Google Shape;313;p28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14</a:t>
            </a:fld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p29"/>
          <p:cNvSpPr txBox="1">
            <a:spLocks noGrp="1"/>
          </p:cNvSpPr>
          <p:nvPr>
            <p:ph type="ctrTitle" idx="4294967295"/>
          </p:nvPr>
        </p:nvSpPr>
        <p:spPr>
          <a:xfrm>
            <a:off x="2884625" y="720250"/>
            <a:ext cx="4365000" cy="894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89,526,124$</a:t>
            </a:r>
            <a:endParaRPr/>
          </a:p>
        </p:txBody>
      </p:sp>
      <p:sp>
        <p:nvSpPr>
          <p:cNvPr id="319" name="Google Shape;319;p29"/>
          <p:cNvSpPr txBox="1">
            <a:spLocks noGrp="1"/>
          </p:cNvSpPr>
          <p:nvPr>
            <p:ph type="subTitle" idx="4294967295"/>
          </p:nvPr>
        </p:nvSpPr>
        <p:spPr>
          <a:xfrm>
            <a:off x="2884625" y="1331158"/>
            <a:ext cx="4365000" cy="46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400"/>
              <a:t>That’s a lot of money</a:t>
            </a:r>
            <a:endParaRPr sz="1400"/>
          </a:p>
        </p:txBody>
      </p:sp>
      <p:sp>
        <p:nvSpPr>
          <p:cNvPr id="320" name="Google Shape;320;p29"/>
          <p:cNvSpPr txBox="1">
            <a:spLocks noGrp="1"/>
          </p:cNvSpPr>
          <p:nvPr>
            <p:ph type="ctrTitle" idx="4294967295"/>
          </p:nvPr>
        </p:nvSpPr>
        <p:spPr>
          <a:xfrm>
            <a:off x="2884625" y="3349143"/>
            <a:ext cx="4365000" cy="894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100%</a:t>
            </a:r>
            <a:endParaRPr/>
          </a:p>
        </p:txBody>
      </p:sp>
      <p:sp>
        <p:nvSpPr>
          <p:cNvPr id="321" name="Google Shape;321;p29"/>
          <p:cNvSpPr txBox="1">
            <a:spLocks noGrp="1"/>
          </p:cNvSpPr>
          <p:nvPr>
            <p:ph type="subTitle" idx="4294967295"/>
          </p:nvPr>
        </p:nvSpPr>
        <p:spPr>
          <a:xfrm>
            <a:off x="2884625" y="3960050"/>
            <a:ext cx="4365000" cy="46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400"/>
              <a:t>Total success!</a:t>
            </a:r>
            <a:endParaRPr sz="1400"/>
          </a:p>
        </p:txBody>
      </p:sp>
      <p:sp>
        <p:nvSpPr>
          <p:cNvPr id="322" name="Google Shape;322;p29"/>
          <p:cNvSpPr txBox="1">
            <a:spLocks noGrp="1"/>
          </p:cNvSpPr>
          <p:nvPr>
            <p:ph type="ctrTitle" idx="4294967295"/>
          </p:nvPr>
        </p:nvSpPr>
        <p:spPr>
          <a:xfrm>
            <a:off x="2884625" y="2034697"/>
            <a:ext cx="4365000" cy="894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185,244 users</a:t>
            </a:r>
            <a:endParaRPr/>
          </a:p>
        </p:txBody>
      </p:sp>
      <p:sp>
        <p:nvSpPr>
          <p:cNvPr id="323" name="Google Shape;323;p29"/>
          <p:cNvSpPr txBox="1">
            <a:spLocks noGrp="1"/>
          </p:cNvSpPr>
          <p:nvPr>
            <p:ph type="subTitle" idx="4294967295"/>
          </p:nvPr>
        </p:nvSpPr>
        <p:spPr>
          <a:xfrm>
            <a:off x="2884625" y="2645604"/>
            <a:ext cx="4365000" cy="46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400"/>
              <a:t>And a lot of users</a:t>
            </a:r>
            <a:endParaRPr sz="1400"/>
          </a:p>
        </p:txBody>
      </p:sp>
      <p:sp>
        <p:nvSpPr>
          <p:cNvPr id="324" name="Google Shape;324;p29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15</a:t>
            </a:fld>
            <a:endParaRPr/>
          </a:p>
        </p:txBody>
      </p:sp>
      <p:grpSp>
        <p:nvGrpSpPr>
          <p:cNvPr id="325" name="Google Shape;325;p29"/>
          <p:cNvGrpSpPr/>
          <p:nvPr/>
        </p:nvGrpSpPr>
        <p:grpSpPr>
          <a:xfrm>
            <a:off x="1799419" y="1526163"/>
            <a:ext cx="369526" cy="268183"/>
            <a:chOff x="3932350" y="3714775"/>
            <a:chExt cx="439650" cy="319075"/>
          </a:xfrm>
        </p:grpSpPr>
        <p:sp>
          <p:nvSpPr>
            <p:cNvPr id="326" name="Google Shape;326;p29"/>
            <p:cNvSpPr/>
            <p:nvPr/>
          </p:nvSpPr>
          <p:spPr>
            <a:xfrm>
              <a:off x="3932350" y="3714775"/>
              <a:ext cx="439650" cy="319075"/>
            </a:xfrm>
            <a:custGeom>
              <a:avLst/>
              <a:gdLst/>
              <a:ahLst/>
              <a:cxnLst/>
              <a:rect l="l" t="t" r="r" b="b"/>
              <a:pathLst>
                <a:path w="17586" h="12763" fill="none" extrusionOk="0">
                  <a:moveTo>
                    <a:pt x="1" y="1"/>
                  </a:moveTo>
                  <a:lnTo>
                    <a:pt x="1" y="12276"/>
                  </a:lnTo>
                  <a:lnTo>
                    <a:pt x="1" y="12276"/>
                  </a:lnTo>
                  <a:lnTo>
                    <a:pt x="1" y="12373"/>
                  </a:lnTo>
                  <a:lnTo>
                    <a:pt x="25" y="12471"/>
                  </a:lnTo>
                  <a:lnTo>
                    <a:pt x="74" y="12544"/>
                  </a:lnTo>
                  <a:lnTo>
                    <a:pt x="123" y="12617"/>
                  </a:lnTo>
                  <a:lnTo>
                    <a:pt x="196" y="12690"/>
                  </a:lnTo>
                  <a:lnTo>
                    <a:pt x="293" y="12714"/>
                  </a:lnTo>
                  <a:lnTo>
                    <a:pt x="366" y="12763"/>
                  </a:lnTo>
                  <a:lnTo>
                    <a:pt x="488" y="12763"/>
                  </a:lnTo>
                  <a:lnTo>
                    <a:pt x="17585" y="12763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" name="Google Shape;327;p29"/>
            <p:cNvSpPr/>
            <p:nvPr/>
          </p:nvSpPr>
          <p:spPr>
            <a:xfrm>
              <a:off x="3970100" y="3862750"/>
              <a:ext cx="77350" cy="132750"/>
            </a:xfrm>
            <a:custGeom>
              <a:avLst/>
              <a:gdLst/>
              <a:ahLst/>
              <a:cxnLst/>
              <a:rect l="l" t="t" r="r" b="b"/>
              <a:pathLst>
                <a:path w="3094" h="5310" fill="none" extrusionOk="0">
                  <a:moveTo>
                    <a:pt x="3094" y="5309"/>
                  </a:moveTo>
                  <a:lnTo>
                    <a:pt x="3094" y="487"/>
                  </a:ln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488" y="0"/>
                  </a:lnTo>
                  <a:lnTo>
                    <a:pt x="391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5309"/>
                  </a:lnTo>
                  <a:lnTo>
                    <a:pt x="3094" y="5309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" name="Google Shape;328;p29"/>
            <p:cNvSpPr/>
            <p:nvPr/>
          </p:nvSpPr>
          <p:spPr>
            <a:xfrm>
              <a:off x="4278800" y="3862750"/>
              <a:ext cx="77350" cy="132750"/>
            </a:xfrm>
            <a:custGeom>
              <a:avLst/>
              <a:gdLst/>
              <a:ahLst/>
              <a:cxnLst/>
              <a:rect l="l" t="t" r="r" b="b"/>
              <a:pathLst>
                <a:path w="3094" h="5310" fill="none" extrusionOk="0">
                  <a:moveTo>
                    <a:pt x="3094" y="5309"/>
                  </a:moveTo>
                  <a:lnTo>
                    <a:pt x="3094" y="487"/>
                  </a:ln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488" y="0"/>
                  </a:lnTo>
                  <a:lnTo>
                    <a:pt x="390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5309"/>
                  </a:lnTo>
                  <a:lnTo>
                    <a:pt x="3094" y="5309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" name="Google Shape;329;p29"/>
            <p:cNvSpPr/>
            <p:nvPr/>
          </p:nvSpPr>
          <p:spPr>
            <a:xfrm>
              <a:off x="4073000" y="3716600"/>
              <a:ext cx="77350" cy="278900"/>
            </a:xfrm>
            <a:custGeom>
              <a:avLst/>
              <a:gdLst/>
              <a:ahLst/>
              <a:cxnLst/>
              <a:rect l="l" t="t" r="r" b="b"/>
              <a:pathLst>
                <a:path w="3094" h="11156" fill="none" extrusionOk="0">
                  <a:moveTo>
                    <a:pt x="3094" y="11155"/>
                  </a:moveTo>
                  <a:lnTo>
                    <a:pt x="3094" y="488"/>
                  </a:lnTo>
                  <a:lnTo>
                    <a:pt x="3094" y="488"/>
                  </a:lnTo>
                  <a:lnTo>
                    <a:pt x="3094" y="391"/>
                  </a:lnTo>
                  <a:lnTo>
                    <a:pt x="3070" y="293"/>
                  </a:lnTo>
                  <a:lnTo>
                    <a:pt x="3021" y="220"/>
                  </a:lnTo>
                  <a:lnTo>
                    <a:pt x="2948" y="147"/>
                  </a:lnTo>
                  <a:lnTo>
                    <a:pt x="2899" y="98"/>
                  </a:lnTo>
                  <a:lnTo>
                    <a:pt x="2802" y="50"/>
                  </a:lnTo>
                  <a:lnTo>
                    <a:pt x="2704" y="25"/>
                  </a:lnTo>
                  <a:lnTo>
                    <a:pt x="2607" y="1"/>
                  </a:lnTo>
                  <a:lnTo>
                    <a:pt x="488" y="1"/>
                  </a:lnTo>
                  <a:lnTo>
                    <a:pt x="488" y="1"/>
                  </a:lnTo>
                  <a:lnTo>
                    <a:pt x="391" y="25"/>
                  </a:lnTo>
                  <a:lnTo>
                    <a:pt x="293" y="50"/>
                  </a:lnTo>
                  <a:lnTo>
                    <a:pt x="220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50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11155"/>
                  </a:lnTo>
                  <a:lnTo>
                    <a:pt x="3094" y="11155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" name="Google Shape;330;p29"/>
            <p:cNvSpPr/>
            <p:nvPr/>
          </p:nvSpPr>
          <p:spPr>
            <a:xfrm>
              <a:off x="4175900" y="3787250"/>
              <a:ext cx="77350" cy="208250"/>
            </a:xfrm>
            <a:custGeom>
              <a:avLst/>
              <a:gdLst/>
              <a:ahLst/>
              <a:cxnLst/>
              <a:rect l="l" t="t" r="r" b="b"/>
              <a:pathLst>
                <a:path w="3094" h="8330" fill="none" extrusionOk="0">
                  <a:moveTo>
                    <a:pt x="3094" y="8329"/>
                  </a:moveTo>
                  <a:lnTo>
                    <a:pt x="3094" y="487"/>
                  </a:ln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488" y="0"/>
                  </a:lnTo>
                  <a:lnTo>
                    <a:pt x="391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8329"/>
                  </a:lnTo>
                  <a:lnTo>
                    <a:pt x="3094" y="8329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p30"/>
          <p:cNvSpPr txBox="1">
            <a:spLocks noGrp="1"/>
          </p:cNvSpPr>
          <p:nvPr>
            <p:ph type="title"/>
          </p:nvPr>
        </p:nvSpPr>
        <p:spPr>
          <a:xfrm>
            <a:off x="457200" y="1166125"/>
            <a:ext cx="3113100" cy="683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Our process is easy</a:t>
            </a:r>
            <a:endParaRPr/>
          </a:p>
        </p:txBody>
      </p:sp>
      <p:sp>
        <p:nvSpPr>
          <p:cNvPr id="336" name="Google Shape;336;p30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16</a:t>
            </a:fld>
            <a:endParaRPr/>
          </a:p>
        </p:txBody>
      </p:sp>
      <p:grpSp>
        <p:nvGrpSpPr>
          <p:cNvPr id="337" name="Google Shape;337;p30"/>
          <p:cNvGrpSpPr/>
          <p:nvPr/>
        </p:nvGrpSpPr>
        <p:grpSpPr>
          <a:xfrm>
            <a:off x="2346861" y="1258050"/>
            <a:ext cx="2726286" cy="2547000"/>
            <a:chOff x="1293736" y="1258050"/>
            <a:chExt cx="2726286" cy="2547000"/>
          </a:xfrm>
        </p:grpSpPr>
        <p:sp>
          <p:nvSpPr>
            <p:cNvPr id="338" name="Google Shape;338;p30"/>
            <p:cNvSpPr/>
            <p:nvPr/>
          </p:nvSpPr>
          <p:spPr>
            <a:xfrm rot="2700000">
              <a:off x="2286374" y="1011412"/>
              <a:ext cx="561726" cy="3040276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Poppins Light"/>
                <a:ea typeface="Poppins Light"/>
                <a:cs typeface="Poppins Light"/>
                <a:sym typeface="Poppins Light"/>
              </a:endParaRPr>
            </a:p>
          </p:txBody>
        </p:sp>
        <p:sp>
          <p:nvSpPr>
            <p:cNvPr id="339" name="Google Shape;339;p30"/>
            <p:cNvSpPr/>
            <p:nvPr/>
          </p:nvSpPr>
          <p:spPr>
            <a:xfrm>
              <a:off x="1510752" y="3205393"/>
              <a:ext cx="374100" cy="3741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 b="1">
                  <a:latin typeface="Poppins"/>
                  <a:ea typeface="Poppins"/>
                  <a:cs typeface="Poppins"/>
                  <a:sym typeface="Poppins"/>
                </a:rPr>
                <a:t>1</a:t>
              </a:r>
              <a:endParaRPr sz="1200" b="1"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340" name="Google Shape;340;p30"/>
            <p:cNvSpPr txBox="1"/>
            <p:nvPr/>
          </p:nvSpPr>
          <p:spPr>
            <a:xfrm rot="-2700000">
              <a:off x="1501398" y="2241353"/>
              <a:ext cx="2332604" cy="39329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 b="1">
                  <a:solidFill>
                    <a:srgbClr val="FFFFFF"/>
                  </a:solidFill>
                  <a:latin typeface="Poppins"/>
                  <a:ea typeface="Poppins"/>
                  <a:cs typeface="Poppins"/>
                  <a:sym typeface="Poppins"/>
                </a:rPr>
                <a:t>Vestibulum congue tempus</a:t>
              </a:r>
              <a:endParaRPr sz="1100" b="1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341" name="Google Shape;341;p30"/>
            <p:cNvSpPr txBox="1"/>
            <p:nvPr/>
          </p:nvSpPr>
          <p:spPr>
            <a:xfrm rot="-2700000">
              <a:off x="1959709" y="2550697"/>
              <a:ext cx="2203628" cy="50742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" sz="800">
                  <a:latin typeface="Poppins Light"/>
                  <a:ea typeface="Poppins Light"/>
                  <a:cs typeface="Poppins Light"/>
                  <a:sym typeface="Poppins Light"/>
                </a:rPr>
                <a:t>Lorem ipsum dolor sit amet, consectetur adipiscing elit, sed do eiusmod tempor. Donec facilisis lacus eget mauris.</a:t>
              </a:r>
              <a:endParaRPr sz="800">
                <a:latin typeface="Poppins Light"/>
                <a:ea typeface="Poppins Light"/>
                <a:cs typeface="Poppins Light"/>
                <a:sym typeface="Poppins Light"/>
              </a:endParaRPr>
            </a:p>
          </p:txBody>
        </p:sp>
      </p:grpSp>
      <p:grpSp>
        <p:nvGrpSpPr>
          <p:cNvPr id="342" name="Google Shape;342;p30"/>
          <p:cNvGrpSpPr/>
          <p:nvPr/>
        </p:nvGrpSpPr>
        <p:grpSpPr>
          <a:xfrm>
            <a:off x="4257083" y="1258050"/>
            <a:ext cx="2726286" cy="2547000"/>
            <a:chOff x="3203958" y="1258050"/>
            <a:chExt cx="2726286" cy="2547000"/>
          </a:xfrm>
        </p:grpSpPr>
        <p:sp>
          <p:nvSpPr>
            <p:cNvPr id="343" name="Google Shape;343;p30"/>
            <p:cNvSpPr/>
            <p:nvPr/>
          </p:nvSpPr>
          <p:spPr>
            <a:xfrm rot="2700000">
              <a:off x="4196595" y="1011412"/>
              <a:ext cx="561726" cy="3040276"/>
            </a:xfrm>
            <a:prstGeom prst="roundRect">
              <a:avLst>
                <a:gd name="adj" fmla="val 50000"/>
              </a:avLst>
            </a:prstGeom>
            <a:solidFill>
              <a:srgbClr val="666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Poppins Light"/>
                <a:ea typeface="Poppins Light"/>
                <a:cs typeface="Poppins Light"/>
                <a:sym typeface="Poppins Light"/>
              </a:endParaRPr>
            </a:p>
          </p:txBody>
        </p:sp>
        <p:sp>
          <p:nvSpPr>
            <p:cNvPr id="344" name="Google Shape;344;p30"/>
            <p:cNvSpPr/>
            <p:nvPr/>
          </p:nvSpPr>
          <p:spPr>
            <a:xfrm>
              <a:off x="3420974" y="3205393"/>
              <a:ext cx="374100" cy="3741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 b="1">
                  <a:solidFill>
                    <a:srgbClr val="666666"/>
                  </a:solidFill>
                  <a:latin typeface="Poppins"/>
                  <a:ea typeface="Poppins"/>
                  <a:cs typeface="Poppins"/>
                  <a:sym typeface="Poppins"/>
                </a:rPr>
                <a:t>2</a:t>
              </a:r>
              <a:endParaRPr sz="1200" b="1">
                <a:solidFill>
                  <a:srgbClr val="666666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345" name="Google Shape;345;p30"/>
            <p:cNvSpPr txBox="1"/>
            <p:nvPr/>
          </p:nvSpPr>
          <p:spPr>
            <a:xfrm rot="-2700000">
              <a:off x="3410687" y="2240903"/>
              <a:ext cx="2333877" cy="39329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 b="1">
                  <a:solidFill>
                    <a:srgbClr val="FFFFFF"/>
                  </a:solidFill>
                  <a:latin typeface="Poppins"/>
                  <a:ea typeface="Poppins"/>
                  <a:cs typeface="Poppins"/>
                  <a:sym typeface="Poppins"/>
                </a:rPr>
                <a:t>Vestibulum congue tempus</a:t>
              </a:r>
              <a:endParaRPr sz="1100" b="1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346" name="Google Shape;346;p30"/>
            <p:cNvSpPr txBox="1"/>
            <p:nvPr/>
          </p:nvSpPr>
          <p:spPr>
            <a:xfrm rot="-2700000">
              <a:off x="3869931" y="2550697"/>
              <a:ext cx="2203628" cy="50742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" sz="800">
                  <a:latin typeface="Poppins Light"/>
                  <a:ea typeface="Poppins Light"/>
                  <a:cs typeface="Poppins Light"/>
                  <a:sym typeface="Poppins Light"/>
                </a:rPr>
                <a:t>Lorem ipsum dolor sit amet, consectetur adipiscing elit, sed do eiusmod tempor. Donec facilisis lacus eget mauris.</a:t>
              </a:r>
              <a:endParaRPr sz="800">
                <a:latin typeface="Poppins Light"/>
                <a:ea typeface="Poppins Light"/>
                <a:cs typeface="Poppins Light"/>
                <a:sym typeface="Poppins Light"/>
              </a:endParaRPr>
            </a:p>
          </p:txBody>
        </p:sp>
      </p:grpSp>
      <p:grpSp>
        <p:nvGrpSpPr>
          <p:cNvPr id="347" name="Google Shape;347;p30"/>
          <p:cNvGrpSpPr/>
          <p:nvPr/>
        </p:nvGrpSpPr>
        <p:grpSpPr>
          <a:xfrm>
            <a:off x="6177102" y="1258050"/>
            <a:ext cx="2726286" cy="2547000"/>
            <a:chOff x="5123977" y="1258050"/>
            <a:chExt cx="2726286" cy="2547000"/>
          </a:xfrm>
        </p:grpSpPr>
        <p:sp>
          <p:nvSpPr>
            <p:cNvPr id="348" name="Google Shape;348;p30"/>
            <p:cNvSpPr/>
            <p:nvPr/>
          </p:nvSpPr>
          <p:spPr>
            <a:xfrm rot="2700000">
              <a:off x="6116614" y="1011412"/>
              <a:ext cx="561726" cy="3040276"/>
            </a:xfrm>
            <a:prstGeom prst="roundRect">
              <a:avLst>
                <a:gd name="adj" fmla="val 50000"/>
              </a:avLst>
            </a:pr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Poppins Light"/>
                <a:ea typeface="Poppins Light"/>
                <a:cs typeface="Poppins Light"/>
                <a:sym typeface="Poppins Light"/>
              </a:endParaRPr>
            </a:p>
          </p:txBody>
        </p:sp>
        <p:sp>
          <p:nvSpPr>
            <p:cNvPr id="349" name="Google Shape;349;p30"/>
            <p:cNvSpPr/>
            <p:nvPr/>
          </p:nvSpPr>
          <p:spPr>
            <a:xfrm>
              <a:off x="5340992" y="3205393"/>
              <a:ext cx="374100" cy="3741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 b="1">
                  <a:solidFill>
                    <a:srgbClr val="B7B7B7"/>
                  </a:solidFill>
                  <a:latin typeface="Poppins"/>
                  <a:ea typeface="Poppins"/>
                  <a:cs typeface="Poppins"/>
                  <a:sym typeface="Poppins"/>
                </a:rPr>
                <a:t>3</a:t>
              </a:r>
              <a:endParaRPr sz="1200" b="1">
                <a:solidFill>
                  <a:srgbClr val="B7B7B7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350" name="Google Shape;350;p30"/>
            <p:cNvSpPr txBox="1"/>
            <p:nvPr/>
          </p:nvSpPr>
          <p:spPr>
            <a:xfrm rot="-2700000">
              <a:off x="5323969" y="2238203"/>
              <a:ext cx="2341513" cy="39329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 b="1">
                  <a:solidFill>
                    <a:srgbClr val="FFFFFF"/>
                  </a:solidFill>
                  <a:latin typeface="Poppins"/>
                  <a:ea typeface="Poppins"/>
                  <a:cs typeface="Poppins"/>
                  <a:sym typeface="Poppins"/>
                </a:rPr>
                <a:t>Vestibulum congue tempus</a:t>
              </a:r>
              <a:endParaRPr sz="1100" b="1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351" name="Google Shape;351;p30"/>
            <p:cNvSpPr txBox="1"/>
            <p:nvPr/>
          </p:nvSpPr>
          <p:spPr>
            <a:xfrm rot="-2700000">
              <a:off x="5789949" y="2550697"/>
              <a:ext cx="2203628" cy="50742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" sz="800">
                  <a:latin typeface="Poppins Light"/>
                  <a:ea typeface="Poppins Light"/>
                  <a:cs typeface="Poppins Light"/>
                  <a:sym typeface="Poppins Light"/>
                </a:rPr>
                <a:t>Lorem ipsum dolor sit amet, consectetur adipiscing elit, sed do eiusmod tempor. Donec facilisis lacus eget mauris.</a:t>
              </a:r>
              <a:endParaRPr sz="800">
                <a:latin typeface="Poppins Light"/>
                <a:ea typeface="Poppins Light"/>
                <a:cs typeface="Poppins Light"/>
                <a:sym typeface="Poppins Light"/>
              </a:endParaRPr>
            </a:p>
          </p:txBody>
        </p: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p31"/>
          <p:cNvSpPr txBox="1">
            <a:spLocks noGrp="1"/>
          </p:cNvSpPr>
          <p:nvPr>
            <p:ph type="title"/>
          </p:nvPr>
        </p:nvSpPr>
        <p:spPr>
          <a:xfrm>
            <a:off x="457200" y="1166125"/>
            <a:ext cx="5220300" cy="68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Let’s review some concepts</a:t>
            </a:r>
            <a:endParaRPr/>
          </a:p>
        </p:txBody>
      </p:sp>
      <p:sp>
        <p:nvSpPr>
          <p:cNvPr id="357" name="Google Shape;357;p31"/>
          <p:cNvSpPr txBox="1">
            <a:spLocks noGrp="1"/>
          </p:cNvSpPr>
          <p:nvPr>
            <p:ph type="body" idx="1"/>
          </p:nvPr>
        </p:nvSpPr>
        <p:spPr>
          <a:xfrm>
            <a:off x="1069625" y="1958050"/>
            <a:ext cx="1485300" cy="111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/>
              <a:t>Yellow</a:t>
            </a:r>
            <a:endParaRPr b="1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200"/>
              <a:t>Is the color of gold, butter and ripe lemons.</a:t>
            </a:r>
            <a:endParaRPr sz="1200"/>
          </a:p>
        </p:txBody>
      </p:sp>
      <p:sp>
        <p:nvSpPr>
          <p:cNvPr id="358" name="Google Shape;358;p31"/>
          <p:cNvSpPr txBox="1">
            <a:spLocks noGrp="1"/>
          </p:cNvSpPr>
          <p:nvPr>
            <p:ph type="body" idx="2"/>
          </p:nvPr>
        </p:nvSpPr>
        <p:spPr>
          <a:xfrm>
            <a:off x="2630937" y="1958050"/>
            <a:ext cx="1485300" cy="111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/>
              <a:t>Blue</a:t>
            </a:r>
            <a:endParaRPr b="1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200"/>
              <a:t>Is the colour of the clear sky and the deep sea.</a:t>
            </a:r>
            <a:endParaRPr sz="1200"/>
          </a:p>
        </p:txBody>
      </p:sp>
      <p:sp>
        <p:nvSpPr>
          <p:cNvPr id="359" name="Google Shape;359;p31"/>
          <p:cNvSpPr txBox="1">
            <a:spLocks noGrp="1"/>
          </p:cNvSpPr>
          <p:nvPr>
            <p:ph type="body" idx="3"/>
          </p:nvPr>
        </p:nvSpPr>
        <p:spPr>
          <a:xfrm>
            <a:off x="4192249" y="1958050"/>
            <a:ext cx="1485300" cy="111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/>
              <a:t>Red</a:t>
            </a:r>
            <a:endParaRPr b="1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200"/>
              <a:t>Is the color of blood, danger and courage. </a:t>
            </a:r>
            <a:endParaRPr sz="1200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sz="1200"/>
          </a:p>
        </p:txBody>
      </p:sp>
      <p:sp>
        <p:nvSpPr>
          <p:cNvPr id="360" name="Google Shape;360;p31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17</a:t>
            </a:fld>
            <a:endParaRPr/>
          </a:p>
        </p:txBody>
      </p:sp>
      <p:pic>
        <p:nvPicPr>
          <p:cNvPr id="361" name="Google Shape;361;p3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372150" y="1054450"/>
            <a:ext cx="3034500" cy="3034500"/>
          </a:xfrm>
          <a:prstGeom prst="ellipse">
            <a:avLst/>
          </a:prstGeom>
          <a:noFill/>
          <a:ln>
            <a:noFill/>
          </a:ln>
        </p:spPr>
      </p:pic>
      <p:grpSp>
        <p:nvGrpSpPr>
          <p:cNvPr id="362" name="Google Shape;362;p31"/>
          <p:cNvGrpSpPr/>
          <p:nvPr/>
        </p:nvGrpSpPr>
        <p:grpSpPr>
          <a:xfrm>
            <a:off x="5853100" y="3068600"/>
            <a:ext cx="1539600" cy="1539600"/>
            <a:chOff x="6680825" y="2549350"/>
            <a:chExt cx="1539600" cy="1539600"/>
          </a:xfrm>
        </p:grpSpPr>
        <p:sp>
          <p:nvSpPr>
            <p:cNvPr id="363" name="Google Shape;363;p31"/>
            <p:cNvSpPr/>
            <p:nvPr/>
          </p:nvSpPr>
          <p:spPr>
            <a:xfrm>
              <a:off x="6825669" y="2694194"/>
              <a:ext cx="1249800" cy="1249800"/>
            </a:xfrm>
            <a:prstGeom prst="ellipse">
              <a:avLst/>
            </a:prstGeom>
            <a:solidFill>
              <a:srgbClr val="000000">
                <a:alpha val="188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" name="Google Shape;364;p31"/>
            <p:cNvSpPr/>
            <p:nvPr/>
          </p:nvSpPr>
          <p:spPr>
            <a:xfrm>
              <a:off x="6894850" y="2763375"/>
              <a:ext cx="1111200" cy="111120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" name="Google Shape;365;p31"/>
            <p:cNvSpPr/>
            <p:nvPr/>
          </p:nvSpPr>
          <p:spPr>
            <a:xfrm>
              <a:off x="6680825" y="2549350"/>
              <a:ext cx="1539600" cy="1539600"/>
            </a:xfrm>
            <a:prstGeom prst="donut">
              <a:avLst>
                <a:gd name="adj" fmla="val 675"/>
              </a:avLst>
            </a:prstGeom>
            <a:solidFill>
              <a:srgbClr val="000000">
                <a:alpha val="653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66" name="Google Shape;366;p31"/>
          <p:cNvSpPr txBox="1">
            <a:spLocks noGrp="1"/>
          </p:cNvSpPr>
          <p:nvPr>
            <p:ph type="body" idx="1"/>
          </p:nvPr>
        </p:nvSpPr>
        <p:spPr>
          <a:xfrm>
            <a:off x="1069625" y="3101050"/>
            <a:ext cx="1485300" cy="111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/>
              <a:t>Yellow</a:t>
            </a:r>
            <a:endParaRPr b="1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200"/>
              <a:t>Is the color of gold, butter and ripe lemons.</a:t>
            </a:r>
            <a:endParaRPr sz="1200"/>
          </a:p>
        </p:txBody>
      </p:sp>
      <p:sp>
        <p:nvSpPr>
          <p:cNvPr id="367" name="Google Shape;367;p31"/>
          <p:cNvSpPr txBox="1">
            <a:spLocks noGrp="1"/>
          </p:cNvSpPr>
          <p:nvPr>
            <p:ph type="body" idx="2"/>
          </p:nvPr>
        </p:nvSpPr>
        <p:spPr>
          <a:xfrm>
            <a:off x="2630937" y="3101050"/>
            <a:ext cx="1485300" cy="111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/>
              <a:t>Blue</a:t>
            </a:r>
            <a:endParaRPr b="1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200"/>
              <a:t>Is the colour of the clear sky and the deep sea.</a:t>
            </a:r>
            <a:endParaRPr sz="1200"/>
          </a:p>
        </p:txBody>
      </p:sp>
      <p:sp>
        <p:nvSpPr>
          <p:cNvPr id="368" name="Google Shape;368;p31"/>
          <p:cNvSpPr txBox="1">
            <a:spLocks noGrp="1"/>
          </p:cNvSpPr>
          <p:nvPr>
            <p:ph type="body" idx="3"/>
          </p:nvPr>
        </p:nvSpPr>
        <p:spPr>
          <a:xfrm>
            <a:off x="4192249" y="3101050"/>
            <a:ext cx="1485300" cy="111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/>
              <a:t>Red</a:t>
            </a:r>
            <a:endParaRPr b="1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200"/>
              <a:t>Is the color of blood, danger and courage. </a:t>
            </a:r>
            <a:endParaRPr sz="1200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sz="1200"/>
          </a:p>
        </p:txBody>
      </p:sp>
      <p:grpSp>
        <p:nvGrpSpPr>
          <p:cNvPr id="369" name="Google Shape;369;p31"/>
          <p:cNvGrpSpPr/>
          <p:nvPr/>
        </p:nvGrpSpPr>
        <p:grpSpPr>
          <a:xfrm>
            <a:off x="6451459" y="3663368"/>
            <a:ext cx="342882" cy="350068"/>
            <a:chOff x="3951850" y="2985350"/>
            <a:chExt cx="407950" cy="416500"/>
          </a:xfrm>
        </p:grpSpPr>
        <p:sp>
          <p:nvSpPr>
            <p:cNvPr id="370" name="Google Shape;370;p31"/>
            <p:cNvSpPr/>
            <p:nvPr/>
          </p:nvSpPr>
          <p:spPr>
            <a:xfrm>
              <a:off x="3951850" y="2985350"/>
              <a:ext cx="314800" cy="314825"/>
            </a:xfrm>
            <a:custGeom>
              <a:avLst/>
              <a:gdLst/>
              <a:ahLst/>
              <a:cxnLst/>
              <a:rect l="l" t="t" r="r" b="b"/>
              <a:pathLst>
                <a:path w="12592" h="12593" fill="none" extrusionOk="0">
                  <a:moveTo>
                    <a:pt x="6284" y="1"/>
                  </a:moveTo>
                  <a:lnTo>
                    <a:pt x="6284" y="1"/>
                  </a:lnTo>
                  <a:lnTo>
                    <a:pt x="5967" y="25"/>
                  </a:lnTo>
                  <a:lnTo>
                    <a:pt x="5651" y="49"/>
                  </a:lnTo>
                  <a:lnTo>
                    <a:pt x="5334" y="74"/>
                  </a:lnTo>
                  <a:lnTo>
                    <a:pt x="5017" y="147"/>
                  </a:lnTo>
                  <a:lnTo>
                    <a:pt x="4725" y="220"/>
                  </a:lnTo>
                  <a:lnTo>
                    <a:pt x="4433" y="293"/>
                  </a:lnTo>
                  <a:lnTo>
                    <a:pt x="4141" y="390"/>
                  </a:lnTo>
                  <a:lnTo>
                    <a:pt x="3848" y="512"/>
                  </a:lnTo>
                  <a:lnTo>
                    <a:pt x="3556" y="634"/>
                  </a:lnTo>
                  <a:lnTo>
                    <a:pt x="3288" y="780"/>
                  </a:lnTo>
                  <a:lnTo>
                    <a:pt x="3020" y="926"/>
                  </a:lnTo>
                  <a:lnTo>
                    <a:pt x="2777" y="1072"/>
                  </a:lnTo>
                  <a:lnTo>
                    <a:pt x="2290" y="1437"/>
                  </a:lnTo>
                  <a:lnTo>
                    <a:pt x="1851" y="1852"/>
                  </a:lnTo>
                  <a:lnTo>
                    <a:pt x="1437" y="2290"/>
                  </a:lnTo>
                  <a:lnTo>
                    <a:pt x="1072" y="2777"/>
                  </a:lnTo>
                  <a:lnTo>
                    <a:pt x="901" y="3045"/>
                  </a:lnTo>
                  <a:lnTo>
                    <a:pt x="755" y="3313"/>
                  </a:lnTo>
                  <a:lnTo>
                    <a:pt x="609" y="3581"/>
                  </a:lnTo>
                  <a:lnTo>
                    <a:pt x="487" y="3849"/>
                  </a:lnTo>
                  <a:lnTo>
                    <a:pt x="390" y="4141"/>
                  </a:lnTo>
                  <a:lnTo>
                    <a:pt x="292" y="4433"/>
                  </a:lnTo>
                  <a:lnTo>
                    <a:pt x="195" y="4725"/>
                  </a:lnTo>
                  <a:lnTo>
                    <a:pt x="122" y="5042"/>
                  </a:lnTo>
                  <a:lnTo>
                    <a:pt x="73" y="5334"/>
                  </a:lnTo>
                  <a:lnTo>
                    <a:pt x="25" y="5651"/>
                  </a:lnTo>
                  <a:lnTo>
                    <a:pt x="0" y="5968"/>
                  </a:lnTo>
                  <a:lnTo>
                    <a:pt x="0" y="6308"/>
                  </a:lnTo>
                  <a:lnTo>
                    <a:pt x="0" y="6308"/>
                  </a:lnTo>
                  <a:lnTo>
                    <a:pt x="0" y="6625"/>
                  </a:lnTo>
                  <a:lnTo>
                    <a:pt x="25" y="6942"/>
                  </a:lnTo>
                  <a:lnTo>
                    <a:pt x="73" y="7258"/>
                  </a:lnTo>
                  <a:lnTo>
                    <a:pt x="122" y="7575"/>
                  </a:lnTo>
                  <a:lnTo>
                    <a:pt x="195" y="7867"/>
                  </a:lnTo>
                  <a:lnTo>
                    <a:pt x="292" y="8184"/>
                  </a:lnTo>
                  <a:lnTo>
                    <a:pt x="390" y="8476"/>
                  </a:lnTo>
                  <a:lnTo>
                    <a:pt x="487" y="8744"/>
                  </a:lnTo>
                  <a:lnTo>
                    <a:pt x="609" y="9036"/>
                  </a:lnTo>
                  <a:lnTo>
                    <a:pt x="755" y="9304"/>
                  </a:lnTo>
                  <a:lnTo>
                    <a:pt x="901" y="9572"/>
                  </a:lnTo>
                  <a:lnTo>
                    <a:pt x="1072" y="9816"/>
                  </a:lnTo>
                  <a:lnTo>
                    <a:pt x="1437" y="10303"/>
                  </a:lnTo>
                  <a:lnTo>
                    <a:pt x="1851" y="10741"/>
                  </a:lnTo>
                  <a:lnTo>
                    <a:pt x="2290" y="11155"/>
                  </a:lnTo>
                  <a:lnTo>
                    <a:pt x="2777" y="11520"/>
                  </a:lnTo>
                  <a:lnTo>
                    <a:pt x="3020" y="11691"/>
                  </a:lnTo>
                  <a:lnTo>
                    <a:pt x="3288" y="11837"/>
                  </a:lnTo>
                  <a:lnTo>
                    <a:pt x="3556" y="11983"/>
                  </a:lnTo>
                  <a:lnTo>
                    <a:pt x="3848" y="12105"/>
                  </a:lnTo>
                  <a:lnTo>
                    <a:pt x="4141" y="12202"/>
                  </a:lnTo>
                  <a:lnTo>
                    <a:pt x="4433" y="12300"/>
                  </a:lnTo>
                  <a:lnTo>
                    <a:pt x="4725" y="12397"/>
                  </a:lnTo>
                  <a:lnTo>
                    <a:pt x="5017" y="12470"/>
                  </a:lnTo>
                  <a:lnTo>
                    <a:pt x="5334" y="12519"/>
                  </a:lnTo>
                  <a:lnTo>
                    <a:pt x="5651" y="12568"/>
                  </a:lnTo>
                  <a:lnTo>
                    <a:pt x="5967" y="12592"/>
                  </a:lnTo>
                  <a:lnTo>
                    <a:pt x="6284" y="12592"/>
                  </a:lnTo>
                  <a:lnTo>
                    <a:pt x="6284" y="12592"/>
                  </a:lnTo>
                  <a:lnTo>
                    <a:pt x="6625" y="12592"/>
                  </a:lnTo>
                  <a:lnTo>
                    <a:pt x="6941" y="12568"/>
                  </a:lnTo>
                  <a:lnTo>
                    <a:pt x="7258" y="12519"/>
                  </a:lnTo>
                  <a:lnTo>
                    <a:pt x="7550" y="12470"/>
                  </a:lnTo>
                  <a:lnTo>
                    <a:pt x="7867" y="12397"/>
                  </a:lnTo>
                  <a:lnTo>
                    <a:pt x="8159" y="12300"/>
                  </a:lnTo>
                  <a:lnTo>
                    <a:pt x="8451" y="12202"/>
                  </a:lnTo>
                  <a:lnTo>
                    <a:pt x="8744" y="12105"/>
                  </a:lnTo>
                  <a:lnTo>
                    <a:pt x="9012" y="11983"/>
                  </a:lnTo>
                  <a:lnTo>
                    <a:pt x="9279" y="11837"/>
                  </a:lnTo>
                  <a:lnTo>
                    <a:pt x="9547" y="11691"/>
                  </a:lnTo>
                  <a:lnTo>
                    <a:pt x="9815" y="11520"/>
                  </a:lnTo>
                  <a:lnTo>
                    <a:pt x="10302" y="11155"/>
                  </a:lnTo>
                  <a:lnTo>
                    <a:pt x="10741" y="10741"/>
                  </a:lnTo>
                  <a:lnTo>
                    <a:pt x="11155" y="10303"/>
                  </a:lnTo>
                  <a:lnTo>
                    <a:pt x="11520" y="9816"/>
                  </a:lnTo>
                  <a:lnTo>
                    <a:pt x="11666" y="9572"/>
                  </a:lnTo>
                  <a:lnTo>
                    <a:pt x="11812" y="9304"/>
                  </a:lnTo>
                  <a:lnTo>
                    <a:pt x="11958" y="9036"/>
                  </a:lnTo>
                  <a:lnTo>
                    <a:pt x="12080" y="8744"/>
                  </a:lnTo>
                  <a:lnTo>
                    <a:pt x="12202" y="8476"/>
                  </a:lnTo>
                  <a:lnTo>
                    <a:pt x="12299" y="8184"/>
                  </a:lnTo>
                  <a:lnTo>
                    <a:pt x="12397" y="7867"/>
                  </a:lnTo>
                  <a:lnTo>
                    <a:pt x="12446" y="7575"/>
                  </a:lnTo>
                  <a:lnTo>
                    <a:pt x="12519" y="7258"/>
                  </a:lnTo>
                  <a:lnTo>
                    <a:pt x="12543" y="6942"/>
                  </a:lnTo>
                  <a:lnTo>
                    <a:pt x="12567" y="6625"/>
                  </a:lnTo>
                  <a:lnTo>
                    <a:pt x="12592" y="6308"/>
                  </a:lnTo>
                  <a:lnTo>
                    <a:pt x="12592" y="6308"/>
                  </a:lnTo>
                  <a:lnTo>
                    <a:pt x="12567" y="5968"/>
                  </a:lnTo>
                  <a:lnTo>
                    <a:pt x="12543" y="5651"/>
                  </a:lnTo>
                  <a:lnTo>
                    <a:pt x="12519" y="5334"/>
                  </a:lnTo>
                  <a:lnTo>
                    <a:pt x="12446" y="5042"/>
                  </a:lnTo>
                  <a:lnTo>
                    <a:pt x="12397" y="4725"/>
                  </a:lnTo>
                  <a:lnTo>
                    <a:pt x="12299" y="4433"/>
                  </a:lnTo>
                  <a:lnTo>
                    <a:pt x="12202" y="4141"/>
                  </a:lnTo>
                  <a:lnTo>
                    <a:pt x="12080" y="3849"/>
                  </a:lnTo>
                  <a:lnTo>
                    <a:pt x="11958" y="3581"/>
                  </a:lnTo>
                  <a:lnTo>
                    <a:pt x="11812" y="3313"/>
                  </a:lnTo>
                  <a:lnTo>
                    <a:pt x="11666" y="3045"/>
                  </a:lnTo>
                  <a:lnTo>
                    <a:pt x="11520" y="2777"/>
                  </a:lnTo>
                  <a:lnTo>
                    <a:pt x="11155" y="2290"/>
                  </a:lnTo>
                  <a:lnTo>
                    <a:pt x="10741" y="1852"/>
                  </a:lnTo>
                  <a:lnTo>
                    <a:pt x="10302" y="1437"/>
                  </a:lnTo>
                  <a:lnTo>
                    <a:pt x="9815" y="1072"/>
                  </a:lnTo>
                  <a:lnTo>
                    <a:pt x="9547" y="926"/>
                  </a:lnTo>
                  <a:lnTo>
                    <a:pt x="9279" y="780"/>
                  </a:lnTo>
                  <a:lnTo>
                    <a:pt x="9012" y="634"/>
                  </a:lnTo>
                  <a:lnTo>
                    <a:pt x="8744" y="512"/>
                  </a:lnTo>
                  <a:lnTo>
                    <a:pt x="8451" y="390"/>
                  </a:lnTo>
                  <a:lnTo>
                    <a:pt x="8159" y="293"/>
                  </a:lnTo>
                  <a:lnTo>
                    <a:pt x="7867" y="220"/>
                  </a:lnTo>
                  <a:lnTo>
                    <a:pt x="7550" y="147"/>
                  </a:lnTo>
                  <a:lnTo>
                    <a:pt x="7258" y="74"/>
                  </a:lnTo>
                  <a:lnTo>
                    <a:pt x="6941" y="49"/>
                  </a:lnTo>
                  <a:lnTo>
                    <a:pt x="6625" y="25"/>
                  </a:lnTo>
                  <a:lnTo>
                    <a:pt x="6284" y="1"/>
                  </a:lnTo>
                  <a:lnTo>
                    <a:pt x="6284" y="1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" name="Google Shape;371;p31"/>
            <p:cNvSpPr/>
            <p:nvPr/>
          </p:nvSpPr>
          <p:spPr>
            <a:xfrm>
              <a:off x="3988375" y="3021875"/>
              <a:ext cx="241750" cy="241750"/>
            </a:xfrm>
            <a:custGeom>
              <a:avLst/>
              <a:gdLst/>
              <a:ahLst/>
              <a:cxnLst/>
              <a:rect l="l" t="t" r="r" b="b"/>
              <a:pathLst>
                <a:path w="9670" h="9670" fill="none" extrusionOk="0">
                  <a:moveTo>
                    <a:pt x="4823" y="1"/>
                  </a:moveTo>
                  <a:lnTo>
                    <a:pt x="4823" y="1"/>
                  </a:lnTo>
                  <a:lnTo>
                    <a:pt x="4336" y="25"/>
                  </a:lnTo>
                  <a:lnTo>
                    <a:pt x="3849" y="98"/>
                  </a:lnTo>
                  <a:lnTo>
                    <a:pt x="3386" y="220"/>
                  </a:lnTo>
                  <a:lnTo>
                    <a:pt x="2947" y="391"/>
                  </a:lnTo>
                  <a:lnTo>
                    <a:pt x="2533" y="585"/>
                  </a:lnTo>
                  <a:lnTo>
                    <a:pt x="2144" y="829"/>
                  </a:lnTo>
                  <a:lnTo>
                    <a:pt x="1754" y="1121"/>
                  </a:lnTo>
                  <a:lnTo>
                    <a:pt x="1413" y="1438"/>
                  </a:lnTo>
                  <a:lnTo>
                    <a:pt x="1096" y="1779"/>
                  </a:lnTo>
                  <a:lnTo>
                    <a:pt x="829" y="2144"/>
                  </a:lnTo>
                  <a:lnTo>
                    <a:pt x="585" y="2534"/>
                  </a:lnTo>
                  <a:lnTo>
                    <a:pt x="390" y="2972"/>
                  </a:lnTo>
                  <a:lnTo>
                    <a:pt x="220" y="3411"/>
                  </a:lnTo>
                  <a:lnTo>
                    <a:pt x="98" y="3873"/>
                  </a:lnTo>
                  <a:lnTo>
                    <a:pt x="25" y="4336"/>
                  </a:lnTo>
                  <a:lnTo>
                    <a:pt x="1" y="4847"/>
                  </a:lnTo>
                  <a:lnTo>
                    <a:pt x="1" y="4847"/>
                  </a:lnTo>
                  <a:lnTo>
                    <a:pt x="25" y="5335"/>
                  </a:lnTo>
                  <a:lnTo>
                    <a:pt x="98" y="5822"/>
                  </a:lnTo>
                  <a:lnTo>
                    <a:pt x="220" y="6284"/>
                  </a:lnTo>
                  <a:lnTo>
                    <a:pt x="390" y="6723"/>
                  </a:lnTo>
                  <a:lnTo>
                    <a:pt x="585" y="7137"/>
                  </a:lnTo>
                  <a:lnTo>
                    <a:pt x="829" y="7527"/>
                  </a:lnTo>
                  <a:lnTo>
                    <a:pt x="1096" y="7916"/>
                  </a:lnTo>
                  <a:lnTo>
                    <a:pt x="1413" y="8257"/>
                  </a:lnTo>
                  <a:lnTo>
                    <a:pt x="1754" y="8574"/>
                  </a:lnTo>
                  <a:lnTo>
                    <a:pt x="2144" y="8842"/>
                  </a:lnTo>
                  <a:lnTo>
                    <a:pt x="2533" y="9085"/>
                  </a:lnTo>
                  <a:lnTo>
                    <a:pt x="2947" y="9280"/>
                  </a:lnTo>
                  <a:lnTo>
                    <a:pt x="3386" y="9451"/>
                  </a:lnTo>
                  <a:lnTo>
                    <a:pt x="3849" y="9572"/>
                  </a:lnTo>
                  <a:lnTo>
                    <a:pt x="4336" y="9645"/>
                  </a:lnTo>
                  <a:lnTo>
                    <a:pt x="4823" y="9670"/>
                  </a:lnTo>
                  <a:lnTo>
                    <a:pt x="4823" y="9670"/>
                  </a:lnTo>
                  <a:lnTo>
                    <a:pt x="5334" y="9645"/>
                  </a:lnTo>
                  <a:lnTo>
                    <a:pt x="5797" y="9572"/>
                  </a:lnTo>
                  <a:lnTo>
                    <a:pt x="6260" y="9451"/>
                  </a:lnTo>
                  <a:lnTo>
                    <a:pt x="6698" y="9280"/>
                  </a:lnTo>
                  <a:lnTo>
                    <a:pt x="7136" y="9085"/>
                  </a:lnTo>
                  <a:lnTo>
                    <a:pt x="7526" y="8842"/>
                  </a:lnTo>
                  <a:lnTo>
                    <a:pt x="7892" y="8574"/>
                  </a:lnTo>
                  <a:lnTo>
                    <a:pt x="8232" y="8257"/>
                  </a:lnTo>
                  <a:lnTo>
                    <a:pt x="8549" y="7916"/>
                  </a:lnTo>
                  <a:lnTo>
                    <a:pt x="8841" y="7527"/>
                  </a:lnTo>
                  <a:lnTo>
                    <a:pt x="9085" y="7137"/>
                  </a:lnTo>
                  <a:lnTo>
                    <a:pt x="9280" y="6723"/>
                  </a:lnTo>
                  <a:lnTo>
                    <a:pt x="9450" y="6284"/>
                  </a:lnTo>
                  <a:lnTo>
                    <a:pt x="9572" y="5822"/>
                  </a:lnTo>
                  <a:lnTo>
                    <a:pt x="9645" y="5335"/>
                  </a:lnTo>
                  <a:lnTo>
                    <a:pt x="9669" y="4847"/>
                  </a:lnTo>
                  <a:lnTo>
                    <a:pt x="9669" y="4847"/>
                  </a:lnTo>
                  <a:lnTo>
                    <a:pt x="9645" y="4336"/>
                  </a:lnTo>
                  <a:lnTo>
                    <a:pt x="9572" y="3873"/>
                  </a:lnTo>
                  <a:lnTo>
                    <a:pt x="9450" y="3411"/>
                  </a:lnTo>
                  <a:lnTo>
                    <a:pt x="9280" y="2972"/>
                  </a:lnTo>
                  <a:lnTo>
                    <a:pt x="9085" y="2534"/>
                  </a:lnTo>
                  <a:lnTo>
                    <a:pt x="8841" y="2144"/>
                  </a:lnTo>
                  <a:lnTo>
                    <a:pt x="8549" y="1779"/>
                  </a:lnTo>
                  <a:lnTo>
                    <a:pt x="8232" y="1438"/>
                  </a:lnTo>
                  <a:lnTo>
                    <a:pt x="7892" y="1121"/>
                  </a:lnTo>
                  <a:lnTo>
                    <a:pt x="7526" y="829"/>
                  </a:lnTo>
                  <a:lnTo>
                    <a:pt x="7136" y="585"/>
                  </a:lnTo>
                  <a:lnTo>
                    <a:pt x="6698" y="391"/>
                  </a:lnTo>
                  <a:lnTo>
                    <a:pt x="6260" y="220"/>
                  </a:lnTo>
                  <a:lnTo>
                    <a:pt x="5797" y="98"/>
                  </a:lnTo>
                  <a:lnTo>
                    <a:pt x="5334" y="25"/>
                  </a:lnTo>
                  <a:lnTo>
                    <a:pt x="4823" y="1"/>
                  </a:lnTo>
                  <a:lnTo>
                    <a:pt x="4823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" name="Google Shape;372;p31"/>
            <p:cNvSpPr/>
            <p:nvPr/>
          </p:nvSpPr>
          <p:spPr>
            <a:xfrm>
              <a:off x="4024300" y="3058425"/>
              <a:ext cx="84650" cy="84650"/>
            </a:xfrm>
            <a:custGeom>
              <a:avLst/>
              <a:gdLst/>
              <a:ahLst/>
              <a:cxnLst/>
              <a:rect l="l" t="t" r="r" b="b"/>
              <a:pathLst>
                <a:path w="3386" h="3386" fill="none" extrusionOk="0">
                  <a:moveTo>
                    <a:pt x="0" y="3385"/>
                  </a:moveTo>
                  <a:lnTo>
                    <a:pt x="0" y="3385"/>
                  </a:lnTo>
                  <a:lnTo>
                    <a:pt x="25" y="3020"/>
                  </a:lnTo>
                  <a:lnTo>
                    <a:pt x="74" y="2704"/>
                  </a:lnTo>
                  <a:lnTo>
                    <a:pt x="147" y="2363"/>
                  </a:lnTo>
                  <a:lnTo>
                    <a:pt x="268" y="2070"/>
                  </a:lnTo>
                  <a:lnTo>
                    <a:pt x="414" y="1754"/>
                  </a:lnTo>
                  <a:lnTo>
                    <a:pt x="585" y="1486"/>
                  </a:lnTo>
                  <a:lnTo>
                    <a:pt x="780" y="1218"/>
                  </a:lnTo>
                  <a:lnTo>
                    <a:pt x="999" y="974"/>
                  </a:lnTo>
                  <a:lnTo>
                    <a:pt x="1243" y="755"/>
                  </a:lnTo>
                  <a:lnTo>
                    <a:pt x="1510" y="560"/>
                  </a:lnTo>
                  <a:lnTo>
                    <a:pt x="1778" y="390"/>
                  </a:lnTo>
                  <a:lnTo>
                    <a:pt x="2071" y="244"/>
                  </a:lnTo>
                  <a:lnTo>
                    <a:pt x="2387" y="146"/>
                  </a:lnTo>
                  <a:lnTo>
                    <a:pt x="2704" y="49"/>
                  </a:lnTo>
                  <a:lnTo>
                    <a:pt x="3045" y="0"/>
                  </a:lnTo>
                  <a:lnTo>
                    <a:pt x="3386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" name="Google Shape;373;p31"/>
            <p:cNvSpPr/>
            <p:nvPr/>
          </p:nvSpPr>
          <p:spPr>
            <a:xfrm>
              <a:off x="4205750" y="3248375"/>
              <a:ext cx="154050" cy="153475"/>
            </a:xfrm>
            <a:custGeom>
              <a:avLst/>
              <a:gdLst/>
              <a:ahLst/>
              <a:cxnLst/>
              <a:rect l="l" t="t" r="r" b="b"/>
              <a:pathLst>
                <a:path w="6162" h="6139" fill="none" extrusionOk="0">
                  <a:moveTo>
                    <a:pt x="0" y="1024"/>
                  </a:moveTo>
                  <a:lnTo>
                    <a:pt x="4969" y="5992"/>
                  </a:lnTo>
                  <a:lnTo>
                    <a:pt x="4969" y="5992"/>
                  </a:lnTo>
                  <a:lnTo>
                    <a:pt x="5042" y="6041"/>
                  </a:lnTo>
                  <a:lnTo>
                    <a:pt x="5115" y="6090"/>
                  </a:lnTo>
                  <a:lnTo>
                    <a:pt x="5212" y="6114"/>
                  </a:lnTo>
                  <a:lnTo>
                    <a:pt x="5310" y="6138"/>
                  </a:lnTo>
                  <a:lnTo>
                    <a:pt x="5407" y="6114"/>
                  </a:lnTo>
                  <a:lnTo>
                    <a:pt x="5480" y="6090"/>
                  </a:lnTo>
                  <a:lnTo>
                    <a:pt x="5577" y="6041"/>
                  </a:lnTo>
                  <a:lnTo>
                    <a:pt x="5651" y="5992"/>
                  </a:lnTo>
                  <a:lnTo>
                    <a:pt x="6016" y="5627"/>
                  </a:lnTo>
                  <a:lnTo>
                    <a:pt x="6016" y="5627"/>
                  </a:lnTo>
                  <a:lnTo>
                    <a:pt x="6089" y="5554"/>
                  </a:lnTo>
                  <a:lnTo>
                    <a:pt x="6138" y="5456"/>
                  </a:lnTo>
                  <a:lnTo>
                    <a:pt x="6162" y="5359"/>
                  </a:lnTo>
                  <a:lnTo>
                    <a:pt x="6162" y="5286"/>
                  </a:lnTo>
                  <a:lnTo>
                    <a:pt x="6162" y="5188"/>
                  </a:lnTo>
                  <a:lnTo>
                    <a:pt x="6138" y="5091"/>
                  </a:lnTo>
                  <a:lnTo>
                    <a:pt x="6089" y="5018"/>
                  </a:lnTo>
                  <a:lnTo>
                    <a:pt x="6016" y="4921"/>
                  </a:lnTo>
                  <a:lnTo>
                    <a:pt x="1072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Google Shape;378;p32"/>
          <p:cNvSpPr txBox="1">
            <a:spLocks noGrp="1"/>
          </p:cNvSpPr>
          <p:nvPr>
            <p:ph type="body" idx="1"/>
          </p:nvPr>
        </p:nvSpPr>
        <p:spPr>
          <a:xfrm>
            <a:off x="1069625" y="4406300"/>
            <a:ext cx="4608000" cy="519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</a:rPr>
              <a:t>You can insert graphs from Excel or Google Sheets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379" name="Google Shape;379;p32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18</a:t>
            </a:fld>
            <a:endParaRPr/>
          </a:p>
        </p:txBody>
      </p:sp>
      <p:cxnSp>
        <p:nvCxnSpPr>
          <p:cNvPr id="380" name="Google Shape;380;p32"/>
          <p:cNvCxnSpPr/>
          <p:nvPr/>
        </p:nvCxnSpPr>
        <p:spPr>
          <a:xfrm>
            <a:off x="1069625" y="1074701"/>
            <a:ext cx="7239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81" name="Google Shape;381;p32"/>
          <p:cNvCxnSpPr/>
          <p:nvPr/>
        </p:nvCxnSpPr>
        <p:spPr>
          <a:xfrm>
            <a:off x="1069625" y="1784183"/>
            <a:ext cx="7239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82" name="Google Shape;382;p32"/>
          <p:cNvCxnSpPr/>
          <p:nvPr/>
        </p:nvCxnSpPr>
        <p:spPr>
          <a:xfrm>
            <a:off x="1069625" y="2493664"/>
            <a:ext cx="7239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83" name="Google Shape;383;p32"/>
          <p:cNvCxnSpPr/>
          <p:nvPr/>
        </p:nvCxnSpPr>
        <p:spPr>
          <a:xfrm>
            <a:off x="1069625" y="3203146"/>
            <a:ext cx="7239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84" name="Google Shape;384;p32"/>
          <p:cNvCxnSpPr/>
          <p:nvPr/>
        </p:nvCxnSpPr>
        <p:spPr>
          <a:xfrm>
            <a:off x="1069625" y="3934526"/>
            <a:ext cx="7239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85" name="Google Shape;385;p32"/>
          <p:cNvSpPr txBox="1"/>
          <p:nvPr/>
        </p:nvSpPr>
        <p:spPr>
          <a:xfrm>
            <a:off x="1069625" y="915950"/>
            <a:ext cx="364500" cy="303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4000</a:t>
            </a:r>
            <a:endParaRPr sz="1000">
              <a:solidFill>
                <a:schemeClr val="dk2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440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3000</a:t>
            </a:r>
            <a:endParaRPr sz="1000">
              <a:solidFill>
                <a:schemeClr val="dk2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440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2000</a:t>
            </a:r>
            <a:endParaRPr sz="1000">
              <a:solidFill>
                <a:schemeClr val="dk2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440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1000</a:t>
            </a:r>
            <a:endParaRPr sz="1000">
              <a:solidFill>
                <a:schemeClr val="dk2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4400"/>
              </a:spcBef>
              <a:spcAft>
                <a:spcPts val="4400"/>
              </a:spcAft>
              <a:buNone/>
            </a:pPr>
            <a:r>
              <a:rPr lang="en" sz="10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0</a:t>
            </a:r>
            <a:endParaRPr sz="1000">
              <a:solidFill>
                <a:schemeClr val="dk2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386" name="Google Shape;386;p32"/>
          <p:cNvSpPr/>
          <p:nvPr/>
        </p:nvSpPr>
        <p:spPr>
          <a:xfrm>
            <a:off x="1689907" y="2380937"/>
            <a:ext cx="233700" cy="15537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7" name="Google Shape;387;p32"/>
          <p:cNvSpPr/>
          <p:nvPr/>
        </p:nvSpPr>
        <p:spPr>
          <a:xfrm>
            <a:off x="2004151" y="1986874"/>
            <a:ext cx="233700" cy="19479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8" name="Google Shape;388;p32"/>
          <p:cNvSpPr/>
          <p:nvPr/>
        </p:nvSpPr>
        <p:spPr>
          <a:xfrm>
            <a:off x="2318395" y="2493664"/>
            <a:ext cx="233700" cy="1441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9" name="Google Shape;389;p32"/>
          <p:cNvSpPr/>
          <p:nvPr/>
        </p:nvSpPr>
        <p:spPr>
          <a:xfrm>
            <a:off x="3442911" y="2694727"/>
            <a:ext cx="233700" cy="12399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0" name="Google Shape;390;p32"/>
          <p:cNvSpPr/>
          <p:nvPr/>
        </p:nvSpPr>
        <p:spPr>
          <a:xfrm>
            <a:off x="3757156" y="2096344"/>
            <a:ext cx="233700" cy="1838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1" name="Google Shape;391;p32"/>
          <p:cNvSpPr/>
          <p:nvPr/>
        </p:nvSpPr>
        <p:spPr>
          <a:xfrm>
            <a:off x="4071400" y="1229025"/>
            <a:ext cx="233700" cy="2706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2" name="Google Shape;392;p32"/>
          <p:cNvSpPr/>
          <p:nvPr/>
        </p:nvSpPr>
        <p:spPr>
          <a:xfrm>
            <a:off x="5195916" y="2140120"/>
            <a:ext cx="233700" cy="1794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3" name="Google Shape;393;p32"/>
          <p:cNvSpPr/>
          <p:nvPr/>
        </p:nvSpPr>
        <p:spPr>
          <a:xfrm>
            <a:off x="5510160" y="1074577"/>
            <a:ext cx="233700" cy="2860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4" name="Google Shape;394;p32"/>
          <p:cNvSpPr/>
          <p:nvPr/>
        </p:nvSpPr>
        <p:spPr>
          <a:xfrm>
            <a:off x="5824405" y="2322562"/>
            <a:ext cx="233700" cy="16119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5" name="Google Shape;395;p32"/>
          <p:cNvSpPr/>
          <p:nvPr/>
        </p:nvSpPr>
        <p:spPr>
          <a:xfrm>
            <a:off x="6948921" y="2753101"/>
            <a:ext cx="233700" cy="1181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6" name="Google Shape;396;p32"/>
          <p:cNvSpPr/>
          <p:nvPr/>
        </p:nvSpPr>
        <p:spPr>
          <a:xfrm>
            <a:off x="7263165" y="1293620"/>
            <a:ext cx="233700" cy="2641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7" name="Google Shape;397;p32"/>
          <p:cNvSpPr/>
          <p:nvPr/>
        </p:nvSpPr>
        <p:spPr>
          <a:xfrm>
            <a:off x="7577409" y="1607410"/>
            <a:ext cx="233700" cy="2327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Google Shape;402;p33"/>
          <p:cNvSpPr txBox="1">
            <a:spLocks noGrp="1"/>
          </p:cNvSpPr>
          <p:nvPr>
            <p:ph type="body" idx="4294967295"/>
          </p:nvPr>
        </p:nvSpPr>
        <p:spPr>
          <a:xfrm>
            <a:off x="762000" y="444300"/>
            <a:ext cx="2119500" cy="4254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3600" b="1">
                <a:latin typeface="Poppins"/>
                <a:ea typeface="Poppins"/>
                <a:cs typeface="Poppins"/>
                <a:sym typeface="Poppins"/>
              </a:rPr>
              <a:t>Mobile project</a:t>
            </a:r>
            <a:endParaRPr sz="3600"/>
          </a:p>
        </p:txBody>
      </p:sp>
      <p:sp>
        <p:nvSpPr>
          <p:cNvPr id="403" name="Google Shape;403;p33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19</a:t>
            </a:fld>
            <a:endParaRPr/>
          </a:p>
        </p:txBody>
      </p:sp>
      <p:grpSp>
        <p:nvGrpSpPr>
          <p:cNvPr id="404" name="Google Shape;404;p33"/>
          <p:cNvGrpSpPr/>
          <p:nvPr/>
        </p:nvGrpSpPr>
        <p:grpSpPr>
          <a:xfrm>
            <a:off x="3512225" y="373572"/>
            <a:ext cx="2119546" cy="4396359"/>
            <a:chOff x="2547150" y="238125"/>
            <a:chExt cx="2525675" cy="5238750"/>
          </a:xfrm>
        </p:grpSpPr>
        <p:sp>
          <p:nvSpPr>
            <p:cNvPr id="405" name="Google Shape;405;p33"/>
            <p:cNvSpPr/>
            <p:nvPr/>
          </p:nvSpPr>
          <p:spPr>
            <a:xfrm>
              <a:off x="2547150" y="238125"/>
              <a:ext cx="2525675" cy="5238750"/>
            </a:xfrm>
            <a:custGeom>
              <a:avLst/>
              <a:gdLst/>
              <a:ahLst/>
              <a:cxnLst/>
              <a:rect l="l" t="t" r="r" b="b"/>
              <a:pathLst>
                <a:path w="101027" h="209550" extrusionOk="0">
                  <a:moveTo>
                    <a:pt x="98629" y="18886"/>
                  </a:moveTo>
                  <a:lnTo>
                    <a:pt x="98629" y="190364"/>
                  </a:lnTo>
                  <a:lnTo>
                    <a:pt x="2398" y="190364"/>
                  </a:lnTo>
                  <a:lnTo>
                    <a:pt x="2398" y="18886"/>
                  </a:lnTo>
                  <a:close/>
                  <a:moveTo>
                    <a:pt x="10343" y="0"/>
                  </a:moveTo>
                  <a:lnTo>
                    <a:pt x="9293" y="75"/>
                  </a:lnTo>
                  <a:lnTo>
                    <a:pt x="8244" y="225"/>
                  </a:lnTo>
                  <a:lnTo>
                    <a:pt x="7270" y="450"/>
                  </a:lnTo>
                  <a:lnTo>
                    <a:pt x="6295" y="824"/>
                  </a:lnTo>
                  <a:lnTo>
                    <a:pt x="5396" y="1274"/>
                  </a:lnTo>
                  <a:lnTo>
                    <a:pt x="4572" y="1799"/>
                  </a:lnTo>
                  <a:lnTo>
                    <a:pt x="3747" y="2398"/>
                  </a:lnTo>
                  <a:lnTo>
                    <a:pt x="2998" y="3073"/>
                  </a:lnTo>
                  <a:lnTo>
                    <a:pt x="2323" y="3747"/>
                  </a:lnTo>
                  <a:lnTo>
                    <a:pt x="1724" y="4572"/>
                  </a:lnTo>
                  <a:lnTo>
                    <a:pt x="1199" y="5396"/>
                  </a:lnTo>
                  <a:lnTo>
                    <a:pt x="824" y="6370"/>
                  </a:lnTo>
                  <a:lnTo>
                    <a:pt x="450" y="7270"/>
                  </a:lnTo>
                  <a:lnTo>
                    <a:pt x="225" y="8319"/>
                  </a:lnTo>
                  <a:lnTo>
                    <a:pt x="0" y="9293"/>
                  </a:lnTo>
                  <a:lnTo>
                    <a:pt x="0" y="10343"/>
                  </a:lnTo>
                  <a:lnTo>
                    <a:pt x="0" y="199207"/>
                  </a:lnTo>
                  <a:lnTo>
                    <a:pt x="0" y="200257"/>
                  </a:lnTo>
                  <a:lnTo>
                    <a:pt x="225" y="201231"/>
                  </a:lnTo>
                  <a:lnTo>
                    <a:pt x="450" y="202280"/>
                  </a:lnTo>
                  <a:lnTo>
                    <a:pt x="824" y="203180"/>
                  </a:lnTo>
                  <a:lnTo>
                    <a:pt x="1199" y="204154"/>
                  </a:lnTo>
                  <a:lnTo>
                    <a:pt x="1724" y="204978"/>
                  </a:lnTo>
                  <a:lnTo>
                    <a:pt x="2323" y="205803"/>
                  </a:lnTo>
                  <a:lnTo>
                    <a:pt x="2998" y="206477"/>
                  </a:lnTo>
                  <a:lnTo>
                    <a:pt x="3747" y="207152"/>
                  </a:lnTo>
                  <a:lnTo>
                    <a:pt x="4572" y="207751"/>
                  </a:lnTo>
                  <a:lnTo>
                    <a:pt x="5396" y="208276"/>
                  </a:lnTo>
                  <a:lnTo>
                    <a:pt x="6295" y="208726"/>
                  </a:lnTo>
                  <a:lnTo>
                    <a:pt x="7270" y="209100"/>
                  </a:lnTo>
                  <a:lnTo>
                    <a:pt x="8244" y="209325"/>
                  </a:lnTo>
                  <a:lnTo>
                    <a:pt x="9293" y="209475"/>
                  </a:lnTo>
                  <a:lnTo>
                    <a:pt x="10343" y="209550"/>
                  </a:lnTo>
                  <a:lnTo>
                    <a:pt x="90610" y="209550"/>
                  </a:lnTo>
                  <a:lnTo>
                    <a:pt x="91659" y="209475"/>
                  </a:lnTo>
                  <a:lnTo>
                    <a:pt x="92708" y="209325"/>
                  </a:lnTo>
                  <a:lnTo>
                    <a:pt x="93682" y="209100"/>
                  </a:lnTo>
                  <a:lnTo>
                    <a:pt x="94657" y="208726"/>
                  </a:lnTo>
                  <a:lnTo>
                    <a:pt x="95556" y="208276"/>
                  </a:lnTo>
                  <a:lnTo>
                    <a:pt x="96455" y="207751"/>
                  </a:lnTo>
                  <a:lnTo>
                    <a:pt x="97205" y="207152"/>
                  </a:lnTo>
                  <a:lnTo>
                    <a:pt x="97954" y="206477"/>
                  </a:lnTo>
                  <a:lnTo>
                    <a:pt x="98629" y="205803"/>
                  </a:lnTo>
                  <a:lnTo>
                    <a:pt x="99228" y="204978"/>
                  </a:lnTo>
                  <a:lnTo>
                    <a:pt x="99753" y="204154"/>
                  </a:lnTo>
                  <a:lnTo>
                    <a:pt x="100203" y="203180"/>
                  </a:lnTo>
                  <a:lnTo>
                    <a:pt x="100577" y="202280"/>
                  </a:lnTo>
                  <a:lnTo>
                    <a:pt x="100802" y="201231"/>
                  </a:lnTo>
                  <a:lnTo>
                    <a:pt x="100952" y="200257"/>
                  </a:lnTo>
                  <a:lnTo>
                    <a:pt x="101027" y="199207"/>
                  </a:lnTo>
                  <a:lnTo>
                    <a:pt x="101027" y="10343"/>
                  </a:lnTo>
                  <a:lnTo>
                    <a:pt x="100952" y="9293"/>
                  </a:lnTo>
                  <a:lnTo>
                    <a:pt x="100802" y="8319"/>
                  </a:lnTo>
                  <a:lnTo>
                    <a:pt x="100577" y="7270"/>
                  </a:lnTo>
                  <a:lnTo>
                    <a:pt x="100203" y="6370"/>
                  </a:lnTo>
                  <a:lnTo>
                    <a:pt x="99753" y="5396"/>
                  </a:lnTo>
                  <a:lnTo>
                    <a:pt x="99228" y="4572"/>
                  </a:lnTo>
                  <a:lnTo>
                    <a:pt x="98629" y="3747"/>
                  </a:lnTo>
                  <a:lnTo>
                    <a:pt x="97954" y="3073"/>
                  </a:lnTo>
                  <a:lnTo>
                    <a:pt x="97205" y="2398"/>
                  </a:lnTo>
                  <a:lnTo>
                    <a:pt x="96455" y="1799"/>
                  </a:lnTo>
                  <a:lnTo>
                    <a:pt x="95556" y="1274"/>
                  </a:lnTo>
                  <a:lnTo>
                    <a:pt x="94657" y="824"/>
                  </a:lnTo>
                  <a:lnTo>
                    <a:pt x="93682" y="450"/>
                  </a:lnTo>
                  <a:lnTo>
                    <a:pt x="92708" y="225"/>
                  </a:lnTo>
                  <a:lnTo>
                    <a:pt x="91659" y="75"/>
                  </a:lnTo>
                  <a:lnTo>
                    <a:pt x="9061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6" name="Google Shape;406;p33"/>
            <p:cNvSpPr/>
            <p:nvPr/>
          </p:nvSpPr>
          <p:spPr>
            <a:xfrm>
              <a:off x="3557025" y="5147100"/>
              <a:ext cx="504050" cy="179900"/>
            </a:xfrm>
            <a:custGeom>
              <a:avLst/>
              <a:gdLst/>
              <a:ahLst/>
              <a:cxnLst/>
              <a:rect l="l" t="t" r="r" b="b"/>
              <a:pathLst>
                <a:path w="20162" h="7196" extrusionOk="0">
                  <a:moveTo>
                    <a:pt x="3598" y="0"/>
                  </a:moveTo>
                  <a:lnTo>
                    <a:pt x="2849" y="75"/>
                  </a:lnTo>
                  <a:lnTo>
                    <a:pt x="2174" y="300"/>
                  </a:lnTo>
                  <a:lnTo>
                    <a:pt x="1575" y="600"/>
                  </a:lnTo>
                  <a:lnTo>
                    <a:pt x="1050" y="1050"/>
                  </a:lnTo>
                  <a:lnTo>
                    <a:pt x="600" y="1574"/>
                  </a:lnTo>
                  <a:lnTo>
                    <a:pt x="301" y="2174"/>
                  </a:lnTo>
                  <a:lnTo>
                    <a:pt x="76" y="2848"/>
                  </a:lnTo>
                  <a:lnTo>
                    <a:pt x="1" y="3598"/>
                  </a:lnTo>
                  <a:lnTo>
                    <a:pt x="76" y="4347"/>
                  </a:lnTo>
                  <a:lnTo>
                    <a:pt x="301" y="5022"/>
                  </a:lnTo>
                  <a:lnTo>
                    <a:pt x="600" y="5621"/>
                  </a:lnTo>
                  <a:lnTo>
                    <a:pt x="1050" y="6146"/>
                  </a:lnTo>
                  <a:lnTo>
                    <a:pt x="1575" y="6596"/>
                  </a:lnTo>
                  <a:lnTo>
                    <a:pt x="2174" y="6896"/>
                  </a:lnTo>
                  <a:lnTo>
                    <a:pt x="2849" y="7120"/>
                  </a:lnTo>
                  <a:lnTo>
                    <a:pt x="3598" y="7195"/>
                  </a:lnTo>
                  <a:lnTo>
                    <a:pt x="16639" y="7195"/>
                  </a:lnTo>
                  <a:lnTo>
                    <a:pt x="17313" y="7120"/>
                  </a:lnTo>
                  <a:lnTo>
                    <a:pt x="17988" y="6896"/>
                  </a:lnTo>
                  <a:lnTo>
                    <a:pt x="18587" y="6596"/>
                  </a:lnTo>
                  <a:lnTo>
                    <a:pt x="19112" y="6146"/>
                  </a:lnTo>
                  <a:lnTo>
                    <a:pt x="19562" y="5621"/>
                  </a:lnTo>
                  <a:lnTo>
                    <a:pt x="19861" y="5022"/>
                  </a:lnTo>
                  <a:lnTo>
                    <a:pt x="20086" y="4347"/>
                  </a:lnTo>
                  <a:lnTo>
                    <a:pt x="20161" y="3598"/>
                  </a:lnTo>
                  <a:lnTo>
                    <a:pt x="20086" y="2848"/>
                  </a:lnTo>
                  <a:lnTo>
                    <a:pt x="19861" y="2174"/>
                  </a:lnTo>
                  <a:lnTo>
                    <a:pt x="19562" y="1574"/>
                  </a:lnTo>
                  <a:lnTo>
                    <a:pt x="19112" y="1050"/>
                  </a:lnTo>
                  <a:lnTo>
                    <a:pt x="18587" y="600"/>
                  </a:lnTo>
                  <a:lnTo>
                    <a:pt x="17988" y="300"/>
                  </a:lnTo>
                  <a:lnTo>
                    <a:pt x="17313" y="75"/>
                  </a:lnTo>
                  <a:lnTo>
                    <a:pt x="16639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7" name="Google Shape;407;p33"/>
            <p:cNvSpPr/>
            <p:nvPr/>
          </p:nvSpPr>
          <p:spPr>
            <a:xfrm>
              <a:off x="3008050" y="423600"/>
              <a:ext cx="99325" cy="99325"/>
            </a:xfrm>
            <a:custGeom>
              <a:avLst/>
              <a:gdLst/>
              <a:ahLst/>
              <a:cxnLst/>
              <a:rect l="l" t="t" r="r" b="b"/>
              <a:pathLst>
                <a:path w="3973" h="3973" extrusionOk="0">
                  <a:moveTo>
                    <a:pt x="2024" y="1"/>
                  </a:moveTo>
                  <a:lnTo>
                    <a:pt x="1575" y="76"/>
                  </a:lnTo>
                  <a:lnTo>
                    <a:pt x="1200" y="151"/>
                  </a:lnTo>
                  <a:lnTo>
                    <a:pt x="900" y="375"/>
                  </a:lnTo>
                  <a:lnTo>
                    <a:pt x="600" y="600"/>
                  </a:lnTo>
                  <a:lnTo>
                    <a:pt x="375" y="900"/>
                  </a:lnTo>
                  <a:lnTo>
                    <a:pt x="151" y="1200"/>
                  </a:lnTo>
                  <a:lnTo>
                    <a:pt x="76" y="1575"/>
                  </a:lnTo>
                  <a:lnTo>
                    <a:pt x="1" y="2024"/>
                  </a:lnTo>
                  <a:lnTo>
                    <a:pt x="76" y="2399"/>
                  </a:lnTo>
                  <a:lnTo>
                    <a:pt x="151" y="2774"/>
                  </a:lnTo>
                  <a:lnTo>
                    <a:pt x="375" y="3073"/>
                  </a:lnTo>
                  <a:lnTo>
                    <a:pt x="600" y="3373"/>
                  </a:lnTo>
                  <a:lnTo>
                    <a:pt x="900" y="3673"/>
                  </a:lnTo>
                  <a:lnTo>
                    <a:pt x="1200" y="3823"/>
                  </a:lnTo>
                  <a:lnTo>
                    <a:pt x="1575" y="3973"/>
                  </a:lnTo>
                  <a:lnTo>
                    <a:pt x="2399" y="3973"/>
                  </a:lnTo>
                  <a:lnTo>
                    <a:pt x="2774" y="3823"/>
                  </a:lnTo>
                  <a:lnTo>
                    <a:pt x="3073" y="3673"/>
                  </a:lnTo>
                  <a:lnTo>
                    <a:pt x="3373" y="3373"/>
                  </a:lnTo>
                  <a:lnTo>
                    <a:pt x="3598" y="3073"/>
                  </a:lnTo>
                  <a:lnTo>
                    <a:pt x="3823" y="2774"/>
                  </a:lnTo>
                  <a:lnTo>
                    <a:pt x="3898" y="2399"/>
                  </a:lnTo>
                  <a:lnTo>
                    <a:pt x="3973" y="2024"/>
                  </a:lnTo>
                  <a:lnTo>
                    <a:pt x="3898" y="1575"/>
                  </a:lnTo>
                  <a:lnTo>
                    <a:pt x="3823" y="1200"/>
                  </a:lnTo>
                  <a:lnTo>
                    <a:pt x="3598" y="900"/>
                  </a:lnTo>
                  <a:lnTo>
                    <a:pt x="3373" y="600"/>
                  </a:lnTo>
                  <a:lnTo>
                    <a:pt x="3073" y="375"/>
                  </a:lnTo>
                  <a:lnTo>
                    <a:pt x="2774" y="151"/>
                  </a:lnTo>
                  <a:lnTo>
                    <a:pt x="2399" y="76"/>
                  </a:lnTo>
                  <a:lnTo>
                    <a:pt x="2024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" name="Google Shape;408;p33"/>
            <p:cNvSpPr/>
            <p:nvPr/>
          </p:nvSpPr>
          <p:spPr>
            <a:xfrm>
              <a:off x="3566400" y="434850"/>
              <a:ext cx="487175" cy="76850"/>
            </a:xfrm>
            <a:custGeom>
              <a:avLst/>
              <a:gdLst/>
              <a:ahLst/>
              <a:cxnLst/>
              <a:rect l="l" t="t" r="r" b="b"/>
              <a:pathLst>
                <a:path w="19487" h="3074" extrusionOk="0">
                  <a:moveTo>
                    <a:pt x="1275" y="0"/>
                  </a:moveTo>
                  <a:lnTo>
                    <a:pt x="1050" y="75"/>
                  </a:lnTo>
                  <a:lnTo>
                    <a:pt x="750" y="150"/>
                  </a:lnTo>
                  <a:lnTo>
                    <a:pt x="525" y="300"/>
                  </a:lnTo>
                  <a:lnTo>
                    <a:pt x="375" y="450"/>
                  </a:lnTo>
                  <a:lnTo>
                    <a:pt x="225" y="675"/>
                  </a:lnTo>
                  <a:lnTo>
                    <a:pt x="75" y="975"/>
                  </a:lnTo>
                  <a:lnTo>
                    <a:pt x="1" y="1274"/>
                  </a:lnTo>
                  <a:lnTo>
                    <a:pt x="1" y="1574"/>
                  </a:lnTo>
                  <a:lnTo>
                    <a:pt x="1" y="1874"/>
                  </a:lnTo>
                  <a:lnTo>
                    <a:pt x="75" y="2174"/>
                  </a:lnTo>
                  <a:lnTo>
                    <a:pt x="225" y="2399"/>
                  </a:lnTo>
                  <a:lnTo>
                    <a:pt x="375" y="2623"/>
                  </a:lnTo>
                  <a:lnTo>
                    <a:pt x="525" y="2773"/>
                  </a:lnTo>
                  <a:lnTo>
                    <a:pt x="750" y="2923"/>
                  </a:lnTo>
                  <a:lnTo>
                    <a:pt x="1050" y="2998"/>
                  </a:lnTo>
                  <a:lnTo>
                    <a:pt x="1275" y="3073"/>
                  </a:lnTo>
                  <a:lnTo>
                    <a:pt x="18137" y="3073"/>
                  </a:lnTo>
                  <a:lnTo>
                    <a:pt x="18437" y="2998"/>
                  </a:lnTo>
                  <a:lnTo>
                    <a:pt x="18662" y="2923"/>
                  </a:lnTo>
                  <a:lnTo>
                    <a:pt x="18887" y="2773"/>
                  </a:lnTo>
                  <a:lnTo>
                    <a:pt x="19112" y="2623"/>
                  </a:lnTo>
                  <a:lnTo>
                    <a:pt x="19262" y="2399"/>
                  </a:lnTo>
                  <a:lnTo>
                    <a:pt x="19337" y="2174"/>
                  </a:lnTo>
                  <a:lnTo>
                    <a:pt x="19412" y="1874"/>
                  </a:lnTo>
                  <a:lnTo>
                    <a:pt x="19486" y="1574"/>
                  </a:lnTo>
                  <a:lnTo>
                    <a:pt x="19412" y="1274"/>
                  </a:lnTo>
                  <a:lnTo>
                    <a:pt x="19337" y="975"/>
                  </a:lnTo>
                  <a:lnTo>
                    <a:pt x="19262" y="675"/>
                  </a:lnTo>
                  <a:lnTo>
                    <a:pt x="19112" y="450"/>
                  </a:lnTo>
                  <a:lnTo>
                    <a:pt x="18887" y="300"/>
                  </a:lnTo>
                  <a:lnTo>
                    <a:pt x="18662" y="150"/>
                  </a:lnTo>
                  <a:lnTo>
                    <a:pt x="18437" y="75"/>
                  </a:lnTo>
                  <a:lnTo>
                    <a:pt x="18137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09" name="Google Shape;409;p33"/>
          <p:cNvSpPr txBox="1">
            <a:spLocks noGrp="1"/>
          </p:cNvSpPr>
          <p:nvPr>
            <p:ph type="body" idx="4294967295"/>
          </p:nvPr>
        </p:nvSpPr>
        <p:spPr>
          <a:xfrm>
            <a:off x="6262500" y="444300"/>
            <a:ext cx="2119500" cy="4254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200"/>
              <a:t>Show and explain your web, app or software projects using these gadget templates.</a:t>
            </a:r>
            <a:endParaRPr sz="12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16"/>
          <p:cNvSpPr txBox="1">
            <a:spLocks noGrp="1"/>
          </p:cNvSpPr>
          <p:nvPr>
            <p:ph type="ctrTitle" idx="4294967295"/>
          </p:nvPr>
        </p:nvSpPr>
        <p:spPr>
          <a:xfrm>
            <a:off x="2351788" y="1180487"/>
            <a:ext cx="46080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600"/>
              <a:t>Hello!</a:t>
            </a:r>
            <a:endParaRPr sz="9600"/>
          </a:p>
        </p:txBody>
      </p:sp>
      <p:sp>
        <p:nvSpPr>
          <p:cNvPr id="168" name="Google Shape;168;p16"/>
          <p:cNvSpPr txBox="1">
            <a:spLocks noGrp="1"/>
          </p:cNvSpPr>
          <p:nvPr>
            <p:ph type="subTitle" idx="4294967295"/>
          </p:nvPr>
        </p:nvSpPr>
        <p:spPr>
          <a:xfrm>
            <a:off x="2351800" y="2265877"/>
            <a:ext cx="4608000" cy="177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>
                <a:latin typeface="Poppins"/>
                <a:ea typeface="Poppins"/>
                <a:cs typeface="Poppins"/>
                <a:sym typeface="Poppins"/>
              </a:rPr>
              <a:t>I am Jayden Smith</a:t>
            </a:r>
            <a:endParaRPr b="1">
              <a:latin typeface="Poppins"/>
              <a:ea typeface="Poppins"/>
              <a:cs typeface="Poppins"/>
              <a:sym typeface="Poppins"/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I am here because I love to give presentations. </a:t>
            </a:r>
            <a:endParaRPr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You can find me at @username</a:t>
            </a:r>
            <a:endParaRPr b="1"/>
          </a:p>
        </p:txBody>
      </p:sp>
      <p:sp>
        <p:nvSpPr>
          <p:cNvPr id="169" name="Google Shape;169;p16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</a:t>
            </a:fld>
            <a:endParaRPr/>
          </a:p>
        </p:txBody>
      </p:sp>
      <p:sp>
        <p:nvSpPr>
          <p:cNvPr id="170" name="Google Shape;170;p16"/>
          <p:cNvSpPr/>
          <p:nvPr/>
        </p:nvSpPr>
        <p:spPr>
          <a:xfrm>
            <a:off x="1804239" y="1506373"/>
            <a:ext cx="339835" cy="309115"/>
          </a:xfrm>
          <a:custGeom>
            <a:avLst/>
            <a:gdLst/>
            <a:ahLst/>
            <a:cxnLst/>
            <a:rect l="l" t="t" r="r" b="b"/>
            <a:pathLst>
              <a:path w="16173" h="14711" fill="none" extrusionOk="0">
                <a:moveTo>
                  <a:pt x="8087" y="1"/>
                </a:moveTo>
                <a:lnTo>
                  <a:pt x="8087" y="1"/>
                </a:lnTo>
                <a:lnTo>
                  <a:pt x="7672" y="1"/>
                </a:lnTo>
                <a:lnTo>
                  <a:pt x="7258" y="25"/>
                </a:lnTo>
                <a:lnTo>
                  <a:pt x="6844" y="74"/>
                </a:lnTo>
                <a:lnTo>
                  <a:pt x="6455" y="122"/>
                </a:lnTo>
                <a:lnTo>
                  <a:pt x="6065" y="195"/>
                </a:lnTo>
                <a:lnTo>
                  <a:pt x="5675" y="293"/>
                </a:lnTo>
                <a:lnTo>
                  <a:pt x="5310" y="415"/>
                </a:lnTo>
                <a:lnTo>
                  <a:pt x="4945" y="536"/>
                </a:lnTo>
                <a:lnTo>
                  <a:pt x="4579" y="658"/>
                </a:lnTo>
                <a:lnTo>
                  <a:pt x="4238" y="829"/>
                </a:lnTo>
                <a:lnTo>
                  <a:pt x="3897" y="975"/>
                </a:lnTo>
                <a:lnTo>
                  <a:pt x="3557" y="1170"/>
                </a:lnTo>
                <a:lnTo>
                  <a:pt x="3240" y="1364"/>
                </a:lnTo>
                <a:lnTo>
                  <a:pt x="2948" y="1559"/>
                </a:lnTo>
                <a:lnTo>
                  <a:pt x="2655" y="1778"/>
                </a:lnTo>
                <a:lnTo>
                  <a:pt x="2363" y="1998"/>
                </a:lnTo>
                <a:lnTo>
                  <a:pt x="2095" y="2241"/>
                </a:lnTo>
                <a:lnTo>
                  <a:pt x="1852" y="2485"/>
                </a:lnTo>
                <a:lnTo>
                  <a:pt x="1608" y="2753"/>
                </a:lnTo>
                <a:lnTo>
                  <a:pt x="1389" y="3021"/>
                </a:lnTo>
                <a:lnTo>
                  <a:pt x="1170" y="3288"/>
                </a:lnTo>
                <a:lnTo>
                  <a:pt x="975" y="3581"/>
                </a:lnTo>
                <a:lnTo>
                  <a:pt x="804" y="3873"/>
                </a:lnTo>
                <a:lnTo>
                  <a:pt x="634" y="4190"/>
                </a:lnTo>
                <a:lnTo>
                  <a:pt x="488" y="4506"/>
                </a:lnTo>
                <a:lnTo>
                  <a:pt x="366" y="4823"/>
                </a:lnTo>
                <a:lnTo>
                  <a:pt x="244" y="5139"/>
                </a:lnTo>
                <a:lnTo>
                  <a:pt x="171" y="5480"/>
                </a:lnTo>
                <a:lnTo>
                  <a:pt x="98" y="5821"/>
                </a:lnTo>
                <a:lnTo>
                  <a:pt x="49" y="6162"/>
                </a:lnTo>
                <a:lnTo>
                  <a:pt x="1" y="6503"/>
                </a:lnTo>
                <a:lnTo>
                  <a:pt x="1" y="6869"/>
                </a:lnTo>
                <a:lnTo>
                  <a:pt x="1" y="6869"/>
                </a:lnTo>
                <a:lnTo>
                  <a:pt x="1" y="7234"/>
                </a:lnTo>
                <a:lnTo>
                  <a:pt x="49" y="7624"/>
                </a:lnTo>
                <a:lnTo>
                  <a:pt x="98" y="7989"/>
                </a:lnTo>
                <a:lnTo>
                  <a:pt x="196" y="8330"/>
                </a:lnTo>
                <a:lnTo>
                  <a:pt x="293" y="8695"/>
                </a:lnTo>
                <a:lnTo>
                  <a:pt x="415" y="9036"/>
                </a:lnTo>
                <a:lnTo>
                  <a:pt x="561" y="9377"/>
                </a:lnTo>
                <a:lnTo>
                  <a:pt x="731" y="9718"/>
                </a:lnTo>
                <a:lnTo>
                  <a:pt x="902" y="10035"/>
                </a:lnTo>
                <a:lnTo>
                  <a:pt x="1097" y="10327"/>
                </a:lnTo>
                <a:lnTo>
                  <a:pt x="1340" y="10644"/>
                </a:lnTo>
                <a:lnTo>
                  <a:pt x="1559" y="10936"/>
                </a:lnTo>
                <a:lnTo>
                  <a:pt x="1827" y="11204"/>
                </a:lnTo>
                <a:lnTo>
                  <a:pt x="2095" y="11472"/>
                </a:lnTo>
                <a:lnTo>
                  <a:pt x="2387" y="11740"/>
                </a:lnTo>
                <a:lnTo>
                  <a:pt x="2680" y="11983"/>
                </a:lnTo>
                <a:lnTo>
                  <a:pt x="2680" y="11983"/>
                </a:lnTo>
                <a:lnTo>
                  <a:pt x="2485" y="12349"/>
                </a:lnTo>
                <a:lnTo>
                  <a:pt x="2266" y="12714"/>
                </a:lnTo>
                <a:lnTo>
                  <a:pt x="2022" y="13104"/>
                </a:lnTo>
                <a:lnTo>
                  <a:pt x="1706" y="13469"/>
                </a:lnTo>
                <a:lnTo>
                  <a:pt x="1365" y="13834"/>
                </a:lnTo>
                <a:lnTo>
                  <a:pt x="1170" y="14005"/>
                </a:lnTo>
                <a:lnTo>
                  <a:pt x="951" y="14151"/>
                </a:lnTo>
                <a:lnTo>
                  <a:pt x="731" y="14297"/>
                </a:lnTo>
                <a:lnTo>
                  <a:pt x="512" y="14443"/>
                </a:lnTo>
                <a:lnTo>
                  <a:pt x="269" y="14540"/>
                </a:lnTo>
                <a:lnTo>
                  <a:pt x="1" y="14662"/>
                </a:lnTo>
                <a:lnTo>
                  <a:pt x="1" y="14662"/>
                </a:lnTo>
                <a:lnTo>
                  <a:pt x="122" y="14662"/>
                </a:lnTo>
                <a:lnTo>
                  <a:pt x="488" y="14711"/>
                </a:lnTo>
                <a:lnTo>
                  <a:pt x="1024" y="14711"/>
                </a:lnTo>
                <a:lnTo>
                  <a:pt x="1365" y="14711"/>
                </a:lnTo>
                <a:lnTo>
                  <a:pt x="1706" y="14687"/>
                </a:lnTo>
                <a:lnTo>
                  <a:pt x="2095" y="14614"/>
                </a:lnTo>
                <a:lnTo>
                  <a:pt x="2485" y="14540"/>
                </a:lnTo>
                <a:lnTo>
                  <a:pt x="2899" y="14419"/>
                </a:lnTo>
                <a:lnTo>
                  <a:pt x="3313" y="14273"/>
                </a:lnTo>
                <a:lnTo>
                  <a:pt x="3751" y="14078"/>
                </a:lnTo>
                <a:lnTo>
                  <a:pt x="4165" y="13834"/>
                </a:lnTo>
                <a:lnTo>
                  <a:pt x="4579" y="13566"/>
                </a:lnTo>
                <a:lnTo>
                  <a:pt x="4969" y="13201"/>
                </a:lnTo>
                <a:lnTo>
                  <a:pt x="4969" y="13201"/>
                </a:lnTo>
                <a:lnTo>
                  <a:pt x="5334" y="13323"/>
                </a:lnTo>
                <a:lnTo>
                  <a:pt x="5700" y="13444"/>
                </a:lnTo>
                <a:lnTo>
                  <a:pt x="6089" y="13518"/>
                </a:lnTo>
                <a:lnTo>
                  <a:pt x="6479" y="13591"/>
                </a:lnTo>
                <a:lnTo>
                  <a:pt x="6869" y="13664"/>
                </a:lnTo>
                <a:lnTo>
                  <a:pt x="7258" y="13712"/>
                </a:lnTo>
                <a:lnTo>
                  <a:pt x="7672" y="13737"/>
                </a:lnTo>
                <a:lnTo>
                  <a:pt x="8087" y="13737"/>
                </a:lnTo>
                <a:lnTo>
                  <a:pt x="8087" y="13737"/>
                </a:lnTo>
                <a:lnTo>
                  <a:pt x="8501" y="13737"/>
                </a:lnTo>
                <a:lnTo>
                  <a:pt x="8915" y="13712"/>
                </a:lnTo>
                <a:lnTo>
                  <a:pt x="9329" y="13664"/>
                </a:lnTo>
                <a:lnTo>
                  <a:pt x="9718" y="13591"/>
                </a:lnTo>
                <a:lnTo>
                  <a:pt x="10108" y="13518"/>
                </a:lnTo>
                <a:lnTo>
                  <a:pt x="10498" y="13420"/>
                </a:lnTo>
                <a:lnTo>
                  <a:pt x="10863" y="13323"/>
                </a:lnTo>
                <a:lnTo>
                  <a:pt x="11228" y="13201"/>
                </a:lnTo>
                <a:lnTo>
                  <a:pt x="11594" y="13055"/>
                </a:lnTo>
                <a:lnTo>
                  <a:pt x="11935" y="12909"/>
                </a:lnTo>
                <a:lnTo>
                  <a:pt x="12276" y="12738"/>
                </a:lnTo>
                <a:lnTo>
                  <a:pt x="12617" y="12568"/>
                </a:lnTo>
                <a:lnTo>
                  <a:pt x="12933" y="12373"/>
                </a:lnTo>
                <a:lnTo>
                  <a:pt x="13225" y="12178"/>
                </a:lnTo>
                <a:lnTo>
                  <a:pt x="13518" y="11959"/>
                </a:lnTo>
                <a:lnTo>
                  <a:pt x="13810" y="11715"/>
                </a:lnTo>
                <a:lnTo>
                  <a:pt x="14078" y="11496"/>
                </a:lnTo>
                <a:lnTo>
                  <a:pt x="14321" y="11228"/>
                </a:lnTo>
                <a:lnTo>
                  <a:pt x="14565" y="10985"/>
                </a:lnTo>
                <a:lnTo>
                  <a:pt x="14784" y="10717"/>
                </a:lnTo>
                <a:lnTo>
                  <a:pt x="15003" y="10424"/>
                </a:lnTo>
                <a:lnTo>
                  <a:pt x="15198" y="10132"/>
                </a:lnTo>
                <a:lnTo>
                  <a:pt x="15369" y="9840"/>
                </a:lnTo>
                <a:lnTo>
                  <a:pt x="15539" y="9548"/>
                </a:lnTo>
                <a:lnTo>
                  <a:pt x="15685" y="9231"/>
                </a:lnTo>
                <a:lnTo>
                  <a:pt x="15807" y="8914"/>
                </a:lnTo>
                <a:lnTo>
                  <a:pt x="15929" y="8574"/>
                </a:lnTo>
                <a:lnTo>
                  <a:pt x="16002" y="8257"/>
                </a:lnTo>
                <a:lnTo>
                  <a:pt x="16075" y="7916"/>
                </a:lnTo>
                <a:lnTo>
                  <a:pt x="16124" y="7575"/>
                </a:lnTo>
                <a:lnTo>
                  <a:pt x="16172" y="7210"/>
                </a:lnTo>
                <a:lnTo>
                  <a:pt x="16172" y="6869"/>
                </a:lnTo>
                <a:lnTo>
                  <a:pt x="16172" y="6869"/>
                </a:lnTo>
                <a:lnTo>
                  <a:pt x="16172" y="6503"/>
                </a:lnTo>
                <a:lnTo>
                  <a:pt x="16124" y="6162"/>
                </a:lnTo>
                <a:lnTo>
                  <a:pt x="16075" y="5821"/>
                </a:lnTo>
                <a:lnTo>
                  <a:pt x="16002" y="5480"/>
                </a:lnTo>
                <a:lnTo>
                  <a:pt x="15929" y="5139"/>
                </a:lnTo>
                <a:lnTo>
                  <a:pt x="15807" y="4823"/>
                </a:lnTo>
                <a:lnTo>
                  <a:pt x="15685" y="4506"/>
                </a:lnTo>
                <a:lnTo>
                  <a:pt x="15539" y="4190"/>
                </a:lnTo>
                <a:lnTo>
                  <a:pt x="15369" y="3873"/>
                </a:lnTo>
                <a:lnTo>
                  <a:pt x="15198" y="3581"/>
                </a:lnTo>
                <a:lnTo>
                  <a:pt x="15003" y="3288"/>
                </a:lnTo>
                <a:lnTo>
                  <a:pt x="14784" y="3021"/>
                </a:lnTo>
                <a:lnTo>
                  <a:pt x="14565" y="2753"/>
                </a:lnTo>
                <a:lnTo>
                  <a:pt x="14321" y="2485"/>
                </a:lnTo>
                <a:lnTo>
                  <a:pt x="14078" y="2241"/>
                </a:lnTo>
                <a:lnTo>
                  <a:pt x="13810" y="1998"/>
                </a:lnTo>
                <a:lnTo>
                  <a:pt x="13518" y="1778"/>
                </a:lnTo>
                <a:lnTo>
                  <a:pt x="13225" y="1559"/>
                </a:lnTo>
                <a:lnTo>
                  <a:pt x="12933" y="1364"/>
                </a:lnTo>
                <a:lnTo>
                  <a:pt x="12617" y="1170"/>
                </a:lnTo>
                <a:lnTo>
                  <a:pt x="12276" y="975"/>
                </a:lnTo>
                <a:lnTo>
                  <a:pt x="11935" y="829"/>
                </a:lnTo>
                <a:lnTo>
                  <a:pt x="11594" y="658"/>
                </a:lnTo>
                <a:lnTo>
                  <a:pt x="11228" y="536"/>
                </a:lnTo>
                <a:lnTo>
                  <a:pt x="10863" y="415"/>
                </a:lnTo>
                <a:lnTo>
                  <a:pt x="10498" y="293"/>
                </a:lnTo>
                <a:lnTo>
                  <a:pt x="10108" y="195"/>
                </a:lnTo>
                <a:lnTo>
                  <a:pt x="9718" y="122"/>
                </a:lnTo>
                <a:lnTo>
                  <a:pt x="9329" y="74"/>
                </a:lnTo>
                <a:lnTo>
                  <a:pt x="8915" y="25"/>
                </a:lnTo>
                <a:lnTo>
                  <a:pt x="8501" y="1"/>
                </a:lnTo>
                <a:lnTo>
                  <a:pt x="8087" y="1"/>
                </a:lnTo>
                <a:lnTo>
                  <a:pt x="8087" y="1"/>
                </a:lnTo>
                <a:close/>
              </a:path>
            </a:pathLst>
          </a:custGeom>
          <a:noFill/>
          <a:ln w="12175" cap="rnd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Google Shape;415;p34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20</a:t>
            </a:fld>
            <a:endParaRPr/>
          </a:p>
        </p:txBody>
      </p:sp>
      <p:grpSp>
        <p:nvGrpSpPr>
          <p:cNvPr id="416" name="Google Shape;416;p34"/>
          <p:cNvGrpSpPr/>
          <p:nvPr/>
        </p:nvGrpSpPr>
        <p:grpSpPr>
          <a:xfrm>
            <a:off x="3203802" y="465959"/>
            <a:ext cx="2736410" cy="4222433"/>
            <a:chOff x="2112475" y="238125"/>
            <a:chExt cx="3395050" cy="5238750"/>
          </a:xfrm>
        </p:grpSpPr>
        <p:sp>
          <p:nvSpPr>
            <p:cNvPr id="417" name="Google Shape;417;p34"/>
            <p:cNvSpPr/>
            <p:nvPr/>
          </p:nvSpPr>
          <p:spPr>
            <a:xfrm>
              <a:off x="2112475" y="238125"/>
              <a:ext cx="3395050" cy="5238750"/>
            </a:xfrm>
            <a:custGeom>
              <a:avLst/>
              <a:gdLst/>
              <a:ahLst/>
              <a:cxnLst/>
              <a:rect l="l" t="t" r="r" b="b"/>
              <a:pathLst>
                <a:path w="135802" h="209550" extrusionOk="0">
                  <a:moveTo>
                    <a:pt x="132205" y="18886"/>
                  </a:moveTo>
                  <a:lnTo>
                    <a:pt x="132205" y="190364"/>
                  </a:lnTo>
                  <a:lnTo>
                    <a:pt x="3597" y="190364"/>
                  </a:lnTo>
                  <a:lnTo>
                    <a:pt x="3597" y="18886"/>
                  </a:lnTo>
                  <a:close/>
                  <a:moveTo>
                    <a:pt x="8019" y="0"/>
                  </a:moveTo>
                  <a:lnTo>
                    <a:pt x="7270" y="75"/>
                  </a:lnTo>
                  <a:lnTo>
                    <a:pt x="6445" y="150"/>
                  </a:lnTo>
                  <a:lnTo>
                    <a:pt x="5696" y="375"/>
                  </a:lnTo>
                  <a:lnTo>
                    <a:pt x="4946" y="600"/>
                  </a:lnTo>
                  <a:lnTo>
                    <a:pt x="4197" y="974"/>
                  </a:lnTo>
                  <a:lnTo>
                    <a:pt x="3522" y="1349"/>
                  </a:lnTo>
                  <a:lnTo>
                    <a:pt x="2923" y="1874"/>
                  </a:lnTo>
                  <a:lnTo>
                    <a:pt x="2323" y="2323"/>
                  </a:lnTo>
                  <a:lnTo>
                    <a:pt x="1874" y="2923"/>
                  </a:lnTo>
                  <a:lnTo>
                    <a:pt x="1349" y="3522"/>
                  </a:lnTo>
                  <a:lnTo>
                    <a:pt x="974" y="4197"/>
                  </a:lnTo>
                  <a:lnTo>
                    <a:pt x="600" y="4946"/>
                  </a:lnTo>
                  <a:lnTo>
                    <a:pt x="375" y="5696"/>
                  </a:lnTo>
                  <a:lnTo>
                    <a:pt x="150" y="6445"/>
                  </a:lnTo>
                  <a:lnTo>
                    <a:pt x="75" y="7270"/>
                  </a:lnTo>
                  <a:lnTo>
                    <a:pt x="0" y="8019"/>
                  </a:lnTo>
                  <a:lnTo>
                    <a:pt x="0" y="201531"/>
                  </a:lnTo>
                  <a:lnTo>
                    <a:pt x="75" y="202280"/>
                  </a:lnTo>
                  <a:lnTo>
                    <a:pt x="150" y="203105"/>
                  </a:lnTo>
                  <a:lnTo>
                    <a:pt x="375" y="203854"/>
                  </a:lnTo>
                  <a:lnTo>
                    <a:pt x="600" y="204604"/>
                  </a:lnTo>
                  <a:lnTo>
                    <a:pt x="974" y="205353"/>
                  </a:lnTo>
                  <a:lnTo>
                    <a:pt x="1349" y="206028"/>
                  </a:lnTo>
                  <a:lnTo>
                    <a:pt x="1874" y="206627"/>
                  </a:lnTo>
                  <a:lnTo>
                    <a:pt x="2323" y="207227"/>
                  </a:lnTo>
                  <a:lnTo>
                    <a:pt x="2923" y="207676"/>
                  </a:lnTo>
                  <a:lnTo>
                    <a:pt x="3522" y="208201"/>
                  </a:lnTo>
                  <a:lnTo>
                    <a:pt x="4197" y="208576"/>
                  </a:lnTo>
                  <a:lnTo>
                    <a:pt x="4946" y="208950"/>
                  </a:lnTo>
                  <a:lnTo>
                    <a:pt x="5696" y="209175"/>
                  </a:lnTo>
                  <a:lnTo>
                    <a:pt x="6445" y="209400"/>
                  </a:lnTo>
                  <a:lnTo>
                    <a:pt x="7270" y="209475"/>
                  </a:lnTo>
                  <a:lnTo>
                    <a:pt x="8019" y="209550"/>
                  </a:lnTo>
                  <a:lnTo>
                    <a:pt x="127783" y="209550"/>
                  </a:lnTo>
                  <a:lnTo>
                    <a:pt x="128532" y="209475"/>
                  </a:lnTo>
                  <a:lnTo>
                    <a:pt x="129357" y="209400"/>
                  </a:lnTo>
                  <a:lnTo>
                    <a:pt x="130106" y="209175"/>
                  </a:lnTo>
                  <a:lnTo>
                    <a:pt x="130856" y="208950"/>
                  </a:lnTo>
                  <a:lnTo>
                    <a:pt x="131605" y="208576"/>
                  </a:lnTo>
                  <a:lnTo>
                    <a:pt x="132280" y="208201"/>
                  </a:lnTo>
                  <a:lnTo>
                    <a:pt x="132879" y="207676"/>
                  </a:lnTo>
                  <a:lnTo>
                    <a:pt x="133479" y="207227"/>
                  </a:lnTo>
                  <a:lnTo>
                    <a:pt x="133928" y="206627"/>
                  </a:lnTo>
                  <a:lnTo>
                    <a:pt x="134453" y="206028"/>
                  </a:lnTo>
                  <a:lnTo>
                    <a:pt x="134828" y="205353"/>
                  </a:lnTo>
                  <a:lnTo>
                    <a:pt x="135202" y="204604"/>
                  </a:lnTo>
                  <a:lnTo>
                    <a:pt x="135427" y="203854"/>
                  </a:lnTo>
                  <a:lnTo>
                    <a:pt x="135652" y="203105"/>
                  </a:lnTo>
                  <a:lnTo>
                    <a:pt x="135727" y="202280"/>
                  </a:lnTo>
                  <a:lnTo>
                    <a:pt x="135802" y="201531"/>
                  </a:lnTo>
                  <a:lnTo>
                    <a:pt x="135802" y="8019"/>
                  </a:lnTo>
                  <a:lnTo>
                    <a:pt x="135727" y="7270"/>
                  </a:lnTo>
                  <a:lnTo>
                    <a:pt x="135652" y="6445"/>
                  </a:lnTo>
                  <a:lnTo>
                    <a:pt x="135427" y="5696"/>
                  </a:lnTo>
                  <a:lnTo>
                    <a:pt x="135202" y="4946"/>
                  </a:lnTo>
                  <a:lnTo>
                    <a:pt x="134828" y="4197"/>
                  </a:lnTo>
                  <a:lnTo>
                    <a:pt x="134453" y="3522"/>
                  </a:lnTo>
                  <a:lnTo>
                    <a:pt x="133928" y="2923"/>
                  </a:lnTo>
                  <a:lnTo>
                    <a:pt x="133479" y="2323"/>
                  </a:lnTo>
                  <a:lnTo>
                    <a:pt x="132879" y="1874"/>
                  </a:lnTo>
                  <a:lnTo>
                    <a:pt x="132280" y="1349"/>
                  </a:lnTo>
                  <a:lnTo>
                    <a:pt x="131605" y="974"/>
                  </a:lnTo>
                  <a:lnTo>
                    <a:pt x="130856" y="600"/>
                  </a:lnTo>
                  <a:lnTo>
                    <a:pt x="130106" y="375"/>
                  </a:lnTo>
                  <a:lnTo>
                    <a:pt x="129357" y="150"/>
                  </a:lnTo>
                  <a:lnTo>
                    <a:pt x="128532" y="75"/>
                  </a:lnTo>
                  <a:lnTo>
                    <a:pt x="12778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8" name="Google Shape;418;p34"/>
            <p:cNvSpPr/>
            <p:nvPr/>
          </p:nvSpPr>
          <p:spPr>
            <a:xfrm>
              <a:off x="3671350" y="5147100"/>
              <a:ext cx="279175" cy="179900"/>
            </a:xfrm>
            <a:custGeom>
              <a:avLst/>
              <a:gdLst/>
              <a:ahLst/>
              <a:cxnLst/>
              <a:rect l="l" t="t" r="r" b="b"/>
              <a:pathLst>
                <a:path w="11167" h="7196" extrusionOk="0">
                  <a:moveTo>
                    <a:pt x="3597" y="0"/>
                  </a:moveTo>
                  <a:lnTo>
                    <a:pt x="2848" y="75"/>
                  </a:lnTo>
                  <a:lnTo>
                    <a:pt x="2173" y="300"/>
                  </a:lnTo>
                  <a:lnTo>
                    <a:pt x="1574" y="600"/>
                  </a:lnTo>
                  <a:lnTo>
                    <a:pt x="1049" y="1050"/>
                  </a:lnTo>
                  <a:lnTo>
                    <a:pt x="600" y="1574"/>
                  </a:lnTo>
                  <a:lnTo>
                    <a:pt x="300" y="2174"/>
                  </a:lnTo>
                  <a:lnTo>
                    <a:pt x="75" y="2848"/>
                  </a:lnTo>
                  <a:lnTo>
                    <a:pt x="0" y="3598"/>
                  </a:lnTo>
                  <a:lnTo>
                    <a:pt x="75" y="4347"/>
                  </a:lnTo>
                  <a:lnTo>
                    <a:pt x="300" y="5022"/>
                  </a:lnTo>
                  <a:lnTo>
                    <a:pt x="600" y="5621"/>
                  </a:lnTo>
                  <a:lnTo>
                    <a:pt x="1049" y="6146"/>
                  </a:lnTo>
                  <a:lnTo>
                    <a:pt x="1574" y="6596"/>
                  </a:lnTo>
                  <a:lnTo>
                    <a:pt x="2173" y="6896"/>
                  </a:lnTo>
                  <a:lnTo>
                    <a:pt x="2848" y="7120"/>
                  </a:lnTo>
                  <a:lnTo>
                    <a:pt x="3597" y="7195"/>
                  </a:lnTo>
                  <a:lnTo>
                    <a:pt x="7644" y="7195"/>
                  </a:lnTo>
                  <a:lnTo>
                    <a:pt x="8319" y="7120"/>
                  </a:lnTo>
                  <a:lnTo>
                    <a:pt x="8994" y="6896"/>
                  </a:lnTo>
                  <a:lnTo>
                    <a:pt x="9593" y="6596"/>
                  </a:lnTo>
                  <a:lnTo>
                    <a:pt x="10118" y="6146"/>
                  </a:lnTo>
                  <a:lnTo>
                    <a:pt x="10567" y="5621"/>
                  </a:lnTo>
                  <a:lnTo>
                    <a:pt x="10867" y="5022"/>
                  </a:lnTo>
                  <a:lnTo>
                    <a:pt x="11092" y="4347"/>
                  </a:lnTo>
                  <a:lnTo>
                    <a:pt x="11167" y="3598"/>
                  </a:lnTo>
                  <a:lnTo>
                    <a:pt x="11092" y="2848"/>
                  </a:lnTo>
                  <a:lnTo>
                    <a:pt x="10867" y="2174"/>
                  </a:lnTo>
                  <a:lnTo>
                    <a:pt x="10567" y="1574"/>
                  </a:lnTo>
                  <a:lnTo>
                    <a:pt x="10118" y="1050"/>
                  </a:lnTo>
                  <a:lnTo>
                    <a:pt x="9593" y="600"/>
                  </a:lnTo>
                  <a:lnTo>
                    <a:pt x="8994" y="300"/>
                  </a:lnTo>
                  <a:lnTo>
                    <a:pt x="8319" y="75"/>
                  </a:lnTo>
                  <a:lnTo>
                    <a:pt x="7644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9" name="Google Shape;419;p34"/>
            <p:cNvSpPr/>
            <p:nvPr/>
          </p:nvSpPr>
          <p:spPr>
            <a:xfrm>
              <a:off x="3650725" y="446100"/>
              <a:ext cx="54375" cy="54350"/>
            </a:xfrm>
            <a:custGeom>
              <a:avLst/>
              <a:gdLst/>
              <a:ahLst/>
              <a:cxnLst/>
              <a:rect l="l" t="t" r="r" b="b"/>
              <a:pathLst>
                <a:path w="2175" h="2174" extrusionOk="0">
                  <a:moveTo>
                    <a:pt x="1125" y="0"/>
                  </a:moveTo>
                  <a:lnTo>
                    <a:pt x="825" y="75"/>
                  </a:lnTo>
                  <a:lnTo>
                    <a:pt x="675" y="75"/>
                  </a:lnTo>
                  <a:lnTo>
                    <a:pt x="450" y="225"/>
                  </a:lnTo>
                  <a:lnTo>
                    <a:pt x="300" y="300"/>
                  </a:lnTo>
                  <a:lnTo>
                    <a:pt x="225" y="525"/>
                  </a:lnTo>
                  <a:lnTo>
                    <a:pt x="76" y="675"/>
                  </a:lnTo>
                  <a:lnTo>
                    <a:pt x="1" y="824"/>
                  </a:lnTo>
                  <a:lnTo>
                    <a:pt x="1" y="1124"/>
                  </a:lnTo>
                  <a:lnTo>
                    <a:pt x="1" y="1349"/>
                  </a:lnTo>
                  <a:lnTo>
                    <a:pt x="76" y="1499"/>
                  </a:lnTo>
                  <a:lnTo>
                    <a:pt x="225" y="1649"/>
                  </a:lnTo>
                  <a:lnTo>
                    <a:pt x="300" y="1874"/>
                  </a:lnTo>
                  <a:lnTo>
                    <a:pt x="450" y="2024"/>
                  </a:lnTo>
                  <a:lnTo>
                    <a:pt x="675" y="2099"/>
                  </a:lnTo>
                  <a:lnTo>
                    <a:pt x="825" y="2173"/>
                  </a:lnTo>
                  <a:lnTo>
                    <a:pt x="1275" y="2173"/>
                  </a:lnTo>
                  <a:lnTo>
                    <a:pt x="1500" y="2099"/>
                  </a:lnTo>
                  <a:lnTo>
                    <a:pt x="1649" y="2024"/>
                  </a:lnTo>
                  <a:lnTo>
                    <a:pt x="1799" y="1874"/>
                  </a:lnTo>
                  <a:lnTo>
                    <a:pt x="1949" y="1649"/>
                  </a:lnTo>
                  <a:lnTo>
                    <a:pt x="2099" y="1499"/>
                  </a:lnTo>
                  <a:lnTo>
                    <a:pt x="2099" y="1349"/>
                  </a:lnTo>
                  <a:lnTo>
                    <a:pt x="2174" y="1124"/>
                  </a:lnTo>
                  <a:lnTo>
                    <a:pt x="2099" y="824"/>
                  </a:lnTo>
                  <a:lnTo>
                    <a:pt x="2099" y="675"/>
                  </a:lnTo>
                  <a:lnTo>
                    <a:pt x="1949" y="525"/>
                  </a:lnTo>
                  <a:lnTo>
                    <a:pt x="1799" y="300"/>
                  </a:lnTo>
                  <a:lnTo>
                    <a:pt x="1649" y="225"/>
                  </a:lnTo>
                  <a:lnTo>
                    <a:pt x="1500" y="75"/>
                  </a:lnTo>
                  <a:lnTo>
                    <a:pt x="1275" y="75"/>
                  </a:lnTo>
                  <a:lnTo>
                    <a:pt x="1125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0" name="Google Shape;420;p34"/>
            <p:cNvSpPr/>
            <p:nvPr/>
          </p:nvSpPr>
          <p:spPr>
            <a:xfrm>
              <a:off x="3761275" y="423600"/>
              <a:ext cx="99325" cy="99325"/>
            </a:xfrm>
            <a:custGeom>
              <a:avLst/>
              <a:gdLst/>
              <a:ahLst/>
              <a:cxnLst/>
              <a:rect l="l" t="t" r="r" b="b"/>
              <a:pathLst>
                <a:path w="3973" h="3973" extrusionOk="0">
                  <a:moveTo>
                    <a:pt x="2024" y="1"/>
                  </a:moveTo>
                  <a:lnTo>
                    <a:pt x="1574" y="76"/>
                  </a:lnTo>
                  <a:lnTo>
                    <a:pt x="1200" y="151"/>
                  </a:lnTo>
                  <a:lnTo>
                    <a:pt x="900" y="375"/>
                  </a:lnTo>
                  <a:lnTo>
                    <a:pt x="600" y="600"/>
                  </a:lnTo>
                  <a:lnTo>
                    <a:pt x="375" y="900"/>
                  </a:lnTo>
                  <a:lnTo>
                    <a:pt x="150" y="1200"/>
                  </a:lnTo>
                  <a:lnTo>
                    <a:pt x="75" y="1575"/>
                  </a:lnTo>
                  <a:lnTo>
                    <a:pt x="0" y="2024"/>
                  </a:lnTo>
                  <a:lnTo>
                    <a:pt x="75" y="2399"/>
                  </a:lnTo>
                  <a:lnTo>
                    <a:pt x="150" y="2774"/>
                  </a:lnTo>
                  <a:lnTo>
                    <a:pt x="375" y="3073"/>
                  </a:lnTo>
                  <a:lnTo>
                    <a:pt x="600" y="3373"/>
                  </a:lnTo>
                  <a:lnTo>
                    <a:pt x="900" y="3673"/>
                  </a:lnTo>
                  <a:lnTo>
                    <a:pt x="1200" y="3823"/>
                  </a:lnTo>
                  <a:lnTo>
                    <a:pt x="1574" y="3973"/>
                  </a:lnTo>
                  <a:lnTo>
                    <a:pt x="2399" y="3973"/>
                  </a:lnTo>
                  <a:lnTo>
                    <a:pt x="2773" y="3823"/>
                  </a:lnTo>
                  <a:lnTo>
                    <a:pt x="3073" y="3673"/>
                  </a:lnTo>
                  <a:lnTo>
                    <a:pt x="3373" y="3373"/>
                  </a:lnTo>
                  <a:lnTo>
                    <a:pt x="3598" y="3073"/>
                  </a:lnTo>
                  <a:lnTo>
                    <a:pt x="3823" y="2774"/>
                  </a:lnTo>
                  <a:lnTo>
                    <a:pt x="3898" y="2399"/>
                  </a:lnTo>
                  <a:lnTo>
                    <a:pt x="3973" y="2024"/>
                  </a:lnTo>
                  <a:lnTo>
                    <a:pt x="3898" y="1575"/>
                  </a:lnTo>
                  <a:lnTo>
                    <a:pt x="3823" y="1200"/>
                  </a:lnTo>
                  <a:lnTo>
                    <a:pt x="3598" y="900"/>
                  </a:lnTo>
                  <a:lnTo>
                    <a:pt x="3373" y="600"/>
                  </a:lnTo>
                  <a:lnTo>
                    <a:pt x="3073" y="375"/>
                  </a:lnTo>
                  <a:lnTo>
                    <a:pt x="2773" y="151"/>
                  </a:lnTo>
                  <a:lnTo>
                    <a:pt x="2399" y="76"/>
                  </a:lnTo>
                  <a:lnTo>
                    <a:pt x="2024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21" name="Google Shape;421;p34"/>
          <p:cNvSpPr txBox="1">
            <a:spLocks noGrp="1"/>
          </p:cNvSpPr>
          <p:nvPr>
            <p:ph type="body" idx="4294967295"/>
          </p:nvPr>
        </p:nvSpPr>
        <p:spPr>
          <a:xfrm>
            <a:off x="762000" y="444300"/>
            <a:ext cx="2119500" cy="4254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3600" b="1">
                <a:latin typeface="Poppins"/>
                <a:ea typeface="Poppins"/>
                <a:cs typeface="Poppins"/>
                <a:sym typeface="Poppins"/>
              </a:rPr>
              <a:t>Tablet project</a:t>
            </a:r>
            <a:endParaRPr sz="3600"/>
          </a:p>
        </p:txBody>
      </p:sp>
      <p:sp>
        <p:nvSpPr>
          <p:cNvPr id="422" name="Google Shape;422;p34"/>
          <p:cNvSpPr txBox="1">
            <a:spLocks noGrp="1"/>
          </p:cNvSpPr>
          <p:nvPr>
            <p:ph type="body" idx="4294967295"/>
          </p:nvPr>
        </p:nvSpPr>
        <p:spPr>
          <a:xfrm>
            <a:off x="6262500" y="444300"/>
            <a:ext cx="2119500" cy="4254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200"/>
              <a:t>Show and explain your web, app or software projects using these gadget templates.</a:t>
            </a:r>
            <a:endParaRPr sz="120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Google Shape;428;p35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21</a:t>
            </a:fld>
            <a:endParaRPr/>
          </a:p>
        </p:txBody>
      </p:sp>
      <p:sp>
        <p:nvSpPr>
          <p:cNvPr id="429" name="Google Shape;429;p35"/>
          <p:cNvSpPr txBox="1">
            <a:spLocks noGrp="1"/>
          </p:cNvSpPr>
          <p:nvPr>
            <p:ph type="body" idx="4294967295"/>
          </p:nvPr>
        </p:nvSpPr>
        <p:spPr>
          <a:xfrm>
            <a:off x="403325" y="444300"/>
            <a:ext cx="2119500" cy="4254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3400" b="1">
                <a:latin typeface="Poppins"/>
                <a:ea typeface="Poppins"/>
                <a:cs typeface="Poppins"/>
                <a:sym typeface="Poppins"/>
              </a:rPr>
              <a:t>Desktop project</a:t>
            </a:r>
            <a:endParaRPr sz="3400"/>
          </a:p>
        </p:txBody>
      </p:sp>
      <p:sp>
        <p:nvSpPr>
          <p:cNvPr id="430" name="Google Shape;430;p35"/>
          <p:cNvSpPr txBox="1">
            <a:spLocks noGrp="1"/>
          </p:cNvSpPr>
          <p:nvPr>
            <p:ph type="body" idx="4294967295"/>
          </p:nvPr>
        </p:nvSpPr>
        <p:spPr>
          <a:xfrm>
            <a:off x="6621175" y="444300"/>
            <a:ext cx="2119500" cy="4254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200"/>
              <a:t>Show and explain your web, app or software projects using these gadget templates.</a:t>
            </a:r>
            <a:endParaRPr sz="1200"/>
          </a:p>
        </p:txBody>
      </p:sp>
      <p:grpSp>
        <p:nvGrpSpPr>
          <p:cNvPr id="431" name="Google Shape;431;p35"/>
          <p:cNvGrpSpPr/>
          <p:nvPr/>
        </p:nvGrpSpPr>
        <p:grpSpPr>
          <a:xfrm>
            <a:off x="2300899" y="1241129"/>
            <a:ext cx="4542205" cy="2661224"/>
            <a:chOff x="2300899" y="1241129"/>
            <a:chExt cx="4542205" cy="2661224"/>
          </a:xfrm>
        </p:grpSpPr>
        <p:sp>
          <p:nvSpPr>
            <p:cNvPr id="432" name="Google Shape;432;p35"/>
            <p:cNvSpPr/>
            <p:nvPr/>
          </p:nvSpPr>
          <p:spPr>
            <a:xfrm>
              <a:off x="2672349" y="1241129"/>
              <a:ext cx="3797910" cy="2542169"/>
            </a:xfrm>
            <a:custGeom>
              <a:avLst/>
              <a:gdLst/>
              <a:ahLst/>
              <a:cxnLst/>
              <a:rect l="l" t="t" r="r" b="b"/>
              <a:pathLst>
                <a:path w="5161606" h="3454973" extrusionOk="0">
                  <a:moveTo>
                    <a:pt x="4992053" y="0"/>
                  </a:moveTo>
                  <a:lnTo>
                    <a:pt x="170498" y="0"/>
                  </a:lnTo>
                  <a:cubicBezTo>
                    <a:pt x="76200" y="0"/>
                    <a:pt x="0" y="76143"/>
                    <a:pt x="0" y="170369"/>
                  </a:cubicBezTo>
                  <a:lnTo>
                    <a:pt x="0" y="3396915"/>
                  </a:lnTo>
                  <a:cubicBezTo>
                    <a:pt x="0" y="3429275"/>
                    <a:pt x="26670" y="3454973"/>
                    <a:pt x="58102" y="3454973"/>
                  </a:cubicBezTo>
                  <a:lnTo>
                    <a:pt x="5103495" y="3454973"/>
                  </a:lnTo>
                  <a:cubicBezTo>
                    <a:pt x="5135880" y="3454973"/>
                    <a:pt x="5161598" y="3428324"/>
                    <a:pt x="5161598" y="3396915"/>
                  </a:cubicBezTo>
                  <a:lnTo>
                    <a:pt x="5161598" y="170369"/>
                  </a:lnTo>
                  <a:cubicBezTo>
                    <a:pt x="5162550" y="76143"/>
                    <a:pt x="5086350" y="0"/>
                    <a:pt x="4992053" y="0"/>
                  </a:cubicBezTo>
                  <a:close/>
                  <a:moveTo>
                    <a:pt x="4981575" y="3245581"/>
                  </a:moveTo>
                  <a:lnTo>
                    <a:pt x="190500" y="3245581"/>
                  </a:lnTo>
                  <a:lnTo>
                    <a:pt x="190500" y="199874"/>
                  </a:lnTo>
                  <a:lnTo>
                    <a:pt x="4981575" y="199874"/>
                  </a:lnTo>
                  <a:lnTo>
                    <a:pt x="4981575" y="324558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3" name="Google Shape;433;p35"/>
            <p:cNvSpPr/>
            <p:nvPr/>
          </p:nvSpPr>
          <p:spPr>
            <a:xfrm>
              <a:off x="2300899" y="3832321"/>
              <a:ext cx="4542205" cy="70032"/>
            </a:xfrm>
            <a:custGeom>
              <a:avLst/>
              <a:gdLst/>
              <a:ahLst/>
              <a:cxnLst/>
              <a:rect l="l" t="t" r="r" b="b"/>
              <a:pathLst>
                <a:path w="6173152" h="95178" extrusionOk="0">
                  <a:moveTo>
                    <a:pt x="0" y="0"/>
                  </a:moveTo>
                  <a:cubicBezTo>
                    <a:pt x="0" y="0"/>
                    <a:pt x="129540" y="95178"/>
                    <a:pt x="450533" y="95178"/>
                  </a:cubicBezTo>
                  <a:lnTo>
                    <a:pt x="5817870" y="95178"/>
                  </a:lnTo>
                  <a:cubicBezTo>
                    <a:pt x="5948363" y="95178"/>
                    <a:pt x="6173153" y="0"/>
                    <a:pt x="617315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4" name="Google Shape;434;p35"/>
            <p:cNvSpPr/>
            <p:nvPr/>
          </p:nvSpPr>
          <p:spPr>
            <a:xfrm>
              <a:off x="2300899" y="3776295"/>
              <a:ext cx="4541505" cy="56025"/>
            </a:xfrm>
            <a:custGeom>
              <a:avLst/>
              <a:gdLst/>
              <a:ahLst/>
              <a:cxnLst/>
              <a:rect l="l" t="t" r="r" b="b"/>
              <a:pathLst>
                <a:path w="6172200" h="76142" extrusionOk="0">
                  <a:moveTo>
                    <a:pt x="0" y="76143"/>
                  </a:moveTo>
                  <a:lnTo>
                    <a:pt x="6172200" y="76143"/>
                  </a:lnTo>
                  <a:lnTo>
                    <a:pt x="61722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5" name="Google Shape;435;p35"/>
            <p:cNvSpPr/>
            <p:nvPr/>
          </p:nvSpPr>
          <p:spPr>
            <a:xfrm>
              <a:off x="4235243" y="3776295"/>
              <a:ext cx="665106" cy="35016"/>
            </a:xfrm>
            <a:custGeom>
              <a:avLst/>
              <a:gdLst/>
              <a:ahLst/>
              <a:cxnLst/>
              <a:rect l="l" t="t" r="r" b="b"/>
              <a:pathLst>
                <a:path w="903922" h="47589" extrusionOk="0">
                  <a:moveTo>
                    <a:pt x="0" y="0"/>
                  </a:moveTo>
                  <a:cubicBezTo>
                    <a:pt x="0" y="0"/>
                    <a:pt x="26670" y="47589"/>
                    <a:pt x="53340" y="47589"/>
                  </a:cubicBezTo>
                  <a:lnTo>
                    <a:pt x="850582" y="47589"/>
                  </a:lnTo>
                  <a:cubicBezTo>
                    <a:pt x="877253" y="47589"/>
                    <a:pt x="903922" y="0"/>
                    <a:pt x="90392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" name="Google Shape;441;p36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22</a:t>
            </a:fld>
            <a:endParaRPr/>
          </a:p>
        </p:txBody>
      </p:sp>
      <p:sp>
        <p:nvSpPr>
          <p:cNvPr id="442" name="Google Shape;442;p36"/>
          <p:cNvSpPr txBox="1">
            <a:spLocks noGrp="1"/>
          </p:cNvSpPr>
          <p:nvPr>
            <p:ph type="ctrTitle" idx="4294967295"/>
          </p:nvPr>
        </p:nvSpPr>
        <p:spPr>
          <a:xfrm>
            <a:off x="2351788" y="1180487"/>
            <a:ext cx="46080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0"/>
              <a:t>Thanks!</a:t>
            </a:r>
            <a:endParaRPr sz="8000"/>
          </a:p>
        </p:txBody>
      </p:sp>
      <p:sp>
        <p:nvSpPr>
          <p:cNvPr id="443" name="Google Shape;443;p36"/>
          <p:cNvSpPr txBox="1">
            <a:spLocks noGrp="1"/>
          </p:cNvSpPr>
          <p:nvPr>
            <p:ph type="subTitle" idx="4294967295"/>
          </p:nvPr>
        </p:nvSpPr>
        <p:spPr>
          <a:xfrm>
            <a:off x="2351800" y="2265877"/>
            <a:ext cx="4608000" cy="177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>
                <a:latin typeface="Poppins"/>
                <a:ea typeface="Poppins"/>
                <a:cs typeface="Poppins"/>
                <a:sym typeface="Poppins"/>
              </a:rPr>
              <a:t>Any questions?</a:t>
            </a:r>
            <a:endParaRPr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You can find me at</a:t>
            </a:r>
            <a:endParaRPr/>
          </a:p>
          <a:p>
            <a:pPr marL="457200" lvl="0" indent="-330200" algn="l" rtl="0">
              <a:spcBef>
                <a:spcPts val="600"/>
              </a:spcBef>
              <a:spcAft>
                <a:spcPts val="0"/>
              </a:spcAft>
              <a:buSzPts val="1600"/>
              <a:buChar char="￮"/>
            </a:pPr>
            <a:r>
              <a:rPr lang="en"/>
              <a:t>@username</a:t>
            </a:r>
            <a:endParaRPr/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￮"/>
            </a:pPr>
            <a:r>
              <a:rPr lang="en"/>
              <a:t>user@mail.me</a:t>
            </a:r>
            <a:endParaRPr/>
          </a:p>
        </p:txBody>
      </p:sp>
      <p:grpSp>
        <p:nvGrpSpPr>
          <p:cNvPr id="444" name="Google Shape;444;p36"/>
          <p:cNvGrpSpPr/>
          <p:nvPr/>
        </p:nvGrpSpPr>
        <p:grpSpPr>
          <a:xfrm>
            <a:off x="1812552" y="1460659"/>
            <a:ext cx="345971" cy="325505"/>
            <a:chOff x="5972700" y="2330200"/>
            <a:chExt cx="411625" cy="387275"/>
          </a:xfrm>
        </p:grpSpPr>
        <p:sp>
          <p:nvSpPr>
            <p:cNvPr id="445" name="Google Shape;445;p36"/>
            <p:cNvSpPr/>
            <p:nvPr/>
          </p:nvSpPr>
          <p:spPr>
            <a:xfrm>
              <a:off x="5972700" y="2476950"/>
              <a:ext cx="98050" cy="219825"/>
            </a:xfrm>
            <a:custGeom>
              <a:avLst/>
              <a:gdLst/>
              <a:ahLst/>
              <a:cxnLst/>
              <a:rect l="l" t="t" r="r" b="b"/>
              <a:pathLst>
                <a:path w="3922" h="8793" fill="none" extrusionOk="0">
                  <a:moveTo>
                    <a:pt x="0" y="0"/>
                  </a:moveTo>
                  <a:lnTo>
                    <a:pt x="0" y="8792"/>
                  </a:lnTo>
                  <a:lnTo>
                    <a:pt x="3921" y="8792"/>
                  </a:lnTo>
                  <a:lnTo>
                    <a:pt x="3921" y="0"/>
                  </a:lnTo>
                  <a:lnTo>
                    <a:pt x="0" y="0"/>
                  </a:lnTo>
                  <a:close/>
                  <a:moveTo>
                    <a:pt x="2411" y="2411"/>
                  </a:moveTo>
                  <a:lnTo>
                    <a:pt x="2411" y="2411"/>
                  </a:lnTo>
                  <a:lnTo>
                    <a:pt x="2265" y="2387"/>
                  </a:lnTo>
                  <a:lnTo>
                    <a:pt x="2143" y="2363"/>
                  </a:lnTo>
                  <a:lnTo>
                    <a:pt x="2022" y="2290"/>
                  </a:lnTo>
                  <a:lnTo>
                    <a:pt x="1924" y="2216"/>
                  </a:lnTo>
                  <a:lnTo>
                    <a:pt x="1827" y="2095"/>
                  </a:lnTo>
                  <a:lnTo>
                    <a:pt x="1754" y="1973"/>
                  </a:lnTo>
                  <a:lnTo>
                    <a:pt x="1729" y="1851"/>
                  </a:lnTo>
                  <a:lnTo>
                    <a:pt x="1705" y="1705"/>
                  </a:lnTo>
                  <a:lnTo>
                    <a:pt x="1705" y="1705"/>
                  </a:lnTo>
                  <a:lnTo>
                    <a:pt x="1729" y="1559"/>
                  </a:lnTo>
                  <a:lnTo>
                    <a:pt x="1754" y="1437"/>
                  </a:lnTo>
                  <a:lnTo>
                    <a:pt x="1827" y="1315"/>
                  </a:lnTo>
                  <a:lnTo>
                    <a:pt x="1924" y="1218"/>
                  </a:lnTo>
                  <a:lnTo>
                    <a:pt x="2022" y="1120"/>
                  </a:lnTo>
                  <a:lnTo>
                    <a:pt x="2143" y="1072"/>
                  </a:lnTo>
                  <a:lnTo>
                    <a:pt x="2265" y="1023"/>
                  </a:lnTo>
                  <a:lnTo>
                    <a:pt x="2411" y="999"/>
                  </a:lnTo>
                  <a:lnTo>
                    <a:pt x="2411" y="999"/>
                  </a:lnTo>
                  <a:lnTo>
                    <a:pt x="2557" y="1023"/>
                  </a:lnTo>
                  <a:lnTo>
                    <a:pt x="2679" y="1072"/>
                  </a:lnTo>
                  <a:lnTo>
                    <a:pt x="2801" y="1120"/>
                  </a:lnTo>
                  <a:lnTo>
                    <a:pt x="2898" y="1218"/>
                  </a:lnTo>
                  <a:lnTo>
                    <a:pt x="2996" y="1315"/>
                  </a:lnTo>
                  <a:lnTo>
                    <a:pt x="3069" y="1437"/>
                  </a:lnTo>
                  <a:lnTo>
                    <a:pt x="3093" y="1559"/>
                  </a:lnTo>
                  <a:lnTo>
                    <a:pt x="3118" y="1705"/>
                  </a:lnTo>
                  <a:lnTo>
                    <a:pt x="3118" y="1705"/>
                  </a:lnTo>
                  <a:lnTo>
                    <a:pt x="3093" y="1851"/>
                  </a:lnTo>
                  <a:lnTo>
                    <a:pt x="3069" y="1973"/>
                  </a:lnTo>
                  <a:lnTo>
                    <a:pt x="2996" y="2095"/>
                  </a:lnTo>
                  <a:lnTo>
                    <a:pt x="2898" y="2216"/>
                  </a:lnTo>
                  <a:lnTo>
                    <a:pt x="2801" y="2290"/>
                  </a:lnTo>
                  <a:lnTo>
                    <a:pt x="2679" y="2363"/>
                  </a:lnTo>
                  <a:lnTo>
                    <a:pt x="2557" y="2387"/>
                  </a:lnTo>
                  <a:lnTo>
                    <a:pt x="2411" y="2411"/>
                  </a:lnTo>
                  <a:lnTo>
                    <a:pt x="2411" y="2411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6" name="Google Shape;446;p36"/>
            <p:cNvSpPr/>
            <p:nvPr/>
          </p:nvSpPr>
          <p:spPr>
            <a:xfrm>
              <a:off x="6078025" y="2330200"/>
              <a:ext cx="306300" cy="387275"/>
            </a:xfrm>
            <a:custGeom>
              <a:avLst/>
              <a:gdLst/>
              <a:ahLst/>
              <a:cxnLst/>
              <a:rect l="l" t="t" r="r" b="b"/>
              <a:pathLst>
                <a:path w="12252" h="15491" fill="none" extrusionOk="0">
                  <a:moveTo>
                    <a:pt x="1" y="13396"/>
                  </a:moveTo>
                  <a:lnTo>
                    <a:pt x="1511" y="13396"/>
                  </a:lnTo>
                  <a:lnTo>
                    <a:pt x="1511" y="13396"/>
                  </a:lnTo>
                  <a:lnTo>
                    <a:pt x="1998" y="13639"/>
                  </a:lnTo>
                  <a:lnTo>
                    <a:pt x="2680" y="13932"/>
                  </a:lnTo>
                  <a:lnTo>
                    <a:pt x="3556" y="14273"/>
                  </a:lnTo>
                  <a:lnTo>
                    <a:pt x="4531" y="14638"/>
                  </a:lnTo>
                  <a:lnTo>
                    <a:pt x="5578" y="14955"/>
                  </a:lnTo>
                  <a:lnTo>
                    <a:pt x="6114" y="15101"/>
                  </a:lnTo>
                  <a:lnTo>
                    <a:pt x="6650" y="15222"/>
                  </a:lnTo>
                  <a:lnTo>
                    <a:pt x="7161" y="15344"/>
                  </a:lnTo>
                  <a:lnTo>
                    <a:pt x="7672" y="15417"/>
                  </a:lnTo>
                  <a:lnTo>
                    <a:pt x="8135" y="15466"/>
                  </a:lnTo>
                  <a:lnTo>
                    <a:pt x="8598" y="15490"/>
                  </a:lnTo>
                  <a:lnTo>
                    <a:pt x="8598" y="15490"/>
                  </a:lnTo>
                  <a:lnTo>
                    <a:pt x="9377" y="15490"/>
                  </a:lnTo>
                  <a:lnTo>
                    <a:pt x="9791" y="15466"/>
                  </a:lnTo>
                  <a:lnTo>
                    <a:pt x="10181" y="15417"/>
                  </a:lnTo>
                  <a:lnTo>
                    <a:pt x="10522" y="15320"/>
                  </a:lnTo>
                  <a:lnTo>
                    <a:pt x="10692" y="15271"/>
                  </a:lnTo>
                  <a:lnTo>
                    <a:pt x="10814" y="15222"/>
                  </a:lnTo>
                  <a:lnTo>
                    <a:pt x="10936" y="15149"/>
                  </a:lnTo>
                  <a:lnTo>
                    <a:pt x="11033" y="15052"/>
                  </a:lnTo>
                  <a:lnTo>
                    <a:pt x="11082" y="14955"/>
                  </a:lnTo>
                  <a:lnTo>
                    <a:pt x="11131" y="14833"/>
                  </a:lnTo>
                  <a:lnTo>
                    <a:pt x="11204" y="14126"/>
                  </a:lnTo>
                  <a:lnTo>
                    <a:pt x="11204" y="14126"/>
                  </a:lnTo>
                  <a:lnTo>
                    <a:pt x="11180" y="13956"/>
                  </a:lnTo>
                  <a:lnTo>
                    <a:pt x="11131" y="13810"/>
                  </a:lnTo>
                  <a:lnTo>
                    <a:pt x="11033" y="13664"/>
                  </a:lnTo>
                  <a:lnTo>
                    <a:pt x="10887" y="13542"/>
                  </a:lnTo>
                  <a:lnTo>
                    <a:pt x="10887" y="13542"/>
                  </a:lnTo>
                  <a:lnTo>
                    <a:pt x="11009" y="13518"/>
                  </a:lnTo>
                  <a:lnTo>
                    <a:pt x="11131" y="13469"/>
                  </a:lnTo>
                  <a:lnTo>
                    <a:pt x="11253" y="13420"/>
                  </a:lnTo>
                  <a:lnTo>
                    <a:pt x="11350" y="13323"/>
                  </a:lnTo>
                  <a:lnTo>
                    <a:pt x="11423" y="13225"/>
                  </a:lnTo>
                  <a:lnTo>
                    <a:pt x="11496" y="13104"/>
                  </a:lnTo>
                  <a:lnTo>
                    <a:pt x="11545" y="12957"/>
                  </a:lnTo>
                  <a:lnTo>
                    <a:pt x="11569" y="12836"/>
                  </a:lnTo>
                  <a:lnTo>
                    <a:pt x="11642" y="11959"/>
                  </a:lnTo>
                  <a:lnTo>
                    <a:pt x="11642" y="11959"/>
                  </a:lnTo>
                  <a:lnTo>
                    <a:pt x="11642" y="11837"/>
                  </a:lnTo>
                  <a:lnTo>
                    <a:pt x="11642" y="11740"/>
                  </a:lnTo>
                  <a:lnTo>
                    <a:pt x="11618" y="11618"/>
                  </a:lnTo>
                  <a:lnTo>
                    <a:pt x="11569" y="11521"/>
                  </a:lnTo>
                  <a:lnTo>
                    <a:pt x="11447" y="11350"/>
                  </a:lnTo>
                  <a:lnTo>
                    <a:pt x="11374" y="11277"/>
                  </a:lnTo>
                  <a:lnTo>
                    <a:pt x="11301" y="11204"/>
                  </a:lnTo>
                  <a:lnTo>
                    <a:pt x="11301" y="11204"/>
                  </a:lnTo>
                  <a:lnTo>
                    <a:pt x="11423" y="11180"/>
                  </a:lnTo>
                  <a:lnTo>
                    <a:pt x="11521" y="11131"/>
                  </a:lnTo>
                  <a:lnTo>
                    <a:pt x="11618" y="11058"/>
                  </a:lnTo>
                  <a:lnTo>
                    <a:pt x="11715" y="10960"/>
                  </a:lnTo>
                  <a:lnTo>
                    <a:pt x="11788" y="10863"/>
                  </a:lnTo>
                  <a:lnTo>
                    <a:pt x="11837" y="10766"/>
                  </a:lnTo>
                  <a:lnTo>
                    <a:pt x="11886" y="10644"/>
                  </a:lnTo>
                  <a:lnTo>
                    <a:pt x="11910" y="10498"/>
                  </a:lnTo>
                  <a:lnTo>
                    <a:pt x="11983" y="9645"/>
                  </a:lnTo>
                  <a:lnTo>
                    <a:pt x="11983" y="9645"/>
                  </a:lnTo>
                  <a:lnTo>
                    <a:pt x="11983" y="9523"/>
                  </a:lnTo>
                  <a:lnTo>
                    <a:pt x="11983" y="9402"/>
                  </a:lnTo>
                  <a:lnTo>
                    <a:pt x="11959" y="9280"/>
                  </a:lnTo>
                  <a:lnTo>
                    <a:pt x="11910" y="9182"/>
                  </a:lnTo>
                  <a:lnTo>
                    <a:pt x="11861" y="9085"/>
                  </a:lnTo>
                  <a:lnTo>
                    <a:pt x="11788" y="9012"/>
                  </a:lnTo>
                  <a:lnTo>
                    <a:pt x="11715" y="8939"/>
                  </a:lnTo>
                  <a:lnTo>
                    <a:pt x="11618" y="8866"/>
                  </a:lnTo>
                  <a:lnTo>
                    <a:pt x="11618" y="8866"/>
                  </a:lnTo>
                  <a:lnTo>
                    <a:pt x="11715" y="8841"/>
                  </a:lnTo>
                  <a:lnTo>
                    <a:pt x="11813" y="8768"/>
                  </a:lnTo>
                  <a:lnTo>
                    <a:pt x="11910" y="8695"/>
                  </a:lnTo>
                  <a:lnTo>
                    <a:pt x="11983" y="8622"/>
                  </a:lnTo>
                  <a:lnTo>
                    <a:pt x="12056" y="8525"/>
                  </a:lnTo>
                  <a:lnTo>
                    <a:pt x="12105" y="8427"/>
                  </a:lnTo>
                  <a:lnTo>
                    <a:pt x="12129" y="8306"/>
                  </a:lnTo>
                  <a:lnTo>
                    <a:pt x="12154" y="8184"/>
                  </a:lnTo>
                  <a:lnTo>
                    <a:pt x="12251" y="7307"/>
                  </a:lnTo>
                  <a:lnTo>
                    <a:pt x="12251" y="7307"/>
                  </a:lnTo>
                  <a:lnTo>
                    <a:pt x="12227" y="7185"/>
                  </a:lnTo>
                  <a:lnTo>
                    <a:pt x="12202" y="7064"/>
                  </a:lnTo>
                  <a:lnTo>
                    <a:pt x="12154" y="6966"/>
                  </a:lnTo>
                  <a:lnTo>
                    <a:pt x="12105" y="6869"/>
                  </a:lnTo>
                  <a:lnTo>
                    <a:pt x="12032" y="6771"/>
                  </a:lnTo>
                  <a:lnTo>
                    <a:pt x="11935" y="6698"/>
                  </a:lnTo>
                  <a:lnTo>
                    <a:pt x="11715" y="6552"/>
                  </a:lnTo>
                  <a:lnTo>
                    <a:pt x="11472" y="6430"/>
                  </a:lnTo>
                  <a:lnTo>
                    <a:pt x="11180" y="6333"/>
                  </a:lnTo>
                  <a:lnTo>
                    <a:pt x="10863" y="6260"/>
                  </a:lnTo>
                  <a:lnTo>
                    <a:pt x="10546" y="6211"/>
                  </a:lnTo>
                  <a:lnTo>
                    <a:pt x="10546" y="6211"/>
                  </a:lnTo>
                  <a:lnTo>
                    <a:pt x="9864" y="6114"/>
                  </a:lnTo>
                  <a:lnTo>
                    <a:pt x="8817" y="6016"/>
                  </a:lnTo>
                  <a:lnTo>
                    <a:pt x="7575" y="5943"/>
                  </a:lnTo>
                  <a:lnTo>
                    <a:pt x="6309" y="5870"/>
                  </a:lnTo>
                  <a:lnTo>
                    <a:pt x="6309" y="5870"/>
                  </a:lnTo>
                  <a:lnTo>
                    <a:pt x="6479" y="5578"/>
                  </a:lnTo>
                  <a:lnTo>
                    <a:pt x="6625" y="5237"/>
                  </a:lnTo>
                  <a:lnTo>
                    <a:pt x="6771" y="4872"/>
                  </a:lnTo>
                  <a:lnTo>
                    <a:pt x="6869" y="4482"/>
                  </a:lnTo>
                  <a:lnTo>
                    <a:pt x="6966" y="4092"/>
                  </a:lnTo>
                  <a:lnTo>
                    <a:pt x="7064" y="3678"/>
                  </a:lnTo>
                  <a:lnTo>
                    <a:pt x="7161" y="2875"/>
                  </a:lnTo>
                  <a:lnTo>
                    <a:pt x="7234" y="2144"/>
                  </a:lnTo>
                  <a:lnTo>
                    <a:pt x="7283" y="1535"/>
                  </a:lnTo>
                  <a:lnTo>
                    <a:pt x="7283" y="975"/>
                  </a:lnTo>
                  <a:lnTo>
                    <a:pt x="7283" y="975"/>
                  </a:lnTo>
                  <a:lnTo>
                    <a:pt x="7283" y="804"/>
                  </a:lnTo>
                  <a:lnTo>
                    <a:pt x="7210" y="609"/>
                  </a:lnTo>
                  <a:lnTo>
                    <a:pt x="7137" y="463"/>
                  </a:lnTo>
                  <a:lnTo>
                    <a:pt x="7015" y="317"/>
                  </a:lnTo>
                  <a:lnTo>
                    <a:pt x="6869" y="171"/>
                  </a:lnTo>
                  <a:lnTo>
                    <a:pt x="6698" y="98"/>
                  </a:lnTo>
                  <a:lnTo>
                    <a:pt x="6503" y="25"/>
                  </a:lnTo>
                  <a:lnTo>
                    <a:pt x="6309" y="1"/>
                  </a:lnTo>
                  <a:lnTo>
                    <a:pt x="6309" y="1"/>
                  </a:lnTo>
                  <a:lnTo>
                    <a:pt x="5943" y="25"/>
                  </a:lnTo>
                  <a:lnTo>
                    <a:pt x="5700" y="74"/>
                  </a:lnTo>
                  <a:lnTo>
                    <a:pt x="5505" y="147"/>
                  </a:lnTo>
                  <a:lnTo>
                    <a:pt x="5359" y="220"/>
                  </a:lnTo>
                  <a:lnTo>
                    <a:pt x="5359" y="220"/>
                  </a:lnTo>
                  <a:lnTo>
                    <a:pt x="4969" y="1462"/>
                  </a:lnTo>
                  <a:lnTo>
                    <a:pt x="4774" y="2022"/>
                  </a:lnTo>
                  <a:lnTo>
                    <a:pt x="4579" y="2534"/>
                  </a:lnTo>
                  <a:lnTo>
                    <a:pt x="4385" y="2996"/>
                  </a:lnTo>
                  <a:lnTo>
                    <a:pt x="4190" y="3386"/>
                  </a:lnTo>
                  <a:lnTo>
                    <a:pt x="4019" y="3678"/>
                  </a:lnTo>
                  <a:lnTo>
                    <a:pt x="3873" y="3922"/>
                  </a:lnTo>
                  <a:lnTo>
                    <a:pt x="3873" y="3922"/>
                  </a:lnTo>
                  <a:lnTo>
                    <a:pt x="3654" y="4141"/>
                  </a:lnTo>
                  <a:lnTo>
                    <a:pt x="3313" y="4482"/>
                  </a:lnTo>
                  <a:lnTo>
                    <a:pt x="2509" y="5237"/>
                  </a:lnTo>
                  <a:lnTo>
                    <a:pt x="1438" y="6211"/>
                  </a:lnTo>
                  <a:lnTo>
                    <a:pt x="1" y="6211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" name="Google Shape;475;p39"/>
          <p:cNvSpPr txBox="1">
            <a:spLocks noGrp="1"/>
          </p:cNvSpPr>
          <p:nvPr>
            <p:ph type="ctrTitle"/>
          </p:nvPr>
        </p:nvSpPr>
        <p:spPr>
          <a:xfrm>
            <a:off x="2569800" y="2236800"/>
            <a:ext cx="4004400" cy="956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Extra Resources</a:t>
            </a:r>
            <a:endParaRPr/>
          </a:p>
        </p:txBody>
      </p:sp>
      <p:sp>
        <p:nvSpPr>
          <p:cNvPr id="476" name="Google Shape;476;p39"/>
          <p:cNvSpPr txBox="1">
            <a:spLocks noGrp="1"/>
          </p:cNvSpPr>
          <p:nvPr>
            <p:ph type="subTitle" idx="1"/>
          </p:nvPr>
        </p:nvSpPr>
        <p:spPr>
          <a:xfrm>
            <a:off x="2569800" y="3188701"/>
            <a:ext cx="40044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For Business Plans, Marketing Plans, Project Proposals, Lessons, etc</a:t>
            </a:r>
            <a:endParaRPr/>
          </a:p>
        </p:txBody>
      </p:sp>
      <p:sp>
        <p:nvSpPr>
          <p:cNvPr id="477" name="Google Shape;477;p39"/>
          <p:cNvSpPr txBox="1"/>
          <p:nvPr/>
        </p:nvSpPr>
        <p:spPr>
          <a:xfrm>
            <a:off x="1030925" y="710500"/>
            <a:ext cx="1392600" cy="13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6000" b="1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2</a:t>
            </a:r>
            <a:endParaRPr sz="600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2" name="Google Shape;482;p40"/>
          <p:cNvSpPr txBox="1">
            <a:spLocks noGrp="1"/>
          </p:cNvSpPr>
          <p:nvPr>
            <p:ph type="title"/>
          </p:nvPr>
        </p:nvSpPr>
        <p:spPr>
          <a:xfrm>
            <a:off x="457200" y="1166125"/>
            <a:ext cx="5220300" cy="68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Timeline</a:t>
            </a:r>
            <a:endParaRPr/>
          </a:p>
        </p:txBody>
      </p:sp>
      <p:sp>
        <p:nvSpPr>
          <p:cNvPr id="483" name="Google Shape;483;p40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24</a:t>
            </a:fld>
            <a:endParaRPr/>
          </a:p>
        </p:txBody>
      </p:sp>
      <p:sp>
        <p:nvSpPr>
          <p:cNvPr id="484" name="Google Shape;484;p40"/>
          <p:cNvSpPr/>
          <p:nvPr/>
        </p:nvSpPr>
        <p:spPr>
          <a:xfrm>
            <a:off x="7735208" y="2908350"/>
            <a:ext cx="822900" cy="393600"/>
          </a:xfrm>
          <a:prstGeom prst="homePlate">
            <a:avLst>
              <a:gd name="adj" fmla="val 32030"/>
            </a:avLst>
          </a:prstGeom>
          <a:solidFill>
            <a:schemeClr val="accent4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rPr>
              <a:t>DEC</a:t>
            </a:r>
            <a:endParaRPr sz="1000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485" name="Google Shape;485;p40"/>
          <p:cNvSpPr/>
          <p:nvPr/>
        </p:nvSpPr>
        <p:spPr>
          <a:xfrm>
            <a:off x="7075124" y="2908350"/>
            <a:ext cx="822900" cy="393600"/>
          </a:xfrm>
          <a:prstGeom prst="homePlate">
            <a:avLst>
              <a:gd name="adj" fmla="val 32030"/>
            </a:avLst>
          </a:prstGeom>
          <a:solidFill>
            <a:schemeClr val="accent4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rPr>
              <a:t>NOV</a:t>
            </a:r>
            <a:endParaRPr sz="1000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486" name="Google Shape;486;p40"/>
          <p:cNvSpPr/>
          <p:nvPr/>
        </p:nvSpPr>
        <p:spPr>
          <a:xfrm>
            <a:off x="6415040" y="2908350"/>
            <a:ext cx="822900" cy="393600"/>
          </a:xfrm>
          <a:prstGeom prst="homePlate">
            <a:avLst>
              <a:gd name="adj" fmla="val 32030"/>
            </a:avLst>
          </a:prstGeom>
          <a:solidFill>
            <a:schemeClr val="accent4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rPr>
              <a:t>OCT</a:t>
            </a:r>
            <a:endParaRPr sz="1000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487" name="Google Shape;487;p40"/>
          <p:cNvSpPr/>
          <p:nvPr/>
        </p:nvSpPr>
        <p:spPr>
          <a:xfrm>
            <a:off x="5754956" y="2908350"/>
            <a:ext cx="822900" cy="393600"/>
          </a:xfrm>
          <a:prstGeom prst="homePlate">
            <a:avLst>
              <a:gd name="adj" fmla="val 32030"/>
            </a:avLst>
          </a:prstGeom>
          <a:solidFill>
            <a:schemeClr val="accent3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rPr>
              <a:t>SEP</a:t>
            </a:r>
            <a:endParaRPr sz="1000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488" name="Google Shape;488;p40"/>
          <p:cNvSpPr/>
          <p:nvPr/>
        </p:nvSpPr>
        <p:spPr>
          <a:xfrm>
            <a:off x="5094872" y="2908350"/>
            <a:ext cx="822900" cy="393600"/>
          </a:xfrm>
          <a:prstGeom prst="homePlate">
            <a:avLst>
              <a:gd name="adj" fmla="val 32030"/>
            </a:avLst>
          </a:prstGeom>
          <a:solidFill>
            <a:schemeClr val="accent3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rPr>
              <a:t>AUG</a:t>
            </a:r>
            <a:endParaRPr sz="1000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489" name="Google Shape;489;p40"/>
          <p:cNvSpPr/>
          <p:nvPr/>
        </p:nvSpPr>
        <p:spPr>
          <a:xfrm>
            <a:off x="4434788" y="2908350"/>
            <a:ext cx="822900" cy="393600"/>
          </a:xfrm>
          <a:prstGeom prst="homePlate">
            <a:avLst>
              <a:gd name="adj" fmla="val 32030"/>
            </a:avLst>
          </a:prstGeom>
          <a:solidFill>
            <a:schemeClr val="accent3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rPr>
              <a:t>JUL</a:t>
            </a:r>
            <a:endParaRPr sz="1000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490" name="Google Shape;490;p40"/>
          <p:cNvSpPr/>
          <p:nvPr/>
        </p:nvSpPr>
        <p:spPr>
          <a:xfrm>
            <a:off x="3774704" y="2908350"/>
            <a:ext cx="822900" cy="393600"/>
          </a:xfrm>
          <a:prstGeom prst="homePlate">
            <a:avLst>
              <a:gd name="adj" fmla="val 32030"/>
            </a:avLst>
          </a:prstGeom>
          <a:solidFill>
            <a:schemeClr val="accent2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rPr>
              <a:t>JUN</a:t>
            </a:r>
            <a:endParaRPr sz="1000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491" name="Google Shape;491;p40"/>
          <p:cNvSpPr/>
          <p:nvPr/>
        </p:nvSpPr>
        <p:spPr>
          <a:xfrm>
            <a:off x="3114619" y="2908350"/>
            <a:ext cx="822900" cy="393600"/>
          </a:xfrm>
          <a:prstGeom prst="homePlate">
            <a:avLst>
              <a:gd name="adj" fmla="val 32030"/>
            </a:avLst>
          </a:prstGeom>
          <a:solidFill>
            <a:schemeClr val="accent2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rPr>
              <a:t>MAY</a:t>
            </a:r>
            <a:endParaRPr sz="1000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492" name="Google Shape;492;p40"/>
          <p:cNvSpPr/>
          <p:nvPr/>
        </p:nvSpPr>
        <p:spPr>
          <a:xfrm>
            <a:off x="2454535" y="2908350"/>
            <a:ext cx="822900" cy="393600"/>
          </a:xfrm>
          <a:prstGeom prst="homePlate">
            <a:avLst>
              <a:gd name="adj" fmla="val 32030"/>
            </a:avLst>
          </a:prstGeom>
          <a:solidFill>
            <a:schemeClr val="accent2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rPr>
              <a:t>APR</a:t>
            </a:r>
            <a:endParaRPr sz="1000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493" name="Google Shape;493;p40"/>
          <p:cNvSpPr/>
          <p:nvPr/>
        </p:nvSpPr>
        <p:spPr>
          <a:xfrm>
            <a:off x="1794451" y="2908350"/>
            <a:ext cx="822900" cy="393600"/>
          </a:xfrm>
          <a:prstGeom prst="homePlate">
            <a:avLst>
              <a:gd name="adj" fmla="val 32030"/>
            </a:avLst>
          </a:prstGeom>
          <a:solidFill>
            <a:schemeClr val="accent1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rPr>
              <a:t>MAR</a:t>
            </a:r>
            <a:endParaRPr sz="1000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494" name="Google Shape;494;p40"/>
          <p:cNvSpPr/>
          <p:nvPr/>
        </p:nvSpPr>
        <p:spPr>
          <a:xfrm>
            <a:off x="1134367" y="2908350"/>
            <a:ext cx="822900" cy="393600"/>
          </a:xfrm>
          <a:prstGeom prst="homePlate">
            <a:avLst>
              <a:gd name="adj" fmla="val 32030"/>
            </a:avLst>
          </a:prstGeom>
          <a:solidFill>
            <a:schemeClr val="accent1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rPr>
              <a:t>FEB</a:t>
            </a:r>
            <a:endParaRPr sz="1000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495" name="Google Shape;495;p40"/>
          <p:cNvSpPr/>
          <p:nvPr/>
        </p:nvSpPr>
        <p:spPr>
          <a:xfrm>
            <a:off x="474283" y="2908350"/>
            <a:ext cx="822900" cy="393600"/>
          </a:xfrm>
          <a:prstGeom prst="homePlate">
            <a:avLst>
              <a:gd name="adj" fmla="val 32030"/>
            </a:avLst>
          </a:prstGeom>
          <a:solidFill>
            <a:schemeClr val="accent1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rPr>
              <a:t>JAN</a:t>
            </a:r>
            <a:endParaRPr sz="1000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496" name="Google Shape;496;p40"/>
          <p:cNvSpPr/>
          <p:nvPr/>
        </p:nvSpPr>
        <p:spPr>
          <a:xfrm>
            <a:off x="0" y="2908350"/>
            <a:ext cx="637200" cy="393600"/>
          </a:xfrm>
          <a:prstGeom prst="homePlate">
            <a:avLst>
              <a:gd name="adj" fmla="val 32030"/>
            </a:avLst>
          </a:prstGeom>
          <a:solidFill>
            <a:schemeClr val="lt2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dk1"/>
              </a:solidFill>
            </a:endParaRPr>
          </a:p>
        </p:txBody>
      </p:sp>
      <p:cxnSp>
        <p:nvCxnSpPr>
          <p:cNvPr id="497" name="Google Shape;497;p40"/>
          <p:cNvCxnSpPr/>
          <p:nvPr/>
        </p:nvCxnSpPr>
        <p:spPr>
          <a:xfrm rot="10800000">
            <a:off x="768923" y="2434331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498" name="Google Shape;498;p40"/>
          <p:cNvSpPr txBox="1"/>
          <p:nvPr/>
        </p:nvSpPr>
        <p:spPr>
          <a:xfrm>
            <a:off x="727900" y="1879600"/>
            <a:ext cx="12495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Blue is the colour of the clear sky and the deep sea</a:t>
            </a:r>
            <a:endParaRPr sz="900">
              <a:solidFill>
                <a:schemeClr val="dk2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cxnSp>
        <p:nvCxnSpPr>
          <p:cNvPr id="499" name="Google Shape;499;p40"/>
          <p:cNvCxnSpPr/>
          <p:nvPr/>
        </p:nvCxnSpPr>
        <p:spPr>
          <a:xfrm rot="10800000">
            <a:off x="2090158" y="2434331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500" name="Google Shape;500;p40"/>
          <p:cNvSpPr txBox="1"/>
          <p:nvPr/>
        </p:nvSpPr>
        <p:spPr>
          <a:xfrm>
            <a:off x="2050642" y="1879600"/>
            <a:ext cx="12495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Red is the colour of danger and courage</a:t>
            </a:r>
            <a:endParaRPr sz="900">
              <a:solidFill>
                <a:schemeClr val="dk2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cxnSp>
        <p:nvCxnSpPr>
          <p:cNvPr id="501" name="Google Shape;501;p40"/>
          <p:cNvCxnSpPr/>
          <p:nvPr/>
        </p:nvCxnSpPr>
        <p:spPr>
          <a:xfrm rot="10800000">
            <a:off x="3411393" y="2434331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502" name="Google Shape;502;p40"/>
          <p:cNvSpPr txBox="1"/>
          <p:nvPr/>
        </p:nvSpPr>
        <p:spPr>
          <a:xfrm>
            <a:off x="3373384" y="1879600"/>
            <a:ext cx="12495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Black is the color of ebony and of outer space</a:t>
            </a:r>
            <a:endParaRPr sz="900">
              <a:solidFill>
                <a:schemeClr val="dk2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cxnSp>
        <p:nvCxnSpPr>
          <p:cNvPr id="503" name="Google Shape;503;p40"/>
          <p:cNvCxnSpPr/>
          <p:nvPr/>
        </p:nvCxnSpPr>
        <p:spPr>
          <a:xfrm rot="10800000">
            <a:off x="4732628" y="2434331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504" name="Google Shape;504;p40"/>
          <p:cNvSpPr txBox="1"/>
          <p:nvPr/>
        </p:nvSpPr>
        <p:spPr>
          <a:xfrm>
            <a:off x="4696126" y="1879600"/>
            <a:ext cx="12495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Yellow is the color of gold, butter and ripe lemons</a:t>
            </a:r>
            <a:endParaRPr sz="900">
              <a:solidFill>
                <a:schemeClr val="dk2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cxnSp>
        <p:nvCxnSpPr>
          <p:cNvPr id="505" name="Google Shape;505;p40"/>
          <p:cNvCxnSpPr/>
          <p:nvPr/>
        </p:nvCxnSpPr>
        <p:spPr>
          <a:xfrm rot="10800000">
            <a:off x="6053863" y="2434331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506" name="Google Shape;506;p40"/>
          <p:cNvSpPr txBox="1"/>
          <p:nvPr/>
        </p:nvSpPr>
        <p:spPr>
          <a:xfrm>
            <a:off x="6018868" y="1879600"/>
            <a:ext cx="12495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White is the color of milk and fresh snow</a:t>
            </a:r>
            <a:endParaRPr sz="900">
              <a:solidFill>
                <a:schemeClr val="dk2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cxnSp>
        <p:nvCxnSpPr>
          <p:cNvPr id="507" name="Google Shape;507;p40"/>
          <p:cNvCxnSpPr/>
          <p:nvPr/>
        </p:nvCxnSpPr>
        <p:spPr>
          <a:xfrm rot="10800000">
            <a:off x="7375098" y="2434331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508" name="Google Shape;508;p40"/>
          <p:cNvSpPr txBox="1"/>
          <p:nvPr/>
        </p:nvSpPr>
        <p:spPr>
          <a:xfrm>
            <a:off x="7341610" y="1879600"/>
            <a:ext cx="12495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Blue is the colour of the clear sky and the deep sea</a:t>
            </a:r>
            <a:endParaRPr sz="900">
              <a:solidFill>
                <a:schemeClr val="dk2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cxnSp>
        <p:nvCxnSpPr>
          <p:cNvPr id="509" name="Google Shape;509;p40"/>
          <p:cNvCxnSpPr/>
          <p:nvPr/>
        </p:nvCxnSpPr>
        <p:spPr>
          <a:xfrm rot="10800000">
            <a:off x="1439687" y="3277369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510" name="Google Shape;510;p40"/>
          <p:cNvSpPr txBox="1"/>
          <p:nvPr/>
        </p:nvSpPr>
        <p:spPr>
          <a:xfrm>
            <a:off x="1369548" y="3800550"/>
            <a:ext cx="12495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Yellow is the color of gold, butter and ripe lemons</a:t>
            </a:r>
            <a:endParaRPr sz="900">
              <a:solidFill>
                <a:schemeClr val="dk2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cxnSp>
        <p:nvCxnSpPr>
          <p:cNvPr id="511" name="Google Shape;511;p40"/>
          <p:cNvCxnSpPr/>
          <p:nvPr/>
        </p:nvCxnSpPr>
        <p:spPr>
          <a:xfrm rot="10800000">
            <a:off x="2760922" y="3277369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512" name="Google Shape;512;p40"/>
          <p:cNvSpPr txBox="1"/>
          <p:nvPr/>
        </p:nvSpPr>
        <p:spPr>
          <a:xfrm>
            <a:off x="2699944" y="3800550"/>
            <a:ext cx="12495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White is the color of milk and fresh snow</a:t>
            </a:r>
            <a:endParaRPr sz="900">
              <a:solidFill>
                <a:schemeClr val="dk2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cxnSp>
        <p:nvCxnSpPr>
          <p:cNvPr id="513" name="Google Shape;513;p40"/>
          <p:cNvCxnSpPr/>
          <p:nvPr/>
        </p:nvCxnSpPr>
        <p:spPr>
          <a:xfrm rot="10800000">
            <a:off x="4082157" y="3277369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514" name="Google Shape;514;p40"/>
          <p:cNvSpPr txBox="1"/>
          <p:nvPr/>
        </p:nvSpPr>
        <p:spPr>
          <a:xfrm>
            <a:off x="4030339" y="3800550"/>
            <a:ext cx="12495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Blue is the colour of the clear sky and the deep sea</a:t>
            </a:r>
            <a:endParaRPr sz="900">
              <a:solidFill>
                <a:schemeClr val="dk2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cxnSp>
        <p:nvCxnSpPr>
          <p:cNvPr id="515" name="Google Shape;515;p40"/>
          <p:cNvCxnSpPr/>
          <p:nvPr/>
        </p:nvCxnSpPr>
        <p:spPr>
          <a:xfrm rot="10800000">
            <a:off x="5403392" y="3277369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516" name="Google Shape;516;p40"/>
          <p:cNvSpPr txBox="1"/>
          <p:nvPr/>
        </p:nvSpPr>
        <p:spPr>
          <a:xfrm>
            <a:off x="5360735" y="3800550"/>
            <a:ext cx="12495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Red is the colour of danger and courage</a:t>
            </a:r>
            <a:endParaRPr sz="900">
              <a:solidFill>
                <a:schemeClr val="dk2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cxnSp>
        <p:nvCxnSpPr>
          <p:cNvPr id="517" name="Google Shape;517;p40"/>
          <p:cNvCxnSpPr/>
          <p:nvPr/>
        </p:nvCxnSpPr>
        <p:spPr>
          <a:xfrm rot="10800000">
            <a:off x="6724627" y="3277369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518" name="Google Shape;518;p40"/>
          <p:cNvSpPr txBox="1"/>
          <p:nvPr/>
        </p:nvSpPr>
        <p:spPr>
          <a:xfrm>
            <a:off x="6691131" y="3800550"/>
            <a:ext cx="12495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Black is the color of ebony and of outer space</a:t>
            </a:r>
            <a:endParaRPr sz="900">
              <a:solidFill>
                <a:schemeClr val="dk2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cxnSp>
        <p:nvCxnSpPr>
          <p:cNvPr id="519" name="Google Shape;519;p40"/>
          <p:cNvCxnSpPr/>
          <p:nvPr/>
        </p:nvCxnSpPr>
        <p:spPr>
          <a:xfrm rot="10800000">
            <a:off x="8045862" y="3277369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520" name="Google Shape;520;p40"/>
          <p:cNvSpPr txBox="1"/>
          <p:nvPr/>
        </p:nvSpPr>
        <p:spPr>
          <a:xfrm>
            <a:off x="8008073" y="3800550"/>
            <a:ext cx="10347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Yellow is the color of gold, butter and ripe lemons</a:t>
            </a:r>
            <a:endParaRPr sz="900">
              <a:solidFill>
                <a:schemeClr val="dk2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Google Shape;525;p41"/>
          <p:cNvSpPr txBox="1">
            <a:spLocks noGrp="1"/>
          </p:cNvSpPr>
          <p:nvPr>
            <p:ph type="title" idx="4294967295"/>
          </p:nvPr>
        </p:nvSpPr>
        <p:spPr>
          <a:xfrm>
            <a:off x="457200" y="473000"/>
            <a:ext cx="5220300" cy="68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Roadmap</a:t>
            </a:r>
            <a:endParaRPr/>
          </a:p>
        </p:txBody>
      </p:sp>
      <p:sp>
        <p:nvSpPr>
          <p:cNvPr id="526" name="Google Shape;526;p41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25</a:t>
            </a:fld>
            <a:endParaRPr/>
          </a:p>
        </p:txBody>
      </p:sp>
      <p:sp>
        <p:nvSpPr>
          <p:cNvPr id="527" name="Google Shape;527;p41"/>
          <p:cNvSpPr/>
          <p:nvPr/>
        </p:nvSpPr>
        <p:spPr>
          <a:xfrm>
            <a:off x="0" y="2371028"/>
            <a:ext cx="9144000" cy="1011043"/>
          </a:xfrm>
          <a:custGeom>
            <a:avLst/>
            <a:gdLst/>
            <a:ahLst/>
            <a:cxnLst/>
            <a:rect l="l" t="t" r="r" b="b"/>
            <a:pathLst>
              <a:path w="12192000" h="1348058" extrusionOk="0">
                <a:moveTo>
                  <a:pt x="12192000" y="0"/>
                </a:moveTo>
                <a:lnTo>
                  <a:pt x="10837333" y="0"/>
                </a:lnTo>
                <a:cubicBezTo>
                  <a:pt x="10463295" y="0"/>
                  <a:pt x="10160000" y="301773"/>
                  <a:pt x="10160000" y="674029"/>
                </a:cubicBezTo>
                <a:lnTo>
                  <a:pt x="10160000" y="674029"/>
                </a:lnTo>
                <a:cubicBezTo>
                  <a:pt x="10160000" y="1046281"/>
                  <a:pt x="9856705" y="1348059"/>
                  <a:pt x="9482667" y="1348059"/>
                </a:cubicBezTo>
                <a:lnTo>
                  <a:pt x="9482667" y="1348059"/>
                </a:lnTo>
                <a:cubicBezTo>
                  <a:pt x="9108581" y="1348059"/>
                  <a:pt x="8805333" y="1046281"/>
                  <a:pt x="8805333" y="674029"/>
                </a:cubicBezTo>
                <a:lnTo>
                  <a:pt x="8805333" y="674029"/>
                </a:lnTo>
                <a:cubicBezTo>
                  <a:pt x="8805333" y="301773"/>
                  <a:pt x="8502086" y="0"/>
                  <a:pt x="8128000" y="0"/>
                </a:cubicBezTo>
                <a:lnTo>
                  <a:pt x="8128000" y="0"/>
                </a:lnTo>
                <a:cubicBezTo>
                  <a:pt x="7753915" y="0"/>
                  <a:pt x="7450667" y="301773"/>
                  <a:pt x="7450667" y="674029"/>
                </a:cubicBezTo>
                <a:lnTo>
                  <a:pt x="7450667" y="674029"/>
                </a:lnTo>
                <a:cubicBezTo>
                  <a:pt x="7450667" y="1046281"/>
                  <a:pt x="7147419" y="1348059"/>
                  <a:pt x="6773334" y="1348059"/>
                </a:cubicBezTo>
                <a:lnTo>
                  <a:pt x="6773334" y="1348059"/>
                </a:lnTo>
                <a:cubicBezTo>
                  <a:pt x="6399248" y="1348059"/>
                  <a:pt x="6096000" y="1046281"/>
                  <a:pt x="6096000" y="674029"/>
                </a:cubicBezTo>
                <a:lnTo>
                  <a:pt x="6096000" y="674029"/>
                </a:lnTo>
                <a:cubicBezTo>
                  <a:pt x="6096000" y="301773"/>
                  <a:pt x="5792753" y="0"/>
                  <a:pt x="5418667" y="0"/>
                </a:cubicBezTo>
                <a:lnTo>
                  <a:pt x="5418667" y="0"/>
                </a:lnTo>
                <a:cubicBezTo>
                  <a:pt x="5044581" y="0"/>
                  <a:pt x="4741334" y="301773"/>
                  <a:pt x="4741334" y="674029"/>
                </a:cubicBezTo>
                <a:lnTo>
                  <a:pt x="4741334" y="674029"/>
                </a:lnTo>
                <a:cubicBezTo>
                  <a:pt x="4741334" y="1046281"/>
                  <a:pt x="4438076" y="1348059"/>
                  <a:pt x="4064000" y="1348059"/>
                </a:cubicBezTo>
                <a:lnTo>
                  <a:pt x="4064000" y="1348059"/>
                </a:lnTo>
                <a:cubicBezTo>
                  <a:pt x="3689924" y="1348059"/>
                  <a:pt x="3386667" y="1046281"/>
                  <a:pt x="3386667" y="674029"/>
                </a:cubicBezTo>
                <a:lnTo>
                  <a:pt x="3386667" y="674029"/>
                </a:lnTo>
                <a:cubicBezTo>
                  <a:pt x="3386667" y="301773"/>
                  <a:pt x="3083410" y="0"/>
                  <a:pt x="2709333" y="0"/>
                </a:cubicBezTo>
                <a:lnTo>
                  <a:pt x="2709333" y="0"/>
                </a:lnTo>
                <a:cubicBezTo>
                  <a:pt x="2335257" y="0"/>
                  <a:pt x="2032000" y="301773"/>
                  <a:pt x="2032000" y="674029"/>
                </a:cubicBezTo>
                <a:lnTo>
                  <a:pt x="2032000" y="674029"/>
                </a:lnTo>
                <a:cubicBezTo>
                  <a:pt x="2032000" y="1046281"/>
                  <a:pt x="1728743" y="1348059"/>
                  <a:pt x="1354667" y="1348059"/>
                </a:cubicBezTo>
                <a:lnTo>
                  <a:pt x="0" y="1348059"/>
                </a:lnTo>
              </a:path>
            </a:pathLst>
          </a:custGeom>
          <a:noFill/>
          <a:ln w="228600" cap="flat" cmpd="sng">
            <a:solidFill>
              <a:schemeClr val="dk2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8" name="Google Shape;528;p41"/>
          <p:cNvSpPr/>
          <p:nvPr/>
        </p:nvSpPr>
        <p:spPr>
          <a:xfrm>
            <a:off x="0" y="2371028"/>
            <a:ext cx="9144000" cy="1011043"/>
          </a:xfrm>
          <a:custGeom>
            <a:avLst/>
            <a:gdLst/>
            <a:ahLst/>
            <a:cxnLst/>
            <a:rect l="l" t="t" r="r" b="b"/>
            <a:pathLst>
              <a:path w="12192000" h="1348058" extrusionOk="0">
                <a:moveTo>
                  <a:pt x="12192000" y="0"/>
                </a:moveTo>
                <a:lnTo>
                  <a:pt x="10837333" y="0"/>
                </a:lnTo>
                <a:cubicBezTo>
                  <a:pt x="10463295" y="0"/>
                  <a:pt x="10160000" y="301773"/>
                  <a:pt x="10160000" y="674029"/>
                </a:cubicBezTo>
                <a:lnTo>
                  <a:pt x="10160000" y="674029"/>
                </a:lnTo>
                <a:cubicBezTo>
                  <a:pt x="10160000" y="1046281"/>
                  <a:pt x="9856705" y="1348059"/>
                  <a:pt x="9482667" y="1348059"/>
                </a:cubicBezTo>
                <a:lnTo>
                  <a:pt x="9482667" y="1348059"/>
                </a:lnTo>
                <a:cubicBezTo>
                  <a:pt x="9108581" y="1348059"/>
                  <a:pt x="8805333" y="1046281"/>
                  <a:pt x="8805333" y="674029"/>
                </a:cubicBezTo>
                <a:lnTo>
                  <a:pt x="8805333" y="674029"/>
                </a:lnTo>
                <a:cubicBezTo>
                  <a:pt x="8805333" y="301773"/>
                  <a:pt x="8502086" y="0"/>
                  <a:pt x="8128000" y="0"/>
                </a:cubicBezTo>
                <a:lnTo>
                  <a:pt x="8128000" y="0"/>
                </a:lnTo>
                <a:cubicBezTo>
                  <a:pt x="7753915" y="0"/>
                  <a:pt x="7450667" y="301773"/>
                  <a:pt x="7450667" y="674029"/>
                </a:cubicBezTo>
                <a:lnTo>
                  <a:pt x="7450667" y="674029"/>
                </a:lnTo>
                <a:cubicBezTo>
                  <a:pt x="7450667" y="1046281"/>
                  <a:pt x="7147419" y="1348059"/>
                  <a:pt x="6773334" y="1348059"/>
                </a:cubicBezTo>
                <a:lnTo>
                  <a:pt x="6773334" y="1348059"/>
                </a:lnTo>
                <a:cubicBezTo>
                  <a:pt x="6399248" y="1348059"/>
                  <a:pt x="6096000" y="1046281"/>
                  <a:pt x="6096000" y="674029"/>
                </a:cubicBezTo>
                <a:lnTo>
                  <a:pt x="6096000" y="674029"/>
                </a:lnTo>
                <a:cubicBezTo>
                  <a:pt x="6096000" y="301773"/>
                  <a:pt x="5792753" y="0"/>
                  <a:pt x="5418667" y="0"/>
                </a:cubicBezTo>
                <a:lnTo>
                  <a:pt x="5418667" y="0"/>
                </a:lnTo>
                <a:cubicBezTo>
                  <a:pt x="5044581" y="0"/>
                  <a:pt x="4741334" y="301773"/>
                  <a:pt x="4741334" y="674029"/>
                </a:cubicBezTo>
                <a:lnTo>
                  <a:pt x="4741334" y="674029"/>
                </a:lnTo>
                <a:cubicBezTo>
                  <a:pt x="4741334" y="1046281"/>
                  <a:pt x="4438076" y="1348059"/>
                  <a:pt x="4064000" y="1348059"/>
                </a:cubicBezTo>
                <a:lnTo>
                  <a:pt x="4064000" y="1348059"/>
                </a:lnTo>
                <a:cubicBezTo>
                  <a:pt x="3689924" y="1348059"/>
                  <a:pt x="3386667" y="1046281"/>
                  <a:pt x="3386667" y="674029"/>
                </a:cubicBezTo>
                <a:lnTo>
                  <a:pt x="3386667" y="674029"/>
                </a:lnTo>
                <a:cubicBezTo>
                  <a:pt x="3386667" y="301773"/>
                  <a:pt x="3083410" y="0"/>
                  <a:pt x="2709333" y="0"/>
                </a:cubicBezTo>
                <a:lnTo>
                  <a:pt x="2709333" y="0"/>
                </a:lnTo>
                <a:cubicBezTo>
                  <a:pt x="2335257" y="0"/>
                  <a:pt x="2032000" y="301773"/>
                  <a:pt x="2032000" y="674029"/>
                </a:cubicBezTo>
                <a:lnTo>
                  <a:pt x="2032000" y="674029"/>
                </a:lnTo>
                <a:cubicBezTo>
                  <a:pt x="2032000" y="1046281"/>
                  <a:pt x="1728743" y="1348059"/>
                  <a:pt x="1354667" y="1348059"/>
                </a:cubicBezTo>
                <a:lnTo>
                  <a:pt x="0" y="1348059"/>
                </a:lnTo>
              </a:path>
            </a:pathLst>
          </a:custGeom>
          <a:noFill/>
          <a:ln w="19050" cap="flat" cmpd="sng">
            <a:solidFill>
              <a:schemeClr val="lt1"/>
            </a:solidFill>
            <a:prstDash val="dash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529" name="Google Shape;529;p41"/>
          <p:cNvGrpSpPr/>
          <p:nvPr/>
        </p:nvGrpSpPr>
        <p:grpSpPr>
          <a:xfrm>
            <a:off x="1786339" y="1703401"/>
            <a:ext cx="473400" cy="473400"/>
            <a:chOff x="1786339" y="1703401"/>
            <a:chExt cx="473400" cy="473400"/>
          </a:xfrm>
        </p:grpSpPr>
        <p:sp>
          <p:nvSpPr>
            <p:cNvPr id="530" name="Google Shape;530;p41"/>
            <p:cNvSpPr/>
            <p:nvPr/>
          </p:nvSpPr>
          <p:spPr>
            <a:xfrm rot="8100000">
              <a:off x="1855667" y="1772729"/>
              <a:ext cx="334744" cy="334744"/>
            </a:xfrm>
            <a:prstGeom prst="teardrop">
              <a:avLst>
                <a:gd name="adj" fmla="val 10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531" name="Google Shape;531;p41"/>
            <p:cNvSpPr/>
            <p:nvPr/>
          </p:nvSpPr>
          <p:spPr>
            <a:xfrm>
              <a:off x="1955989" y="1866499"/>
              <a:ext cx="134100" cy="1341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rPr>
                <a:t>1</a:t>
              </a:r>
              <a:endParaRPr sz="6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grpSp>
        <p:nvGrpSpPr>
          <p:cNvPr id="532" name="Google Shape;532;p41"/>
          <p:cNvGrpSpPr/>
          <p:nvPr/>
        </p:nvGrpSpPr>
        <p:grpSpPr>
          <a:xfrm>
            <a:off x="3814414" y="1703401"/>
            <a:ext cx="473400" cy="473400"/>
            <a:chOff x="3814414" y="1703401"/>
            <a:chExt cx="473400" cy="473400"/>
          </a:xfrm>
        </p:grpSpPr>
        <p:sp>
          <p:nvSpPr>
            <p:cNvPr id="533" name="Google Shape;533;p41"/>
            <p:cNvSpPr/>
            <p:nvPr/>
          </p:nvSpPr>
          <p:spPr>
            <a:xfrm rot="8100000">
              <a:off x="3883742" y="1772729"/>
              <a:ext cx="334744" cy="334744"/>
            </a:xfrm>
            <a:prstGeom prst="teardrop">
              <a:avLst>
                <a:gd name="adj" fmla="val 100000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534" name="Google Shape;534;p41"/>
            <p:cNvSpPr/>
            <p:nvPr/>
          </p:nvSpPr>
          <p:spPr>
            <a:xfrm>
              <a:off x="3984064" y="1866499"/>
              <a:ext cx="134100" cy="1341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rPr>
                <a:t>3</a:t>
              </a:r>
              <a:endParaRPr sz="6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grpSp>
        <p:nvGrpSpPr>
          <p:cNvPr id="535" name="Google Shape;535;p41"/>
          <p:cNvGrpSpPr/>
          <p:nvPr/>
        </p:nvGrpSpPr>
        <p:grpSpPr>
          <a:xfrm>
            <a:off x="5842489" y="1703401"/>
            <a:ext cx="473400" cy="473400"/>
            <a:chOff x="5842489" y="1703401"/>
            <a:chExt cx="473400" cy="473400"/>
          </a:xfrm>
        </p:grpSpPr>
        <p:sp>
          <p:nvSpPr>
            <p:cNvPr id="536" name="Google Shape;536;p41"/>
            <p:cNvSpPr/>
            <p:nvPr/>
          </p:nvSpPr>
          <p:spPr>
            <a:xfrm rot="8100000">
              <a:off x="5911817" y="1772729"/>
              <a:ext cx="334744" cy="334744"/>
            </a:xfrm>
            <a:prstGeom prst="teardrop">
              <a:avLst>
                <a:gd name="adj" fmla="val 100000"/>
              </a:avLst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537" name="Google Shape;537;p41"/>
            <p:cNvSpPr/>
            <p:nvPr/>
          </p:nvSpPr>
          <p:spPr>
            <a:xfrm>
              <a:off x="6012139" y="1866499"/>
              <a:ext cx="134100" cy="1341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rPr>
                <a:t>5</a:t>
              </a:r>
              <a:endParaRPr sz="6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grpSp>
        <p:nvGrpSpPr>
          <p:cNvPr id="538" name="Google Shape;538;p41"/>
          <p:cNvGrpSpPr/>
          <p:nvPr/>
        </p:nvGrpSpPr>
        <p:grpSpPr>
          <a:xfrm>
            <a:off x="6880814" y="3576300"/>
            <a:ext cx="473400" cy="473400"/>
            <a:chOff x="6880814" y="3576300"/>
            <a:chExt cx="473400" cy="473400"/>
          </a:xfrm>
        </p:grpSpPr>
        <p:sp>
          <p:nvSpPr>
            <p:cNvPr id="539" name="Google Shape;539;p41"/>
            <p:cNvSpPr/>
            <p:nvPr/>
          </p:nvSpPr>
          <p:spPr>
            <a:xfrm rot="-2700000">
              <a:off x="6950142" y="3645628"/>
              <a:ext cx="334744" cy="334744"/>
            </a:xfrm>
            <a:prstGeom prst="teardrop">
              <a:avLst>
                <a:gd name="adj" fmla="val 100000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540" name="Google Shape;540;p41"/>
            <p:cNvSpPr/>
            <p:nvPr/>
          </p:nvSpPr>
          <p:spPr>
            <a:xfrm flipH="1">
              <a:off x="7050464" y="3752502"/>
              <a:ext cx="134100" cy="1341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rPr>
                <a:t>6</a:t>
              </a:r>
              <a:endParaRPr sz="6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grpSp>
        <p:nvGrpSpPr>
          <p:cNvPr id="541" name="Google Shape;541;p41"/>
          <p:cNvGrpSpPr/>
          <p:nvPr/>
        </p:nvGrpSpPr>
        <p:grpSpPr>
          <a:xfrm>
            <a:off x="4852739" y="3576300"/>
            <a:ext cx="473400" cy="473400"/>
            <a:chOff x="4852739" y="3576300"/>
            <a:chExt cx="473400" cy="473400"/>
          </a:xfrm>
        </p:grpSpPr>
        <p:sp>
          <p:nvSpPr>
            <p:cNvPr id="542" name="Google Shape;542;p41"/>
            <p:cNvSpPr/>
            <p:nvPr/>
          </p:nvSpPr>
          <p:spPr>
            <a:xfrm rot="-2700000">
              <a:off x="4922067" y="3645628"/>
              <a:ext cx="334744" cy="334744"/>
            </a:xfrm>
            <a:prstGeom prst="teardrop">
              <a:avLst>
                <a:gd name="adj" fmla="val 100000"/>
              </a:avLst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543" name="Google Shape;543;p41"/>
            <p:cNvSpPr/>
            <p:nvPr/>
          </p:nvSpPr>
          <p:spPr>
            <a:xfrm flipH="1">
              <a:off x="5022389" y="3752502"/>
              <a:ext cx="134100" cy="1341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rPr>
                <a:t>4</a:t>
              </a:r>
              <a:endParaRPr sz="6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grpSp>
        <p:nvGrpSpPr>
          <p:cNvPr id="544" name="Google Shape;544;p41"/>
          <p:cNvGrpSpPr/>
          <p:nvPr/>
        </p:nvGrpSpPr>
        <p:grpSpPr>
          <a:xfrm>
            <a:off x="2824664" y="3576300"/>
            <a:ext cx="473400" cy="473400"/>
            <a:chOff x="2824664" y="3576300"/>
            <a:chExt cx="473400" cy="473400"/>
          </a:xfrm>
        </p:grpSpPr>
        <p:sp>
          <p:nvSpPr>
            <p:cNvPr id="545" name="Google Shape;545;p41"/>
            <p:cNvSpPr/>
            <p:nvPr/>
          </p:nvSpPr>
          <p:spPr>
            <a:xfrm rot="-2700000">
              <a:off x="2893992" y="3645628"/>
              <a:ext cx="334744" cy="334744"/>
            </a:xfrm>
            <a:prstGeom prst="teardrop">
              <a:avLst>
                <a:gd name="adj" fmla="val 100000"/>
              </a:avLst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546" name="Google Shape;546;p41"/>
            <p:cNvSpPr/>
            <p:nvPr/>
          </p:nvSpPr>
          <p:spPr>
            <a:xfrm flipH="1">
              <a:off x="2994314" y="3752502"/>
              <a:ext cx="134100" cy="1341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rPr>
                <a:t>2</a:t>
              </a:r>
              <a:endParaRPr sz="6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sp>
        <p:nvSpPr>
          <p:cNvPr id="547" name="Google Shape;547;p41"/>
          <p:cNvSpPr txBox="1"/>
          <p:nvPr/>
        </p:nvSpPr>
        <p:spPr>
          <a:xfrm>
            <a:off x="1379850" y="1156100"/>
            <a:ext cx="12864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Blue is the colour of the clear sky and the deep sea</a:t>
            </a:r>
            <a:endParaRPr sz="900">
              <a:solidFill>
                <a:schemeClr val="dk2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548" name="Google Shape;548;p41"/>
          <p:cNvSpPr txBox="1"/>
          <p:nvPr/>
        </p:nvSpPr>
        <p:spPr>
          <a:xfrm>
            <a:off x="3377205" y="1156100"/>
            <a:ext cx="12864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Red is the colour of danger and courage</a:t>
            </a:r>
            <a:endParaRPr sz="900">
              <a:solidFill>
                <a:schemeClr val="dk2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549" name="Google Shape;549;p41"/>
          <p:cNvSpPr txBox="1"/>
          <p:nvPr/>
        </p:nvSpPr>
        <p:spPr>
          <a:xfrm>
            <a:off x="5436010" y="1156100"/>
            <a:ext cx="12864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Black is the color of ebony and of outer space</a:t>
            </a:r>
            <a:endParaRPr sz="900">
              <a:solidFill>
                <a:schemeClr val="dk2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550" name="Google Shape;550;p41"/>
          <p:cNvSpPr txBox="1"/>
          <p:nvPr/>
        </p:nvSpPr>
        <p:spPr>
          <a:xfrm>
            <a:off x="2418175" y="4063600"/>
            <a:ext cx="12864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Yellow is the color of gold, butter and ripe lemons</a:t>
            </a:r>
            <a:endParaRPr sz="900">
              <a:solidFill>
                <a:schemeClr val="dk2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551" name="Google Shape;551;p41"/>
          <p:cNvSpPr txBox="1"/>
          <p:nvPr/>
        </p:nvSpPr>
        <p:spPr>
          <a:xfrm>
            <a:off x="4446255" y="4063600"/>
            <a:ext cx="12864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White is the color of milk and fresh snow</a:t>
            </a:r>
            <a:endParaRPr sz="900">
              <a:solidFill>
                <a:schemeClr val="dk2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552" name="Google Shape;552;p41"/>
          <p:cNvSpPr txBox="1"/>
          <p:nvPr/>
        </p:nvSpPr>
        <p:spPr>
          <a:xfrm>
            <a:off x="6474335" y="4063600"/>
            <a:ext cx="12864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Blue is the colour of the clear sky and the deep sea</a:t>
            </a:r>
            <a:endParaRPr sz="900">
              <a:solidFill>
                <a:schemeClr val="dk2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7" name="Google Shape;557;p42"/>
          <p:cNvSpPr txBox="1">
            <a:spLocks noGrp="1"/>
          </p:cNvSpPr>
          <p:nvPr>
            <p:ph type="title"/>
          </p:nvPr>
        </p:nvSpPr>
        <p:spPr>
          <a:xfrm>
            <a:off x="457200" y="1166125"/>
            <a:ext cx="5220300" cy="68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Gantt chart</a:t>
            </a:r>
            <a:endParaRPr/>
          </a:p>
        </p:txBody>
      </p:sp>
      <p:sp>
        <p:nvSpPr>
          <p:cNvPr id="558" name="Google Shape;558;p42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26</a:t>
            </a:fld>
            <a:endParaRPr/>
          </a:p>
        </p:txBody>
      </p:sp>
      <p:graphicFrame>
        <p:nvGraphicFramePr>
          <p:cNvPr id="559" name="Google Shape;559;p42"/>
          <p:cNvGraphicFramePr/>
          <p:nvPr/>
        </p:nvGraphicFramePr>
        <p:xfrm>
          <a:off x="562950" y="1939481"/>
          <a:ext cx="3000000" cy="3000000"/>
        </p:xfrm>
        <a:graphic>
          <a:graphicData uri="http://schemas.openxmlformats.org/drawingml/2006/table">
            <a:tbl>
              <a:tblPr>
                <a:noFill/>
                <a:tableStyleId>{F84DA76C-795A-495A-BEFA-B778C0396278}</a:tableStyleId>
              </a:tblPr>
              <a:tblGrid>
                <a:gridCol w="13686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99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699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699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699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699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6995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699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6995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6995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6995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6995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6995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469950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469950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</a:tblGrid>
              <a:tr h="26655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dk2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gridSpan="7"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b="1">
                          <a:solidFill>
                            <a:schemeClr val="dk2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Week 1</a:t>
                      </a:r>
                      <a:endParaRPr sz="800" b="1">
                        <a:solidFill>
                          <a:schemeClr val="dk2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b="1">
                          <a:solidFill>
                            <a:schemeClr val="dk2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Week 2</a:t>
                      </a:r>
                      <a:endParaRPr sz="800" b="1">
                        <a:solidFill>
                          <a:schemeClr val="dk2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655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dk2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1</a:t>
                      </a:r>
                      <a:endParaRPr sz="800">
                        <a:solidFill>
                          <a:schemeClr val="dk2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2</a:t>
                      </a:r>
                      <a:endParaRPr sz="800">
                        <a:solidFill>
                          <a:schemeClr val="dk2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3</a:t>
                      </a:r>
                      <a:endParaRPr sz="800">
                        <a:solidFill>
                          <a:schemeClr val="dk2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4</a:t>
                      </a:r>
                      <a:endParaRPr sz="800">
                        <a:solidFill>
                          <a:schemeClr val="dk2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5</a:t>
                      </a:r>
                      <a:endParaRPr sz="800">
                        <a:solidFill>
                          <a:schemeClr val="dk2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6</a:t>
                      </a:r>
                      <a:endParaRPr sz="800">
                        <a:solidFill>
                          <a:schemeClr val="dk2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7</a:t>
                      </a:r>
                      <a:endParaRPr sz="800">
                        <a:solidFill>
                          <a:schemeClr val="dk2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8</a:t>
                      </a:r>
                      <a:endParaRPr sz="800">
                        <a:solidFill>
                          <a:schemeClr val="dk2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9</a:t>
                      </a:r>
                      <a:endParaRPr sz="800">
                        <a:solidFill>
                          <a:schemeClr val="dk2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10</a:t>
                      </a:r>
                      <a:endParaRPr sz="800">
                        <a:solidFill>
                          <a:schemeClr val="dk2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11</a:t>
                      </a:r>
                      <a:endParaRPr sz="800">
                        <a:solidFill>
                          <a:schemeClr val="dk2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12</a:t>
                      </a:r>
                      <a:endParaRPr sz="800">
                        <a:solidFill>
                          <a:schemeClr val="dk2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13</a:t>
                      </a:r>
                      <a:endParaRPr sz="800">
                        <a:solidFill>
                          <a:schemeClr val="dk2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14</a:t>
                      </a:r>
                      <a:endParaRPr sz="800">
                        <a:solidFill>
                          <a:schemeClr val="dk2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6550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Task 1</a:t>
                      </a:r>
                      <a:endParaRPr sz="800">
                        <a:solidFill>
                          <a:schemeClr val="dk2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6550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Task 2</a:t>
                      </a:r>
                      <a:endParaRPr sz="800">
                        <a:solidFill>
                          <a:schemeClr val="dk2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◆</a:t>
                      </a: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6550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Task 3</a:t>
                      </a:r>
                      <a:endParaRPr sz="800">
                        <a:solidFill>
                          <a:schemeClr val="dk2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6550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Task 4</a:t>
                      </a:r>
                      <a:endParaRPr sz="800">
                        <a:solidFill>
                          <a:schemeClr val="dk2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◆</a:t>
                      </a: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6550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Task 5</a:t>
                      </a:r>
                      <a:endParaRPr sz="800">
                        <a:solidFill>
                          <a:schemeClr val="dk2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◆</a:t>
                      </a: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6550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Task 6</a:t>
                      </a:r>
                      <a:endParaRPr sz="800">
                        <a:solidFill>
                          <a:schemeClr val="dk2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66550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Task 7</a:t>
                      </a:r>
                      <a:endParaRPr sz="800">
                        <a:solidFill>
                          <a:schemeClr val="dk2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66550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Task 8</a:t>
                      </a:r>
                      <a:endParaRPr sz="800">
                        <a:solidFill>
                          <a:schemeClr val="dk2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" name="Google Shape;564;p43"/>
          <p:cNvSpPr txBox="1">
            <a:spLocks noGrp="1"/>
          </p:cNvSpPr>
          <p:nvPr>
            <p:ph type="title"/>
          </p:nvPr>
        </p:nvSpPr>
        <p:spPr>
          <a:xfrm>
            <a:off x="457200" y="1166125"/>
            <a:ext cx="5220300" cy="68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SWOT Analysis</a:t>
            </a:r>
            <a:endParaRPr/>
          </a:p>
        </p:txBody>
      </p:sp>
      <p:sp>
        <p:nvSpPr>
          <p:cNvPr id="565" name="Google Shape;565;p43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27</a:t>
            </a:fld>
            <a:endParaRPr/>
          </a:p>
        </p:txBody>
      </p:sp>
      <p:sp>
        <p:nvSpPr>
          <p:cNvPr id="566" name="Google Shape;566;p43"/>
          <p:cNvSpPr/>
          <p:nvPr/>
        </p:nvSpPr>
        <p:spPr>
          <a:xfrm>
            <a:off x="598775" y="1817525"/>
            <a:ext cx="3736800" cy="1407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1371600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STRENGTHS</a:t>
            </a:r>
            <a:endParaRPr b="1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0" lvl="0" indent="0" algn="l" rtl="0">
              <a:spcBef>
                <a:spcPts val="600"/>
              </a:spcBef>
              <a:spcAft>
                <a:spcPts val="600"/>
              </a:spcAft>
              <a:buNone/>
            </a:pPr>
            <a:r>
              <a:rPr lang="en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Blue is the colour of the clear sky and the deep sea</a:t>
            </a:r>
            <a:endParaRPr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567" name="Google Shape;567;p43"/>
          <p:cNvSpPr/>
          <p:nvPr/>
        </p:nvSpPr>
        <p:spPr>
          <a:xfrm>
            <a:off x="4490139" y="1817525"/>
            <a:ext cx="3736800" cy="1407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371600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WEAKNESSES</a:t>
            </a:r>
            <a:endParaRPr b="1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0" lvl="0" indent="0" algn="r" rtl="0">
              <a:spcBef>
                <a:spcPts val="600"/>
              </a:spcBef>
              <a:spcAft>
                <a:spcPts val="600"/>
              </a:spcAft>
              <a:buNone/>
            </a:pPr>
            <a:r>
              <a:rPr lang="en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Yellow is the color of gold, butter and ripe lemons</a:t>
            </a:r>
            <a:endParaRPr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568" name="Google Shape;568;p43"/>
          <p:cNvSpPr/>
          <p:nvPr/>
        </p:nvSpPr>
        <p:spPr>
          <a:xfrm>
            <a:off x="598775" y="3379745"/>
            <a:ext cx="3736800" cy="1407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1371600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b="1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Black is the color of ebony and of outer space</a:t>
            </a:r>
            <a:endParaRPr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0" lvl="0" indent="0" algn="l" rtl="0"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OPPORTUNITIES</a:t>
            </a:r>
            <a:endParaRPr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569" name="Google Shape;569;p43"/>
          <p:cNvSpPr/>
          <p:nvPr/>
        </p:nvSpPr>
        <p:spPr>
          <a:xfrm>
            <a:off x="4490139" y="3379745"/>
            <a:ext cx="3736800" cy="1407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371600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White is the color of milk and fresh snow</a:t>
            </a:r>
            <a:endParaRPr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0" lvl="0" indent="0" algn="r" rtl="0">
              <a:spcBef>
                <a:spcPts val="600"/>
              </a:spcBef>
              <a:spcAft>
                <a:spcPts val="600"/>
              </a:spcAft>
              <a:buNone/>
            </a:pPr>
            <a:r>
              <a:rPr lang="en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THREATS</a:t>
            </a:r>
            <a:endParaRPr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570" name="Google Shape;570;p43"/>
          <p:cNvSpPr/>
          <p:nvPr/>
        </p:nvSpPr>
        <p:spPr>
          <a:xfrm>
            <a:off x="3262889" y="2150658"/>
            <a:ext cx="2147400" cy="2147400"/>
          </a:xfrm>
          <a:prstGeom prst="pie">
            <a:avLst>
              <a:gd name="adj1" fmla="val 10788866"/>
              <a:gd name="adj2" fmla="val 16200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1" name="Google Shape;571;p43"/>
          <p:cNvSpPr/>
          <p:nvPr/>
        </p:nvSpPr>
        <p:spPr>
          <a:xfrm rot="5400000">
            <a:off x="3417591" y="2150658"/>
            <a:ext cx="2147400" cy="2147400"/>
          </a:xfrm>
          <a:prstGeom prst="pie">
            <a:avLst>
              <a:gd name="adj1" fmla="val 10788866"/>
              <a:gd name="adj2" fmla="val 16200000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2" name="Google Shape;572;p43"/>
          <p:cNvSpPr/>
          <p:nvPr/>
        </p:nvSpPr>
        <p:spPr>
          <a:xfrm rot="10800000">
            <a:off x="3417591" y="2306581"/>
            <a:ext cx="2147400" cy="2147400"/>
          </a:xfrm>
          <a:prstGeom prst="pie">
            <a:avLst>
              <a:gd name="adj1" fmla="val 10788866"/>
              <a:gd name="adj2" fmla="val 16200000"/>
            </a:avLst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3" name="Google Shape;573;p43"/>
          <p:cNvSpPr/>
          <p:nvPr/>
        </p:nvSpPr>
        <p:spPr>
          <a:xfrm rot="-5400000">
            <a:off x="3262889" y="2306581"/>
            <a:ext cx="2147400" cy="2147400"/>
          </a:xfrm>
          <a:prstGeom prst="pie">
            <a:avLst>
              <a:gd name="adj1" fmla="val 10788866"/>
              <a:gd name="adj2" fmla="val 16200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4" name="Google Shape;574;p43"/>
          <p:cNvSpPr/>
          <p:nvPr/>
        </p:nvSpPr>
        <p:spPr>
          <a:xfrm>
            <a:off x="3757249" y="2598570"/>
            <a:ext cx="290796" cy="394490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chemeClr val="lt1"/>
                </a:solidFill>
                <a:latin typeface="Poppins"/>
              </a:rPr>
              <a:t>S</a:t>
            </a:r>
          </a:p>
        </p:txBody>
      </p:sp>
      <p:sp>
        <p:nvSpPr>
          <p:cNvPr id="575" name="Google Shape;575;p43"/>
          <p:cNvSpPr/>
          <p:nvPr/>
        </p:nvSpPr>
        <p:spPr>
          <a:xfrm>
            <a:off x="4659504" y="2605428"/>
            <a:ext cx="550319" cy="385163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chemeClr val="lt1"/>
                </a:solidFill>
                <a:latin typeface="Poppins"/>
              </a:rPr>
              <a:t>W</a:t>
            </a:r>
          </a:p>
        </p:txBody>
      </p:sp>
      <p:sp>
        <p:nvSpPr>
          <p:cNvPr id="576" name="Google Shape;576;p43"/>
          <p:cNvSpPr/>
          <p:nvPr/>
        </p:nvSpPr>
        <p:spPr>
          <a:xfrm>
            <a:off x="3726523" y="3581454"/>
            <a:ext cx="395044" cy="394490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chemeClr val="lt1"/>
                </a:solidFill>
                <a:latin typeface="Poppins"/>
              </a:rPr>
              <a:t>O</a:t>
            </a:r>
          </a:p>
        </p:txBody>
      </p:sp>
      <p:sp>
        <p:nvSpPr>
          <p:cNvPr id="577" name="Google Shape;577;p43"/>
          <p:cNvSpPr/>
          <p:nvPr/>
        </p:nvSpPr>
        <p:spPr>
          <a:xfrm>
            <a:off x="4761009" y="3588312"/>
            <a:ext cx="297929" cy="385163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chemeClr val="lt1"/>
                </a:solidFill>
                <a:latin typeface="Poppins"/>
              </a:rPr>
              <a:t>T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2" name="Google Shape;582;p44"/>
          <p:cNvSpPr txBox="1">
            <a:spLocks noGrp="1"/>
          </p:cNvSpPr>
          <p:nvPr>
            <p:ph type="title" idx="4294967295"/>
          </p:nvPr>
        </p:nvSpPr>
        <p:spPr>
          <a:xfrm>
            <a:off x="262200" y="0"/>
            <a:ext cx="8619600" cy="467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Business Model Canvas</a:t>
            </a:r>
            <a:endParaRPr sz="1200"/>
          </a:p>
        </p:txBody>
      </p:sp>
      <p:sp>
        <p:nvSpPr>
          <p:cNvPr id="583" name="Google Shape;583;p44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28</a:t>
            </a:fld>
            <a:endParaRPr/>
          </a:p>
        </p:txBody>
      </p:sp>
      <p:sp>
        <p:nvSpPr>
          <p:cNvPr id="584" name="Google Shape;584;p44"/>
          <p:cNvSpPr txBox="1"/>
          <p:nvPr/>
        </p:nvSpPr>
        <p:spPr>
          <a:xfrm>
            <a:off x="1986120" y="467025"/>
            <a:ext cx="1723800" cy="1594500"/>
          </a:xfrm>
          <a:prstGeom prst="rect">
            <a:avLst/>
          </a:pr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Key Activities</a:t>
            </a:r>
            <a:endParaRPr sz="900" b="1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0" lvl="0" indent="0" algn="l" rtl="0">
              <a:spcBef>
                <a:spcPts val="400"/>
              </a:spcBef>
              <a:spcAft>
                <a:spcPts val="400"/>
              </a:spcAft>
              <a:buNone/>
            </a:pPr>
            <a:r>
              <a:rPr lang="en" sz="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Insert your content</a:t>
            </a:r>
            <a:endParaRPr sz="800" b="1">
              <a:solidFill>
                <a:schemeClr val="dk2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585" name="Google Shape;585;p44"/>
          <p:cNvSpPr txBox="1"/>
          <p:nvPr/>
        </p:nvSpPr>
        <p:spPr>
          <a:xfrm>
            <a:off x="1986120" y="2061694"/>
            <a:ext cx="1723800" cy="1594500"/>
          </a:xfrm>
          <a:prstGeom prst="rect">
            <a:avLst/>
          </a:pr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Key Resources</a:t>
            </a:r>
            <a:endParaRPr sz="900" b="1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0" lvl="0" indent="0" algn="l" rtl="0">
              <a:spcBef>
                <a:spcPts val="400"/>
              </a:spcBef>
              <a:spcAft>
                <a:spcPts val="400"/>
              </a:spcAft>
              <a:buNone/>
            </a:pPr>
            <a:r>
              <a:rPr lang="en" sz="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Insert your content</a:t>
            </a:r>
            <a:endParaRPr sz="900" b="1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586" name="Google Shape;586;p44"/>
          <p:cNvSpPr txBox="1"/>
          <p:nvPr/>
        </p:nvSpPr>
        <p:spPr>
          <a:xfrm>
            <a:off x="3710040" y="467025"/>
            <a:ext cx="1723800" cy="3189300"/>
          </a:xfrm>
          <a:prstGeom prst="rect">
            <a:avLst/>
          </a:pr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Value Propositions</a:t>
            </a:r>
            <a:endParaRPr sz="900" b="1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0" lvl="0" indent="0" algn="l" rtl="0">
              <a:spcBef>
                <a:spcPts val="400"/>
              </a:spcBef>
              <a:spcAft>
                <a:spcPts val="400"/>
              </a:spcAft>
              <a:buNone/>
            </a:pPr>
            <a:r>
              <a:rPr lang="en" sz="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Insert your content</a:t>
            </a:r>
            <a:endParaRPr sz="900" b="1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587" name="Google Shape;587;p44"/>
          <p:cNvSpPr txBox="1"/>
          <p:nvPr/>
        </p:nvSpPr>
        <p:spPr>
          <a:xfrm>
            <a:off x="5433959" y="467025"/>
            <a:ext cx="1723800" cy="1594500"/>
          </a:xfrm>
          <a:prstGeom prst="rect">
            <a:avLst/>
          </a:pr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Customer Relationships</a:t>
            </a:r>
            <a:endParaRPr sz="900" b="1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0" lvl="0" indent="0" algn="l" rtl="0">
              <a:spcBef>
                <a:spcPts val="400"/>
              </a:spcBef>
              <a:spcAft>
                <a:spcPts val="400"/>
              </a:spcAft>
              <a:buNone/>
            </a:pPr>
            <a:r>
              <a:rPr lang="en" sz="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Insert your content</a:t>
            </a:r>
            <a:endParaRPr sz="900" b="1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588" name="Google Shape;588;p44"/>
          <p:cNvSpPr txBox="1"/>
          <p:nvPr/>
        </p:nvSpPr>
        <p:spPr>
          <a:xfrm>
            <a:off x="5433959" y="2061694"/>
            <a:ext cx="1723800" cy="1594500"/>
          </a:xfrm>
          <a:prstGeom prst="rect">
            <a:avLst/>
          </a:pr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Channels</a:t>
            </a:r>
            <a:endParaRPr sz="900" b="1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0" lvl="0" indent="0" algn="l" rtl="0">
              <a:spcBef>
                <a:spcPts val="400"/>
              </a:spcBef>
              <a:spcAft>
                <a:spcPts val="400"/>
              </a:spcAft>
              <a:buNone/>
            </a:pPr>
            <a:r>
              <a:rPr lang="en" sz="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Insert your content</a:t>
            </a:r>
            <a:endParaRPr sz="900" b="1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589" name="Google Shape;589;p44"/>
          <p:cNvSpPr txBox="1"/>
          <p:nvPr/>
        </p:nvSpPr>
        <p:spPr>
          <a:xfrm>
            <a:off x="7157879" y="467025"/>
            <a:ext cx="1723800" cy="3189300"/>
          </a:xfrm>
          <a:prstGeom prst="rect">
            <a:avLst/>
          </a:pr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Customer Segments</a:t>
            </a:r>
            <a:endParaRPr sz="900" b="1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0" lvl="0" indent="0" algn="l" rtl="0">
              <a:spcBef>
                <a:spcPts val="400"/>
              </a:spcBef>
              <a:spcAft>
                <a:spcPts val="400"/>
              </a:spcAft>
              <a:buNone/>
            </a:pPr>
            <a:r>
              <a:rPr lang="en" sz="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Insert your content</a:t>
            </a:r>
            <a:endParaRPr sz="900" b="1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590" name="Google Shape;590;p44"/>
          <p:cNvSpPr txBox="1"/>
          <p:nvPr/>
        </p:nvSpPr>
        <p:spPr>
          <a:xfrm>
            <a:off x="262200" y="467025"/>
            <a:ext cx="1723800" cy="3189300"/>
          </a:xfrm>
          <a:prstGeom prst="rect">
            <a:avLst/>
          </a:pr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Key Partners</a:t>
            </a:r>
            <a:endParaRPr sz="900" b="1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0" lvl="0" indent="0" algn="l" rtl="0">
              <a:spcBef>
                <a:spcPts val="400"/>
              </a:spcBef>
              <a:spcAft>
                <a:spcPts val="400"/>
              </a:spcAft>
              <a:buNone/>
            </a:pPr>
            <a:r>
              <a:rPr lang="en" sz="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Insert your content</a:t>
            </a:r>
            <a:endParaRPr sz="800" b="1">
              <a:solidFill>
                <a:schemeClr val="dk2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591" name="Google Shape;591;p44"/>
          <p:cNvSpPr txBox="1"/>
          <p:nvPr/>
        </p:nvSpPr>
        <p:spPr>
          <a:xfrm>
            <a:off x="262200" y="3656363"/>
            <a:ext cx="4309800" cy="1235100"/>
          </a:xfrm>
          <a:prstGeom prst="rect">
            <a:avLst/>
          </a:pr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Cost Structure</a:t>
            </a:r>
            <a:endParaRPr sz="900" b="1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0" lvl="0" indent="0" algn="l" rtl="0">
              <a:spcBef>
                <a:spcPts val="400"/>
              </a:spcBef>
              <a:spcAft>
                <a:spcPts val="400"/>
              </a:spcAft>
              <a:buNone/>
            </a:pPr>
            <a:r>
              <a:rPr lang="en" sz="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Insert your content</a:t>
            </a:r>
            <a:endParaRPr sz="900" b="1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592" name="Google Shape;592;p44"/>
          <p:cNvSpPr txBox="1"/>
          <p:nvPr/>
        </p:nvSpPr>
        <p:spPr>
          <a:xfrm>
            <a:off x="4571999" y="3656363"/>
            <a:ext cx="4309800" cy="1235100"/>
          </a:xfrm>
          <a:prstGeom prst="rect">
            <a:avLst/>
          </a:pr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Revenue Streams</a:t>
            </a:r>
            <a:endParaRPr sz="900" b="1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0" lvl="0" indent="0" algn="l" rtl="0">
              <a:spcBef>
                <a:spcPts val="400"/>
              </a:spcBef>
              <a:spcAft>
                <a:spcPts val="400"/>
              </a:spcAft>
              <a:buNone/>
            </a:pPr>
            <a:r>
              <a:rPr lang="en" sz="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Insert your content</a:t>
            </a:r>
            <a:endParaRPr sz="900" b="1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593" name="Google Shape;593;p44"/>
          <p:cNvSpPr/>
          <p:nvPr/>
        </p:nvSpPr>
        <p:spPr>
          <a:xfrm>
            <a:off x="4279392" y="3732401"/>
            <a:ext cx="216410" cy="215154"/>
          </a:xfrm>
          <a:custGeom>
            <a:avLst/>
            <a:gdLst/>
            <a:ahLst/>
            <a:cxnLst/>
            <a:rect l="l" t="t" r="r" b="b"/>
            <a:pathLst>
              <a:path w="16708" h="16611" fill="none" extrusionOk="0">
                <a:moveTo>
                  <a:pt x="414" y="8842"/>
                </a:moveTo>
                <a:lnTo>
                  <a:pt x="8403" y="1048"/>
                </a:lnTo>
                <a:lnTo>
                  <a:pt x="8403" y="1048"/>
                </a:lnTo>
                <a:lnTo>
                  <a:pt x="8500" y="951"/>
                </a:lnTo>
                <a:lnTo>
                  <a:pt x="8597" y="829"/>
                </a:lnTo>
                <a:lnTo>
                  <a:pt x="8865" y="658"/>
                </a:lnTo>
                <a:lnTo>
                  <a:pt x="9158" y="488"/>
                </a:lnTo>
                <a:lnTo>
                  <a:pt x="9450" y="317"/>
                </a:lnTo>
                <a:lnTo>
                  <a:pt x="9450" y="317"/>
                </a:lnTo>
                <a:lnTo>
                  <a:pt x="9839" y="171"/>
                </a:lnTo>
                <a:lnTo>
                  <a:pt x="10180" y="74"/>
                </a:lnTo>
                <a:lnTo>
                  <a:pt x="10497" y="25"/>
                </a:lnTo>
                <a:lnTo>
                  <a:pt x="10814" y="1"/>
                </a:lnTo>
                <a:lnTo>
                  <a:pt x="15344" y="1"/>
                </a:lnTo>
                <a:lnTo>
                  <a:pt x="15344" y="1"/>
                </a:lnTo>
                <a:lnTo>
                  <a:pt x="15465" y="1"/>
                </a:lnTo>
                <a:lnTo>
                  <a:pt x="15587" y="49"/>
                </a:lnTo>
                <a:lnTo>
                  <a:pt x="15855" y="122"/>
                </a:lnTo>
                <a:lnTo>
                  <a:pt x="16099" y="269"/>
                </a:lnTo>
                <a:lnTo>
                  <a:pt x="16294" y="415"/>
                </a:lnTo>
                <a:lnTo>
                  <a:pt x="16294" y="415"/>
                </a:lnTo>
                <a:lnTo>
                  <a:pt x="16391" y="537"/>
                </a:lnTo>
                <a:lnTo>
                  <a:pt x="16488" y="658"/>
                </a:lnTo>
                <a:lnTo>
                  <a:pt x="16561" y="780"/>
                </a:lnTo>
                <a:lnTo>
                  <a:pt x="16610" y="902"/>
                </a:lnTo>
                <a:lnTo>
                  <a:pt x="16659" y="1048"/>
                </a:lnTo>
                <a:lnTo>
                  <a:pt x="16683" y="1170"/>
                </a:lnTo>
                <a:lnTo>
                  <a:pt x="16708" y="1486"/>
                </a:lnTo>
                <a:lnTo>
                  <a:pt x="16708" y="5992"/>
                </a:lnTo>
                <a:lnTo>
                  <a:pt x="16708" y="5992"/>
                </a:lnTo>
                <a:lnTo>
                  <a:pt x="16683" y="6309"/>
                </a:lnTo>
                <a:lnTo>
                  <a:pt x="16635" y="6625"/>
                </a:lnTo>
                <a:lnTo>
                  <a:pt x="16537" y="6942"/>
                </a:lnTo>
                <a:lnTo>
                  <a:pt x="16391" y="7258"/>
                </a:lnTo>
                <a:lnTo>
                  <a:pt x="16391" y="7258"/>
                </a:lnTo>
                <a:lnTo>
                  <a:pt x="16342" y="7453"/>
                </a:lnTo>
                <a:lnTo>
                  <a:pt x="16294" y="7624"/>
                </a:lnTo>
                <a:lnTo>
                  <a:pt x="16196" y="7770"/>
                </a:lnTo>
                <a:lnTo>
                  <a:pt x="16123" y="7916"/>
                </a:lnTo>
                <a:lnTo>
                  <a:pt x="15928" y="8160"/>
                </a:lnTo>
                <a:lnTo>
                  <a:pt x="15758" y="8403"/>
                </a:lnTo>
                <a:lnTo>
                  <a:pt x="7891" y="16197"/>
                </a:lnTo>
                <a:lnTo>
                  <a:pt x="7891" y="16197"/>
                </a:lnTo>
                <a:lnTo>
                  <a:pt x="7794" y="16294"/>
                </a:lnTo>
                <a:lnTo>
                  <a:pt x="7696" y="16392"/>
                </a:lnTo>
                <a:lnTo>
                  <a:pt x="7574" y="16465"/>
                </a:lnTo>
                <a:lnTo>
                  <a:pt x="7453" y="16513"/>
                </a:lnTo>
                <a:lnTo>
                  <a:pt x="7185" y="16586"/>
                </a:lnTo>
                <a:lnTo>
                  <a:pt x="6941" y="16611"/>
                </a:lnTo>
                <a:lnTo>
                  <a:pt x="6941" y="16611"/>
                </a:lnTo>
                <a:lnTo>
                  <a:pt x="6649" y="16586"/>
                </a:lnTo>
                <a:lnTo>
                  <a:pt x="6503" y="16562"/>
                </a:lnTo>
                <a:lnTo>
                  <a:pt x="6381" y="16513"/>
                </a:lnTo>
                <a:lnTo>
                  <a:pt x="6235" y="16465"/>
                </a:lnTo>
                <a:lnTo>
                  <a:pt x="6113" y="16392"/>
                </a:lnTo>
                <a:lnTo>
                  <a:pt x="5991" y="16294"/>
                </a:lnTo>
                <a:lnTo>
                  <a:pt x="5894" y="16197"/>
                </a:lnTo>
                <a:lnTo>
                  <a:pt x="414" y="10839"/>
                </a:lnTo>
                <a:lnTo>
                  <a:pt x="414" y="10839"/>
                </a:lnTo>
                <a:lnTo>
                  <a:pt x="268" y="10595"/>
                </a:lnTo>
                <a:lnTo>
                  <a:pt x="122" y="10352"/>
                </a:lnTo>
                <a:lnTo>
                  <a:pt x="24" y="10108"/>
                </a:lnTo>
                <a:lnTo>
                  <a:pt x="0" y="10011"/>
                </a:lnTo>
                <a:lnTo>
                  <a:pt x="0" y="9889"/>
                </a:lnTo>
                <a:lnTo>
                  <a:pt x="0" y="9889"/>
                </a:lnTo>
                <a:lnTo>
                  <a:pt x="0" y="9718"/>
                </a:lnTo>
                <a:lnTo>
                  <a:pt x="24" y="9597"/>
                </a:lnTo>
                <a:lnTo>
                  <a:pt x="122" y="9329"/>
                </a:lnTo>
                <a:lnTo>
                  <a:pt x="268" y="9061"/>
                </a:lnTo>
                <a:lnTo>
                  <a:pt x="414" y="8842"/>
                </a:lnTo>
                <a:lnTo>
                  <a:pt x="414" y="8842"/>
                </a:lnTo>
                <a:close/>
                <a:moveTo>
                  <a:pt x="12519" y="4190"/>
                </a:moveTo>
                <a:lnTo>
                  <a:pt x="12519" y="4190"/>
                </a:lnTo>
                <a:lnTo>
                  <a:pt x="12689" y="4336"/>
                </a:lnTo>
                <a:lnTo>
                  <a:pt x="12859" y="4433"/>
                </a:lnTo>
                <a:lnTo>
                  <a:pt x="13030" y="4482"/>
                </a:lnTo>
                <a:lnTo>
                  <a:pt x="13249" y="4482"/>
                </a:lnTo>
                <a:lnTo>
                  <a:pt x="13249" y="4482"/>
                </a:lnTo>
                <a:lnTo>
                  <a:pt x="13444" y="4482"/>
                </a:lnTo>
                <a:lnTo>
                  <a:pt x="13615" y="4433"/>
                </a:lnTo>
                <a:lnTo>
                  <a:pt x="13761" y="4336"/>
                </a:lnTo>
                <a:lnTo>
                  <a:pt x="13882" y="4190"/>
                </a:lnTo>
                <a:lnTo>
                  <a:pt x="13882" y="4190"/>
                </a:lnTo>
                <a:lnTo>
                  <a:pt x="14029" y="4044"/>
                </a:lnTo>
                <a:lnTo>
                  <a:pt x="14102" y="3873"/>
                </a:lnTo>
                <a:lnTo>
                  <a:pt x="14150" y="3727"/>
                </a:lnTo>
                <a:lnTo>
                  <a:pt x="14175" y="3557"/>
                </a:lnTo>
                <a:lnTo>
                  <a:pt x="14175" y="3557"/>
                </a:lnTo>
                <a:lnTo>
                  <a:pt x="14150" y="3362"/>
                </a:lnTo>
                <a:lnTo>
                  <a:pt x="14102" y="3167"/>
                </a:lnTo>
                <a:lnTo>
                  <a:pt x="14029" y="2996"/>
                </a:lnTo>
                <a:lnTo>
                  <a:pt x="13882" y="2850"/>
                </a:lnTo>
                <a:lnTo>
                  <a:pt x="13882" y="2850"/>
                </a:lnTo>
                <a:lnTo>
                  <a:pt x="13761" y="2728"/>
                </a:lnTo>
                <a:lnTo>
                  <a:pt x="13615" y="2655"/>
                </a:lnTo>
                <a:lnTo>
                  <a:pt x="13444" y="2582"/>
                </a:lnTo>
                <a:lnTo>
                  <a:pt x="13249" y="2558"/>
                </a:lnTo>
                <a:lnTo>
                  <a:pt x="13249" y="2558"/>
                </a:lnTo>
                <a:lnTo>
                  <a:pt x="13030" y="2582"/>
                </a:lnTo>
                <a:lnTo>
                  <a:pt x="12859" y="2655"/>
                </a:lnTo>
                <a:lnTo>
                  <a:pt x="12689" y="2728"/>
                </a:lnTo>
                <a:lnTo>
                  <a:pt x="12519" y="2850"/>
                </a:lnTo>
                <a:lnTo>
                  <a:pt x="12519" y="2850"/>
                </a:lnTo>
                <a:lnTo>
                  <a:pt x="12445" y="2996"/>
                </a:lnTo>
                <a:lnTo>
                  <a:pt x="12372" y="3167"/>
                </a:lnTo>
                <a:lnTo>
                  <a:pt x="12324" y="3362"/>
                </a:lnTo>
                <a:lnTo>
                  <a:pt x="12324" y="3557"/>
                </a:lnTo>
                <a:lnTo>
                  <a:pt x="12324" y="3557"/>
                </a:lnTo>
                <a:lnTo>
                  <a:pt x="12324" y="3727"/>
                </a:lnTo>
                <a:lnTo>
                  <a:pt x="12372" y="3873"/>
                </a:lnTo>
                <a:lnTo>
                  <a:pt x="12445" y="4044"/>
                </a:lnTo>
                <a:lnTo>
                  <a:pt x="12519" y="4190"/>
                </a:lnTo>
                <a:lnTo>
                  <a:pt x="12519" y="4190"/>
                </a:lnTo>
                <a:close/>
              </a:path>
            </a:pathLst>
          </a:custGeom>
          <a:noFill/>
          <a:ln w="12175" cap="rnd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4" name="Google Shape;594;p44"/>
          <p:cNvSpPr/>
          <p:nvPr/>
        </p:nvSpPr>
        <p:spPr>
          <a:xfrm>
            <a:off x="6865890" y="543301"/>
            <a:ext cx="215789" cy="193705"/>
          </a:xfrm>
          <a:custGeom>
            <a:avLst/>
            <a:gdLst/>
            <a:ahLst/>
            <a:cxnLst/>
            <a:rect l="l" t="t" r="r" b="b"/>
            <a:pathLst>
              <a:path w="16660" h="14955" fill="none" extrusionOk="0">
                <a:moveTo>
                  <a:pt x="12373" y="1"/>
                </a:moveTo>
                <a:lnTo>
                  <a:pt x="12373" y="1"/>
                </a:lnTo>
                <a:lnTo>
                  <a:pt x="12032" y="1"/>
                </a:lnTo>
                <a:lnTo>
                  <a:pt x="11691" y="49"/>
                </a:lnTo>
                <a:lnTo>
                  <a:pt x="11350" y="123"/>
                </a:lnTo>
                <a:lnTo>
                  <a:pt x="11033" y="196"/>
                </a:lnTo>
                <a:lnTo>
                  <a:pt x="10716" y="317"/>
                </a:lnTo>
                <a:lnTo>
                  <a:pt x="10424" y="464"/>
                </a:lnTo>
                <a:lnTo>
                  <a:pt x="10132" y="610"/>
                </a:lnTo>
                <a:lnTo>
                  <a:pt x="9864" y="804"/>
                </a:lnTo>
                <a:lnTo>
                  <a:pt x="9620" y="999"/>
                </a:lnTo>
                <a:lnTo>
                  <a:pt x="9377" y="1219"/>
                </a:lnTo>
                <a:lnTo>
                  <a:pt x="9158" y="1462"/>
                </a:lnTo>
                <a:lnTo>
                  <a:pt x="8939" y="1706"/>
                </a:lnTo>
                <a:lnTo>
                  <a:pt x="8768" y="1974"/>
                </a:lnTo>
                <a:lnTo>
                  <a:pt x="8598" y="2266"/>
                </a:lnTo>
                <a:lnTo>
                  <a:pt x="8451" y="2558"/>
                </a:lnTo>
                <a:lnTo>
                  <a:pt x="8330" y="2850"/>
                </a:lnTo>
                <a:lnTo>
                  <a:pt x="8330" y="2850"/>
                </a:lnTo>
                <a:lnTo>
                  <a:pt x="8208" y="2558"/>
                </a:lnTo>
                <a:lnTo>
                  <a:pt x="8062" y="2266"/>
                </a:lnTo>
                <a:lnTo>
                  <a:pt x="7891" y="1974"/>
                </a:lnTo>
                <a:lnTo>
                  <a:pt x="7721" y="1706"/>
                </a:lnTo>
                <a:lnTo>
                  <a:pt x="7502" y="1462"/>
                </a:lnTo>
                <a:lnTo>
                  <a:pt x="7282" y="1219"/>
                </a:lnTo>
                <a:lnTo>
                  <a:pt x="7039" y="999"/>
                </a:lnTo>
                <a:lnTo>
                  <a:pt x="6795" y="804"/>
                </a:lnTo>
                <a:lnTo>
                  <a:pt x="6527" y="610"/>
                </a:lnTo>
                <a:lnTo>
                  <a:pt x="6235" y="464"/>
                </a:lnTo>
                <a:lnTo>
                  <a:pt x="5943" y="317"/>
                </a:lnTo>
                <a:lnTo>
                  <a:pt x="5626" y="196"/>
                </a:lnTo>
                <a:lnTo>
                  <a:pt x="5310" y="123"/>
                </a:lnTo>
                <a:lnTo>
                  <a:pt x="4969" y="49"/>
                </a:lnTo>
                <a:lnTo>
                  <a:pt x="4628" y="1"/>
                </a:lnTo>
                <a:lnTo>
                  <a:pt x="4287" y="1"/>
                </a:lnTo>
                <a:lnTo>
                  <a:pt x="4287" y="1"/>
                </a:lnTo>
                <a:lnTo>
                  <a:pt x="3848" y="25"/>
                </a:lnTo>
                <a:lnTo>
                  <a:pt x="3434" y="74"/>
                </a:lnTo>
                <a:lnTo>
                  <a:pt x="3020" y="196"/>
                </a:lnTo>
                <a:lnTo>
                  <a:pt x="2606" y="342"/>
                </a:lnTo>
                <a:lnTo>
                  <a:pt x="2241" y="512"/>
                </a:lnTo>
                <a:lnTo>
                  <a:pt x="1900" y="731"/>
                </a:lnTo>
                <a:lnTo>
                  <a:pt x="1559" y="975"/>
                </a:lnTo>
                <a:lnTo>
                  <a:pt x="1267" y="1243"/>
                </a:lnTo>
                <a:lnTo>
                  <a:pt x="974" y="1560"/>
                </a:lnTo>
                <a:lnTo>
                  <a:pt x="731" y="1876"/>
                </a:lnTo>
                <a:lnTo>
                  <a:pt x="512" y="2241"/>
                </a:lnTo>
                <a:lnTo>
                  <a:pt x="341" y="2607"/>
                </a:lnTo>
                <a:lnTo>
                  <a:pt x="195" y="2996"/>
                </a:lnTo>
                <a:lnTo>
                  <a:pt x="98" y="3410"/>
                </a:lnTo>
                <a:lnTo>
                  <a:pt x="25" y="3849"/>
                </a:lnTo>
                <a:lnTo>
                  <a:pt x="0" y="4287"/>
                </a:lnTo>
                <a:lnTo>
                  <a:pt x="0" y="4287"/>
                </a:lnTo>
                <a:lnTo>
                  <a:pt x="0" y="4580"/>
                </a:lnTo>
                <a:lnTo>
                  <a:pt x="25" y="4872"/>
                </a:lnTo>
                <a:lnTo>
                  <a:pt x="122" y="5432"/>
                </a:lnTo>
                <a:lnTo>
                  <a:pt x="244" y="5992"/>
                </a:lnTo>
                <a:lnTo>
                  <a:pt x="439" y="6528"/>
                </a:lnTo>
                <a:lnTo>
                  <a:pt x="658" y="7039"/>
                </a:lnTo>
                <a:lnTo>
                  <a:pt x="926" y="7526"/>
                </a:lnTo>
                <a:lnTo>
                  <a:pt x="1194" y="7989"/>
                </a:lnTo>
                <a:lnTo>
                  <a:pt x="1510" y="8452"/>
                </a:lnTo>
                <a:lnTo>
                  <a:pt x="1851" y="8890"/>
                </a:lnTo>
                <a:lnTo>
                  <a:pt x="2192" y="9304"/>
                </a:lnTo>
                <a:lnTo>
                  <a:pt x="2558" y="9718"/>
                </a:lnTo>
                <a:lnTo>
                  <a:pt x="2923" y="10108"/>
                </a:lnTo>
                <a:lnTo>
                  <a:pt x="3629" y="10839"/>
                </a:lnTo>
                <a:lnTo>
                  <a:pt x="4287" y="11496"/>
                </a:lnTo>
                <a:lnTo>
                  <a:pt x="4287" y="11496"/>
                </a:lnTo>
                <a:lnTo>
                  <a:pt x="4847" y="12032"/>
                </a:lnTo>
                <a:lnTo>
                  <a:pt x="5480" y="12592"/>
                </a:lnTo>
                <a:lnTo>
                  <a:pt x="6820" y="13737"/>
                </a:lnTo>
                <a:lnTo>
                  <a:pt x="7891" y="14614"/>
                </a:lnTo>
                <a:lnTo>
                  <a:pt x="8330" y="14955"/>
                </a:lnTo>
                <a:lnTo>
                  <a:pt x="8330" y="14955"/>
                </a:lnTo>
                <a:lnTo>
                  <a:pt x="8768" y="14614"/>
                </a:lnTo>
                <a:lnTo>
                  <a:pt x="9815" y="13761"/>
                </a:lnTo>
                <a:lnTo>
                  <a:pt x="11155" y="12617"/>
                </a:lnTo>
                <a:lnTo>
                  <a:pt x="11788" y="12056"/>
                </a:lnTo>
                <a:lnTo>
                  <a:pt x="12373" y="11496"/>
                </a:lnTo>
                <a:lnTo>
                  <a:pt x="12373" y="11496"/>
                </a:lnTo>
                <a:lnTo>
                  <a:pt x="13030" y="10839"/>
                </a:lnTo>
                <a:lnTo>
                  <a:pt x="13736" y="10108"/>
                </a:lnTo>
                <a:lnTo>
                  <a:pt x="14102" y="9718"/>
                </a:lnTo>
                <a:lnTo>
                  <a:pt x="14467" y="9304"/>
                </a:lnTo>
                <a:lnTo>
                  <a:pt x="14808" y="8890"/>
                </a:lnTo>
                <a:lnTo>
                  <a:pt x="15149" y="8452"/>
                </a:lnTo>
                <a:lnTo>
                  <a:pt x="15466" y="7989"/>
                </a:lnTo>
                <a:lnTo>
                  <a:pt x="15734" y="7526"/>
                </a:lnTo>
                <a:lnTo>
                  <a:pt x="16001" y="7039"/>
                </a:lnTo>
                <a:lnTo>
                  <a:pt x="16221" y="6528"/>
                </a:lnTo>
                <a:lnTo>
                  <a:pt x="16416" y="5992"/>
                </a:lnTo>
                <a:lnTo>
                  <a:pt x="16537" y="5432"/>
                </a:lnTo>
                <a:lnTo>
                  <a:pt x="16635" y="4872"/>
                </a:lnTo>
                <a:lnTo>
                  <a:pt x="16659" y="4580"/>
                </a:lnTo>
                <a:lnTo>
                  <a:pt x="16659" y="4287"/>
                </a:lnTo>
                <a:lnTo>
                  <a:pt x="16659" y="4287"/>
                </a:lnTo>
                <a:lnTo>
                  <a:pt x="16635" y="3849"/>
                </a:lnTo>
                <a:lnTo>
                  <a:pt x="16562" y="3410"/>
                </a:lnTo>
                <a:lnTo>
                  <a:pt x="16464" y="2996"/>
                </a:lnTo>
                <a:lnTo>
                  <a:pt x="16318" y="2607"/>
                </a:lnTo>
                <a:lnTo>
                  <a:pt x="16148" y="2241"/>
                </a:lnTo>
                <a:lnTo>
                  <a:pt x="15928" y="1876"/>
                </a:lnTo>
                <a:lnTo>
                  <a:pt x="15685" y="1560"/>
                </a:lnTo>
                <a:lnTo>
                  <a:pt x="15393" y="1243"/>
                </a:lnTo>
                <a:lnTo>
                  <a:pt x="15100" y="975"/>
                </a:lnTo>
                <a:lnTo>
                  <a:pt x="14759" y="731"/>
                </a:lnTo>
                <a:lnTo>
                  <a:pt x="14418" y="512"/>
                </a:lnTo>
                <a:lnTo>
                  <a:pt x="14053" y="342"/>
                </a:lnTo>
                <a:lnTo>
                  <a:pt x="13639" y="196"/>
                </a:lnTo>
                <a:lnTo>
                  <a:pt x="13225" y="74"/>
                </a:lnTo>
                <a:lnTo>
                  <a:pt x="12811" y="25"/>
                </a:lnTo>
                <a:lnTo>
                  <a:pt x="12373" y="1"/>
                </a:lnTo>
                <a:lnTo>
                  <a:pt x="12373" y="1"/>
                </a:lnTo>
                <a:close/>
              </a:path>
            </a:pathLst>
          </a:custGeom>
          <a:noFill/>
          <a:ln w="12175" cap="rnd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5" name="Google Shape;595;p44"/>
          <p:cNvSpPr/>
          <p:nvPr/>
        </p:nvSpPr>
        <p:spPr>
          <a:xfrm>
            <a:off x="1702233" y="543296"/>
            <a:ext cx="207590" cy="207590"/>
          </a:xfrm>
          <a:custGeom>
            <a:avLst/>
            <a:gdLst/>
            <a:ahLst/>
            <a:cxnLst/>
            <a:rect l="l" t="t" r="r" b="b"/>
            <a:pathLst>
              <a:path w="16027" h="16027" fill="none" extrusionOk="0">
                <a:moveTo>
                  <a:pt x="14029" y="4019"/>
                </a:moveTo>
                <a:lnTo>
                  <a:pt x="14029" y="4019"/>
                </a:lnTo>
                <a:lnTo>
                  <a:pt x="14200" y="3849"/>
                </a:lnTo>
                <a:lnTo>
                  <a:pt x="14395" y="3752"/>
                </a:lnTo>
                <a:lnTo>
                  <a:pt x="14614" y="3678"/>
                </a:lnTo>
                <a:lnTo>
                  <a:pt x="14809" y="3630"/>
                </a:lnTo>
                <a:lnTo>
                  <a:pt x="15028" y="3581"/>
                </a:lnTo>
                <a:lnTo>
                  <a:pt x="15247" y="3484"/>
                </a:lnTo>
                <a:lnTo>
                  <a:pt x="15442" y="3362"/>
                </a:lnTo>
                <a:lnTo>
                  <a:pt x="15661" y="3191"/>
                </a:lnTo>
                <a:lnTo>
                  <a:pt x="15661" y="3191"/>
                </a:lnTo>
                <a:lnTo>
                  <a:pt x="15832" y="2997"/>
                </a:lnTo>
                <a:lnTo>
                  <a:pt x="15929" y="2777"/>
                </a:lnTo>
                <a:lnTo>
                  <a:pt x="16002" y="2534"/>
                </a:lnTo>
                <a:lnTo>
                  <a:pt x="16026" y="2266"/>
                </a:lnTo>
                <a:lnTo>
                  <a:pt x="16026" y="2266"/>
                </a:lnTo>
                <a:lnTo>
                  <a:pt x="16002" y="2047"/>
                </a:lnTo>
                <a:lnTo>
                  <a:pt x="15978" y="1827"/>
                </a:lnTo>
                <a:lnTo>
                  <a:pt x="15905" y="1633"/>
                </a:lnTo>
                <a:lnTo>
                  <a:pt x="15807" y="1413"/>
                </a:lnTo>
                <a:lnTo>
                  <a:pt x="15710" y="1243"/>
                </a:lnTo>
                <a:lnTo>
                  <a:pt x="15588" y="1048"/>
                </a:lnTo>
                <a:lnTo>
                  <a:pt x="15466" y="878"/>
                </a:lnTo>
                <a:lnTo>
                  <a:pt x="15320" y="707"/>
                </a:lnTo>
                <a:lnTo>
                  <a:pt x="15320" y="707"/>
                </a:lnTo>
                <a:lnTo>
                  <a:pt x="15150" y="561"/>
                </a:lnTo>
                <a:lnTo>
                  <a:pt x="14979" y="439"/>
                </a:lnTo>
                <a:lnTo>
                  <a:pt x="14784" y="317"/>
                </a:lnTo>
                <a:lnTo>
                  <a:pt x="14590" y="196"/>
                </a:lnTo>
                <a:lnTo>
                  <a:pt x="14395" y="123"/>
                </a:lnTo>
                <a:lnTo>
                  <a:pt x="14175" y="50"/>
                </a:lnTo>
                <a:lnTo>
                  <a:pt x="13981" y="25"/>
                </a:lnTo>
                <a:lnTo>
                  <a:pt x="13761" y="1"/>
                </a:lnTo>
                <a:lnTo>
                  <a:pt x="13761" y="1"/>
                </a:lnTo>
                <a:lnTo>
                  <a:pt x="13494" y="25"/>
                </a:lnTo>
                <a:lnTo>
                  <a:pt x="13250" y="98"/>
                </a:lnTo>
                <a:lnTo>
                  <a:pt x="13031" y="196"/>
                </a:lnTo>
                <a:lnTo>
                  <a:pt x="12836" y="366"/>
                </a:lnTo>
                <a:lnTo>
                  <a:pt x="12836" y="366"/>
                </a:lnTo>
                <a:lnTo>
                  <a:pt x="12665" y="561"/>
                </a:lnTo>
                <a:lnTo>
                  <a:pt x="12544" y="780"/>
                </a:lnTo>
                <a:lnTo>
                  <a:pt x="12471" y="975"/>
                </a:lnTo>
                <a:lnTo>
                  <a:pt x="12422" y="1194"/>
                </a:lnTo>
                <a:lnTo>
                  <a:pt x="12349" y="1413"/>
                </a:lnTo>
                <a:lnTo>
                  <a:pt x="12276" y="1608"/>
                </a:lnTo>
                <a:lnTo>
                  <a:pt x="12178" y="1827"/>
                </a:lnTo>
                <a:lnTo>
                  <a:pt x="12008" y="1998"/>
                </a:lnTo>
                <a:lnTo>
                  <a:pt x="12008" y="1998"/>
                </a:lnTo>
                <a:lnTo>
                  <a:pt x="11740" y="2266"/>
                </a:lnTo>
                <a:lnTo>
                  <a:pt x="11496" y="2436"/>
                </a:lnTo>
                <a:lnTo>
                  <a:pt x="11277" y="2534"/>
                </a:lnTo>
                <a:lnTo>
                  <a:pt x="11082" y="2582"/>
                </a:lnTo>
                <a:lnTo>
                  <a:pt x="10888" y="2582"/>
                </a:lnTo>
                <a:lnTo>
                  <a:pt x="10717" y="2534"/>
                </a:lnTo>
                <a:lnTo>
                  <a:pt x="10547" y="2412"/>
                </a:lnTo>
                <a:lnTo>
                  <a:pt x="10376" y="2290"/>
                </a:lnTo>
                <a:lnTo>
                  <a:pt x="10206" y="2095"/>
                </a:lnTo>
                <a:lnTo>
                  <a:pt x="10035" y="1901"/>
                </a:lnTo>
                <a:lnTo>
                  <a:pt x="9670" y="1413"/>
                </a:lnTo>
                <a:lnTo>
                  <a:pt x="9231" y="878"/>
                </a:lnTo>
                <a:lnTo>
                  <a:pt x="8988" y="585"/>
                </a:lnTo>
                <a:lnTo>
                  <a:pt x="8720" y="293"/>
                </a:lnTo>
                <a:lnTo>
                  <a:pt x="8720" y="293"/>
                </a:lnTo>
                <a:lnTo>
                  <a:pt x="8574" y="171"/>
                </a:lnTo>
                <a:lnTo>
                  <a:pt x="8379" y="74"/>
                </a:lnTo>
                <a:lnTo>
                  <a:pt x="8209" y="25"/>
                </a:lnTo>
                <a:lnTo>
                  <a:pt x="8014" y="1"/>
                </a:lnTo>
                <a:lnTo>
                  <a:pt x="8014" y="1"/>
                </a:lnTo>
                <a:lnTo>
                  <a:pt x="7916" y="25"/>
                </a:lnTo>
                <a:lnTo>
                  <a:pt x="7770" y="98"/>
                </a:lnTo>
                <a:lnTo>
                  <a:pt x="7307" y="366"/>
                </a:lnTo>
                <a:lnTo>
                  <a:pt x="7039" y="537"/>
                </a:lnTo>
                <a:lnTo>
                  <a:pt x="6747" y="756"/>
                </a:lnTo>
                <a:lnTo>
                  <a:pt x="6431" y="975"/>
                </a:lnTo>
                <a:lnTo>
                  <a:pt x="6138" y="1243"/>
                </a:lnTo>
                <a:lnTo>
                  <a:pt x="5870" y="1511"/>
                </a:lnTo>
                <a:lnTo>
                  <a:pt x="5627" y="1803"/>
                </a:lnTo>
                <a:lnTo>
                  <a:pt x="5432" y="2095"/>
                </a:lnTo>
                <a:lnTo>
                  <a:pt x="5359" y="2242"/>
                </a:lnTo>
                <a:lnTo>
                  <a:pt x="5310" y="2412"/>
                </a:lnTo>
                <a:lnTo>
                  <a:pt x="5262" y="2558"/>
                </a:lnTo>
                <a:lnTo>
                  <a:pt x="5237" y="2704"/>
                </a:lnTo>
                <a:lnTo>
                  <a:pt x="5237" y="2850"/>
                </a:lnTo>
                <a:lnTo>
                  <a:pt x="5262" y="3021"/>
                </a:lnTo>
                <a:lnTo>
                  <a:pt x="5310" y="3167"/>
                </a:lnTo>
                <a:lnTo>
                  <a:pt x="5383" y="3313"/>
                </a:lnTo>
                <a:lnTo>
                  <a:pt x="5481" y="3459"/>
                </a:lnTo>
                <a:lnTo>
                  <a:pt x="5603" y="3605"/>
                </a:lnTo>
                <a:lnTo>
                  <a:pt x="5603" y="3605"/>
                </a:lnTo>
                <a:lnTo>
                  <a:pt x="5797" y="3752"/>
                </a:lnTo>
                <a:lnTo>
                  <a:pt x="5992" y="3849"/>
                </a:lnTo>
                <a:lnTo>
                  <a:pt x="6187" y="3946"/>
                </a:lnTo>
                <a:lnTo>
                  <a:pt x="6406" y="3995"/>
                </a:lnTo>
                <a:lnTo>
                  <a:pt x="6625" y="4044"/>
                </a:lnTo>
                <a:lnTo>
                  <a:pt x="6845" y="4141"/>
                </a:lnTo>
                <a:lnTo>
                  <a:pt x="7039" y="4239"/>
                </a:lnTo>
                <a:lnTo>
                  <a:pt x="7234" y="4409"/>
                </a:lnTo>
                <a:lnTo>
                  <a:pt x="7234" y="4409"/>
                </a:lnTo>
                <a:lnTo>
                  <a:pt x="7405" y="4604"/>
                </a:lnTo>
                <a:lnTo>
                  <a:pt x="7502" y="4823"/>
                </a:lnTo>
                <a:lnTo>
                  <a:pt x="7575" y="5067"/>
                </a:lnTo>
                <a:lnTo>
                  <a:pt x="7600" y="5359"/>
                </a:lnTo>
                <a:lnTo>
                  <a:pt x="7600" y="5359"/>
                </a:lnTo>
                <a:lnTo>
                  <a:pt x="7575" y="5554"/>
                </a:lnTo>
                <a:lnTo>
                  <a:pt x="7551" y="5773"/>
                </a:lnTo>
                <a:lnTo>
                  <a:pt x="7478" y="5968"/>
                </a:lnTo>
                <a:lnTo>
                  <a:pt x="7405" y="6163"/>
                </a:lnTo>
                <a:lnTo>
                  <a:pt x="7307" y="6357"/>
                </a:lnTo>
                <a:lnTo>
                  <a:pt x="7186" y="6552"/>
                </a:lnTo>
                <a:lnTo>
                  <a:pt x="7039" y="6723"/>
                </a:lnTo>
                <a:lnTo>
                  <a:pt x="6893" y="6893"/>
                </a:lnTo>
                <a:lnTo>
                  <a:pt x="6893" y="6893"/>
                </a:lnTo>
                <a:lnTo>
                  <a:pt x="6723" y="7039"/>
                </a:lnTo>
                <a:lnTo>
                  <a:pt x="6552" y="7186"/>
                </a:lnTo>
                <a:lnTo>
                  <a:pt x="6382" y="7283"/>
                </a:lnTo>
                <a:lnTo>
                  <a:pt x="6187" y="7405"/>
                </a:lnTo>
                <a:lnTo>
                  <a:pt x="5992" y="7478"/>
                </a:lnTo>
                <a:lnTo>
                  <a:pt x="5773" y="7551"/>
                </a:lnTo>
                <a:lnTo>
                  <a:pt x="5554" y="7575"/>
                </a:lnTo>
                <a:lnTo>
                  <a:pt x="5359" y="7600"/>
                </a:lnTo>
                <a:lnTo>
                  <a:pt x="5359" y="7600"/>
                </a:lnTo>
                <a:lnTo>
                  <a:pt x="5091" y="7575"/>
                </a:lnTo>
                <a:lnTo>
                  <a:pt x="4848" y="7502"/>
                </a:lnTo>
                <a:lnTo>
                  <a:pt x="4604" y="7405"/>
                </a:lnTo>
                <a:lnTo>
                  <a:pt x="4409" y="7234"/>
                </a:lnTo>
                <a:lnTo>
                  <a:pt x="4409" y="7234"/>
                </a:lnTo>
                <a:lnTo>
                  <a:pt x="4239" y="7039"/>
                </a:lnTo>
                <a:lnTo>
                  <a:pt x="4117" y="6820"/>
                </a:lnTo>
                <a:lnTo>
                  <a:pt x="4044" y="6601"/>
                </a:lnTo>
                <a:lnTo>
                  <a:pt x="3971" y="6382"/>
                </a:lnTo>
                <a:lnTo>
                  <a:pt x="3922" y="6187"/>
                </a:lnTo>
                <a:lnTo>
                  <a:pt x="3849" y="5992"/>
                </a:lnTo>
                <a:lnTo>
                  <a:pt x="3752" y="5797"/>
                </a:lnTo>
                <a:lnTo>
                  <a:pt x="3605" y="5602"/>
                </a:lnTo>
                <a:lnTo>
                  <a:pt x="3605" y="5602"/>
                </a:lnTo>
                <a:lnTo>
                  <a:pt x="3459" y="5481"/>
                </a:lnTo>
                <a:lnTo>
                  <a:pt x="3313" y="5383"/>
                </a:lnTo>
                <a:lnTo>
                  <a:pt x="3167" y="5310"/>
                </a:lnTo>
                <a:lnTo>
                  <a:pt x="3021" y="5262"/>
                </a:lnTo>
                <a:lnTo>
                  <a:pt x="2850" y="5237"/>
                </a:lnTo>
                <a:lnTo>
                  <a:pt x="2704" y="5237"/>
                </a:lnTo>
                <a:lnTo>
                  <a:pt x="2558" y="5262"/>
                </a:lnTo>
                <a:lnTo>
                  <a:pt x="2412" y="5310"/>
                </a:lnTo>
                <a:lnTo>
                  <a:pt x="2242" y="5359"/>
                </a:lnTo>
                <a:lnTo>
                  <a:pt x="2095" y="5432"/>
                </a:lnTo>
                <a:lnTo>
                  <a:pt x="1803" y="5627"/>
                </a:lnTo>
                <a:lnTo>
                  <a:pt x="1511" y="5870"/>
                </a:lnTo>
                <a:lnTo>
                  <a:pt x="1243" y="6138"/>
                </a:lnTo>
                <a:lnTo>
                  <a:pt x="975" y="6431"/>
                </a:lnTo>
                <a:lnTo>
                  <a:pt x="756" y="6747"/>
                </a:lnTo>
                <a:lnTo>
                  <a:pt x="537" y="7039"/>
                </a:lnTo>
                <a:lnTo>
                  <a:pt x="366" y="7307"/>
                </a:lnTo>
                <a:lnTo>
                  <a:pt x="98" y="7770"/>
                </a:lnTo>
                <a:lnTo>
                  <a:pt x="25" y="7916"/>
                </a:lnTo>
                <a:lnTo>
                  <a:pt x="1" y="8014"/>
                </a:lnTo>
                <a:lnTo>
                  <a:pt x="1" y="8014"/>
                </a:lnTo>
                <a:lnTo>
                  <a:pt x="25" y="8208"/>
                </a:lnTo>
                <a:lnTo>
                  <a:pt x="74" y="8379"/>
                </a:lnTo>
                <a:lnTo>
                  <a:pt x="171" y="8574"/>
                </a:lnTo>
                <a:lnTo>
                  <a:pt x="293" y="8720"/>
                </a:lnTo>
                <a:lnTo>
                  <a:pt x="293" y="8720"/>
                </a:lnTo>
                <a:lnTo>
                  <a:pt x="585" y="8988"/>
                </a:lnTo>
                <a:lnTo>
                  <a:pt x="878" y="9231"/>
                </a:lnTo>
                <a:lnTo>
                  <a:pt x="1413" y="9670"/>
                </a:lnTo>
                <a:lnTo>
                  <a:pt x="1901" y="10035"/>
                </a:lnTo>
                <a:lnTo>
                  <a:pt x="2095" y="10206"/>
                </a:lnTo>
                <a:lnTo>
                  <a:pt x="2290" y="10376"/>
                </a:lnTo>
                <a:lnTo>
                  <a:pt x="2412" y="10547"/>
                </a:lnTo>
                <a:lnTo>
                  <a:pt x="2534" y="10717"/>
                </a:lnTo>
                <a:lnTo>
                  <a:pt x="2583" y="10888"/>
                </a:lnTo>
                <a:lnTo>
                  <a:pt x="2583" y="11082"/>
                </a:lnTo>
                <a:lnTo>
                  <a:pt x="2534" y="11277"/>
                </a:lnTo>
                <a:lnTo>
                  <a:pt x="2436" y="11496"/>
                </a:lnTo>
                <a:lnTo>
                  <a:pt x="2266" y="11740"/>
                </a:lnTo>
                <a:lnTo>
                  <a:pt x="1998" y="12008"/>
                </a:lnTo>
                <a:lnTo>
                  <a:pt x="1998" y="12008"/>
                </a:lnTo>
                <a:lnTo>
                  <a:pt x="1828" y="12178"/>
                </a:lnTo>
                <a:lnTo>
                  <a:pt x="1633" y="12276"/>
                </a:lnTo>
                <a:lnTo>
                  <a:pt x="1413" y="12349"/>
                </a:lnTo>
                <a:lnTo>
                  <a:pt x="1219" y="12398"/>
                </a:lnTo>
                <a:lnTo>
                  <a:pt x="999" y="12446"/>
                </a:lnTo>
                <a:lnTo>
                  <a:pt x="780" y="12544"/>
                </a:lnTo>
                <a:lnTo>
                  <a:pt x="585" y="12665"/>
                </a:lnTo>
                <a:lnTo>
                  <a:pt x="366" y="12836"/>
                </a:lnTo>
                <a:lnTo>
                  <a:pt x="366" y="12836"/>
                </a:lnTo>
                <a:lnTo>
                  <a:pt x="196" y="13031"/>
                </a:lnTo>
                <a:lnTo>
                  <a:pt x="98" y="13250"/>
                </a:lnTo>
                <a:lnTo>
                  <a:pt x="25" y="13493"/>
                </a:lnTo>
                <a:lnTo>
                  <a:pt x="1" y="13761"/>
                </a:lnTo>
                <a:lnTo>
                  <a:pt x="1" y="13761"/>
                </a:lnTo>
                <a:lnTo>
                  <a:pt x="25" y="13981"/>
                </a:lnTo>
                <a:lnTo>
                  <a:pt x="50" y="14200"/>
                </a:lnTo>
                <a:lnTo>
                  <a:pt x="123" y="14395"/>
                </a:lnTo>
                <a:lnTo>
                  <a:pt x="220" y="14614"/>
                </a:lnTo>
                <a:lnTo>
                  <a:pt x="318" y="14784"/>
                </a:lnTo>
                <a:lnTo>
                  <a:pt x="439" y="14979"/>
                </a:lnTo>
                <a:lnTo>
                  <a:pt x="561" y="15150"/>
                </a:lnTo>
                <a:lnTo>
                  <a:pt x="707" y="15320"/>
                </a:lnTo>
                <a:lnTo>
                  <a:pt x="707" y="15320"/>
                </a:lnTo>
                <a:lnTo>
                  <a:pt x="878" y="15466"/>
                </a:lnTo>
                <a:lnTo>
                  <a:pt x="1048" y="15588"/>
                </a:lnTo>
                <a:lnTo>
                  <a:pt x="1243" y="15710"/>
                </a:lnTo>
                <a:lnTo>
                  <a:pt x="1438" y="15832"/>
                </a:lnTo>
                <a:lnTo>
                  <a:pt x="1633" y="15905"/>
                </a:lnTo>
                <a:lnTo>
                  <a:pt x="1852" y="15978"/>
                </a:lnTo>
                <a:lnTo>
                  <a:pt x="2047" y="16002"/>
                </a:lnTo>
                <a:lnTo>
                  <a:pt x="2266" y="16026"/>
                </a:lnTo>
                <a:lnTo>
                  <a:pt x="2266" y="16026"/>
                </a:lnTo>
                <a:lnTo>
                  <a:pt x="2534" y="16002"/>
                </a:lnTo>
                <a:lnTo>
                  <a:pt x="2777" y="15929"/>
                </a:lnTo>
                <a:lnTo>
                  <a:pt x="2997" y="15832"/>
                </a:lnTo>
                <a:lnTo>
                  <a:pt x="3191" y="15661"/>
                </a:lnTo>
                <a:lnTo>
                  <a:pt x="3191" y="15661"/>
                </a:lnTo>
                <a:lnTo>
                  <a:pt x="3362" y="15466"/>
                </a:lnTo>
                <a:lnTo>
                  <a:pt x="3484" y="15247"/>
                </a:lnTo>
                <a:lnTo>
                  <a:pt x="3557" y="15052"/>
                </a:lnTo>
                <a:lnTo>
                  <a:pt x="3605" y="14833"/>
                </a:lnTo>
                <a:lnTo>
                  <a:pt x="3679" y="14614"/>
                </a:lnTo>
                <a:lnTo>
                  <a:pt x="3752" y="14419"/>
                </a:lnTo>
                <a:lnTo>
                  <a:pt x="3849" y="14200"/>
                </a:lnTo>
                <a:lnTo>
                  <a:pt x="4019" y="14029"/>
                </a:lnTo>
                <a:lnTo>
                  <a:pt x="4019" y="14029"/>
                </a:lnTo>
                <a:lnTo>
                  <a:pt x="4287" y="13786"/>
                </a:lnTo>
                <a:lnTo>
                  <a:pt x="4531" y="13591"/>
                </a:lnTo>
                <a:lnTo>
                  <a:pt x="4750" y="13493"/>
                </a:lnTo>
                <a:lnTo>
                  <a:pt x="4945" y="13445"/>
                </a:lnTo>
                <a:lnTo>
                  <a:pt x="5140" y="13445"/>
                </a:lnTo>
                <a:lnTo>
                  <a:pt x="5310" y="13493"/>
                </a:lnTo>
                <a:lnTo>
                  <a:pt x="5481" y="13615"/>
                </a:lnTo>
                <a:lnTo>
                  <a:pt x="5651" y="13737"/>
                </a:lnTo>
                <a:lnTo>
                  <a:pt x="5822" y="13932"/>
                </a:lnTo>
                <a:lnTo>
                  <a:pt x="5992" y="14127"/>
                </a:lnTo>
                <a:lnTo>
                  <a:pt x="6358" y="14614"/>
                </a:lnTo>
                <a:lnTo>
                  <a:pt x="6796" y="15150"/>
                </a:lnTo>
                <a:lnTo>
                  <a:pt x="7039" y="15442"/>
                </a:lnTo>
                <a:lnTo>
                  <a:pt x="7307" y="15734"/>
                </a:lnTo>
                <a:lnTo>
                  <a:pt x="7307" y="15734"/>
                </a:lnTo>
                <a:lnTo>
                  <a:pt x="7454" y="15856"/>
                </a:lnTo>
                <a:lnTo>
                  <a:pt x="7648" y="15953"/>
                </a:lnTo>
                <a:lnTo>
                  <a:pt x="7819" y="16002"/>
                </a:lnTo>
                <a:lnTo>
                  <a:pt x="8014" y="16026"/>
                </a:lnTo>
                <a:lnTo>
                  <a:pt x="8014" y="16026"/>
                </a:lnTo>
                <a:lnTo>
                  <a:pt x="8111" y="16002"/>
                </a:lnTo>
                <a:lnTo>
                  <a:pt x="8257" y="15929"/>
                </a:lnTo>
                <a:lnTo>
                  <a:pt x="8720" y="15661"/>
                </a:lnTo>
                <a:lnTo>
                  <a:pt x="8988" y="15491"/>
                </a:lnTo>
                <a:lnTo>
                  <a:pt x="9280" y="15271"/>
                </a:lnTo>
                <a:lnTo>
                  <a:pt x="9597" y="15052"/>
                </a:lnTo>
                <a:lnTo>
                  <a:pt x="9889" y="14784"/>
                </a:lnTo>
                <a:lnTo>
                  <a:pt x="10157" y="14516"/>
                </a:lnTo>
                <a:lnTo>
                  <a:pt x="10400" y="14224"/>
                </a:lnTo>
                <a:lnTo>
                  <a:pt x="10595" y="13932"/>
                </a:lnTo>
                <a:lnTo>
                  <a:pt x="10668" y="13786"/>
                </a:lnTo>
                <a:lnTo>
                  <a:pt x="10717" y="13615"/>
                </a:lnTo>
                <a:lnTo>
                  <a:pt x="10766" y="13469"/>
                </a:lnTo>
                <a:lnTo>
                  <a:pt x="10790" y="13323"/>
                </a:lnTo>
                <a:lnTo>
                  <a:pt x="10790" y="13177"/>
                </a:lnTo>
                <a:lnTo>
                  <a:pt x="10766" y="13006"/>
                </a:lnTo>
                <a:lnTo>
                  <a:pt x="10717" y="12860"/>
                </a:lnTo>
                <a:lnTo>
                  <a:pt x="10644" y="12714"/>
                </a:lnTo>
                <a:lnTo>
                  <a:pt x="10547" y="12568"/>
                </a:lnTo>
                <a:lnTo>
                  <a:pt x="10425" y="12422"/>
                </a:lnTo>
                <a:lnTo>
                  <a:pt x="10425" y="12422"/>
                </a:lnTo>
                <a:lnTo>
                  <a:pt x="10230" y="12276"/>
                </a:lnTo>
                <a:lnTo>
                  <a:pt x="10035" y="12178"/>
                </a:lnTo>
                <a:lnTo>
                  <a:pt x="9840" y="12105"/>
                </a:lnTo>
                <a:lnTo>
                  <a:pt x="9621" y="12032"/>
                </a:lnTo>
                <a:lnTo>
                  <a:pt x="9402" y="11983"/>
                </a:lnTo>
                <a:lnTo>
                  <a:pt x="9183" y="11886"/>
                </a:lnTo>
                <a:lnTo>
                  <a:pt x="8988" y="11789"/>
                </a:lnTo>
                <a:lnTo>
                  <a:pt x="8793" y="11618"/>
                </a:lnTo>
                <a:lnTo>
                  <a:pt x="8793" y="11618"/>
                </a:lnTo>
                <a:lnTo>
                  <a:pt x="8623" y="11423"/>
                </a:lnTo>
                <a:lnTo>
                  <a:pt x="8525" y="11204"/>
                </a:lnTo>
                <a:lnTo>
                  <a:pt x="8452" y="10961"/>
                </a:lnTo>
                <a:lnTo>
                  <a:pt x="8428" y="10668"/>
                </a:lnTo>
                <a:lnTo>
                  <a:pt x="8428" y="10668"/>
                </a:lnTo>
                <a:lnTo>
                  <a:pt x="8452" y="10473"/>
                </a:lnTo>
                <a:lnTo>
                  <a:pt x="8476" y="10254"/>
                </a:lnTo>
                <a:lnTo>
                  <a:pt x="8549" y="10059"/>
                </a:lnTo>
                <a:lnTo>
                  <a:pt x="8623" y="9865"/>
                </a:lnTo>
                <a:lnTo>
                  <a:pt x="8720" y="9670"/>
                </a:lnTo>
                <a:lnTo>
                  <a:pt x="8842" y="9475"/>
                </a:lnTo>
                <a:lnTo>
                  <a:pt x="8988" y="9304"/>
                </a:lnTo>
                <a:lnTo>
                  <a:pt x="9134" y="9134"/>
                </a:lnTo>
                <a:lnTo>
                  <a:pt x="9134" y="9134"/>
                </a:lnTo>
                <a:lnTo>
                  <a:pt x="9304" y="8988"/>
                </a:lnTo>
                <a:lnTo>
                  <a:pt x="9475" y="8866"/>
                </a:lnTo>
                <a:lnTo>
                  <a:pt x="9645" y="8744"/>
                </a:lnTo>
                <a:lnTo>
                  <a:pt x="9840" y="8622"/>
                </a:lnTo>
                <a:lnTo>
                  <a:pt x="10035" y="8549"/>
                </a:lnTo>
                <a:lnTo>
                  <a:pt x="10254" y="8476"/>
                </a:lnTo>
                <a:lnTo>
                  <a:pt x="10474" y="8452"/>
                </a:lnTo>
                <a:lnTo>
                  <a:pt x="10668" y="8428"/>
                </a:lnTo>
                <a:lnTo>
                  <a:pt x="10668" y="8428"/>
                </a:lnTo>
                <a:lnTo>
                  <a:pt x="10936" y="8452"/>
                </a:lnTo>
                <a:lnTo>
                  <a:pt x="11180" y="8525"/>
                </a:lnTo>
                <a:lnTo>
                  <a:pt x="11423" y="8622"/>
                </a:lnTo>
                <a:lnTo>
                  <a:pt x="11618" y="8793"/>
                </a:lnTo>
                <a:lnTo>
                  <a:pt x="11618" y="8793"/>
                </a:lnTo>
                <a:lnTo>
                  <a:pt x="11789" y="8988"/>
                </a:lnTo>
                <a:lnTo>
                  <a:pt x="11910" y="9207"/>
                </a:lnTo>
                <a:lnTo>
                  <a:pt x="11984" y="9426"/>
                </a:lnTo>
                <a:lnTo>
                  <a:pt x="12057" y="9645"/>
                </a:lnTo>
                <a:lnTo>
                  <a:pt x="12105" y="9840"/>
                </a:lnTo>
                <a:lnTo>
                  <a:pt x="12178" y="10035"/>
                </a:lnTo>
                <a:lnTo>
                  <a:pt x="12276" y="10230"/>
                </a:lnTo>
                <a:lnTo>
                  <a:pt x="12422" y="10425"/>
                </a:lnTo>
                <a:lnTo>
                  <a:pt x="12422" y="10425"/>
                </a:lnTo>
                <a:lnTo>
                  <a:pt x="12568" y="10547"/>
                </a:lnTo>
                <a:lnTo>
                  <a:pt x="12714" y="10644"/>
                </a:lnTo>
                <a:lnTo>
                  <a:pt x="12860" y="10717"/>
                </a:lnTo>
                <a:lnTo>
                  <a:pt x="13006" y="10766"/>
                </a:lnTo>
                <a:lnTo>
                  <a:pt x="13177" y="10790"/>
                </a:lnTo>
                <a:lnTo>
                  <a:pt x="13323" y="10790"/>
                </a:lnTo>
                <a:lnTo>
                  <a:pt x="13469" y="10766"/>
                </a:lnTo>
                <a:lnTo>
                  <a:pt x="13615" y="10717"/>
                </a:lnTo>
                <a:lnTo>
                  <a:pt x="13786" y="10668"/>
                </a:lnTo>
                <a:lnTo>
                  <a:pt x="13932" y="10595"/>
                </a:lnTo>
                <a:lnTo>
                  <a:pt x="14224" y="10400"/>
                </a:lnTo>
                <a:lnTo>
                  <a:pt x="14516" y="10157"/>
                </a:lnTo>
                <a:lnTo>
                  <a:pt x="14784" y="9889"/>
                </a:lnTo>
                <a:lnTo>
                  <a:pt x="15052" y="9597"/>
                </a:lnTo>
                <a:lnTo>
                  <a:pt x="15271" y="9280"/>
                </a:lnTo>
                <a:lnTo>
                  <a:pt x="15491" y="8988"/>
                </a:lnTo>
                <a:lnTo>
                  <a:pt x="15661" y="8720"/>
                </a:lnTo>
                <a:lnTo>
                  <a:pt x="15929" y="8257"/>
                </a:lnTo>
                <a:lnTo>
                  <a:pt x="16002" y="8111"/>
                </a:lnTo>
                <a:lnTo>
                  <a:pt x="16026" y="8014"/>
                </a:lnTo>
                <a:lnTo>
                  <a:pt x="16026" y="8014"/>
                </a:lnTo>
                <a:lnTo>
                  <a:pt x="16002" y="7819"/>
                </a:lnTo>
                <a:lnTo>
                  <a:pt x="15953" y="7648"/>
                </a:lnTo>
                <a:lnTo>
                  <a:pt x="15856" y="7453"/>
                </a:lnTo>
                <a:lnTo>
                  <a:pt x="15734" y="7307"/>
                </a:lnTo>
                <a:lnTo>
                  <a:pt x="15734" y="7307"/>
                </a:lnTo>
                <a:lnTo>
                  <a:pt x="15442" y="7039"/>
                </a:lnTo>
                <a:lnTo>
                  <a:pt x="15150" y="6796"/>
                </a:lnTo>
                <a:lnTo>
                  <a:pt x="14614" y="6357"/>
                </a:lnTo>
                <a:lnTo>
                  <a:pt x="14127" y="5992"/>
                </a:lnTo>
                <a:lnTo>
                  <a:pt x="13932" y="5822"/>
                </a:lnTo>
                <a:lnTo>
                  <a:pt x="13737" y="5651"/>
                </a:lnTo>
                <a:lnTo>
                  <a:pt x="13615" y="5481"/>
                </a:lnTo>
                <a:lnTo>
                  <a:pt x="13494" y="5310"/>
                </a:lnTo>
                <a:lnTo>
                  <a:pt x="13445" y="5140"/>
                </a:lnTo>
                <a:lnTo>
                  <a:pt x="13445" y="4945"/>
                </a:lnTo>
                <a:lnTo>
                  <a:pt x="13494" y="4750"/>
                </a:lnTo>
                <a:lnTo>
                  <a:pt x="13591" y="4531"/>
                </a:lnTo>
                <a:lnTo>
                  <a:pt x="13761" y="4287"/>
                </a:lnTo>
                <a:lnTo>
                  <a:pt x="14029" y="4019"/>
                </a:lnTo>
                <a:lnTo>
                  <a:pt x="14029" y="4019"/>
                </a:lnTo>
                <a:close/>
              </a:path>
            </a:pathLst>
          </a:custGeom>
          <a:noFill/>
          <a:ln w="12175" cap="rnd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6" name="Google Shape;596;p44"/>
          <p:cNvSpPr/>
          <p:nvPr/>
        </p:nvSpPr>
        <p:spPr>
          <a:xfrm>
            <a:off x="8608121" y="543223"/>
            <a:ext cx="197487" cy="208211"/>
          </a:xfrm>
          <a:custGeom>
            <a:avLst/>
            <a:gdLst/>
            <a:ahLst/>
            <a:cxnLst/>
            <a:rect l="l" t="t" r="r" b="b"/>
            <a:pathLst>
              <a:path w="15247" h="16075" fill="none" extrusionOk="0">
                <a:moveTo>
                  <a:pt x="9401" y="10717"/>
                </a:moveTo>
                <a:lnTo>
                  <a:pt x="9401" y="10717"/>
                </a:lnTo>
                <a:lnTo>
                  <a:pt x="9085" y="10692"/>
                </a:lnTo>
                <a:lnTo>
                  <a:pt x="9085" y="9596"/>
                </a:lnTo>
                <a:lnTo>
                  <a:pt x="9085" y="9596"/>
                </a:lnTo>
                <a:lnTo>
                  <a:pt x="9401" y="9377"/>
                </a:lnTo>
                <a:lnTo>
                  <a:pt x="9718" y="9133"/>
                </a:lnTo>
                <a:lnTo>
                  <a:pt x="10010" y="8866"/>
                </a:lnTo>
                <a:lnTo>
                  <a:pt x="10302" y="8573"/>
                </a:lnTo>
                <a:lnTo>
                  <a:pt x="10546" y="8232"/>
                </a:lnTo>
                <a:lnTo>
                  <a:pt x="10765" y="7867"/>
                </a:lnTo>
                <a:lnTo>
                  <a:pt x="10984" y="7502"/>
                </a:lnTo>
                <a:lnTo>
                  <a:pt x="11155" y="7088"/>
                </a:lnTo>
                <a:lnTo>
                  <a:pt x="11155" y="7088"/>
                </a:lnTo>
                <a:lnTo>
                  <a:pt x="11228" y="7112"/>
                </a:lnTo>
                <a:lnTo>
                  <a:pt x="11228" y="7112"/>
                </a:lnTo>
                <a:lnTo>
                  <a:pt x="11374" y="7112"/>
                </a:lnTo>
                <a:lnTo>
                  <a:pt x="11496" y="7039"/>
                </a:lnTo>
                <a:lnTo>
                  <a:pt x="11617" y="6942"/>
                </a:lnTo>
                <a:lnTo>
                  <a:pt x="11715" y="6771"/>
                </a:lnTo>
                <a:lnTo>
                  <a:pt x="11812" y="6601"/>
                </a:lnTo>
                <a:lnTo>
                  <a:pt x="11910" y="6381"/>
                </a:lnTo>
                <a:lnTo>
                  <a:pt x="11958" y="6138"/>
                </a:lnTo>
                <a:lnTo>
                  <a:pt x="12007" y="5870"/>
                </a:lnTo>
                <a:lnTo>
                  <a:pt x="12007" y="5870"/>
                </a:lnTo>
                <a:lnTo>
                  <a:pt x="12031" y="5626"/>
                </a:lnTo>
                <a:lnTo>
                  <a:pt x="12007" y="5383"/>
                </a:lnTo>
                <a:lnTo>
                  <a:pt x="11983" y="5188"/>
                </a:lnTo>
                <a:lnTo>
                  <a:pt x="11934" y="4993"/>
                </a:lnTo>
                <a:lnTo>
                  <a:pt x="11885" y="4823"/>
                </a:lnTo>
                <a:lnTo>
                  <a:pt x="11812" y="4677"/>
                </a:lnTo>
                <a:lnTo>
                  <a:pt x="11715" y="4579"/>
                </a:lnTo>
                <a:lnTo>
                  <a:pt x="11593" y="4506"/>
                </a:lnTo>
                <a:lnTo>
                  <a:pt x="11593" y="4506"/>
                </a:lnTo>
                <a:lnTo>
                  <a:pt x="11666" y="4141"/>
                </a:lnTo>
                <a:lnTo>
                  <a:pt x="11690" y="3800"/>
                </a:lnTo>
                <a:lnTo>
                  <a:pt x="11690" y="3483"/>
                </a:lnTo>
                <a:lnTo>
                  <a:pt x="11690" y="3191"/>
                </a:lnTo>
                <a:lnTo>
                  <a:pt x="11666" y="2899"/>
                </a:lnTo>
                <a:lnTo>
                  <a:pt x="11617" y="2631"/>
                </a:lnTo>
                <a:lnTo>
                  <a:pt x="11544" y="2387"/>
                </a:lnTo>
                <a:lnTo>
                  <a:pt x="11471" y="2144"/>
                </a:lnTo>
                <a:lnTo>
                  <a:pt x="11374" y="1924"/>
                </a:lnTo>
                <a:lnTo>
                  <a:pt x="11276" y="1705"/>
                </a:lnTo>
                <a:lnTo>
                  <a:pt x="11155" y="1510"/>
                </a:lnTo>
                <a:lnTo>
                  <a:pt x="11009" y="1340"/>
                </a:lnTo>
                <a:lnTo>
                  <a:pt x="10862" y="1169"/>
                </a:lnTo>
                <a:lnTo>
                  <a:pt x="10716" y="1023"/>
                </a:lnTo>
                <a:lnTo>
                  <a:pt x="10400" y="755"/>
                </a:lnTo>
                <a:lnTo>
                  <a:pt x="10034" y="561"/>
                </a:lnTo>
                <a:lnTo>
                  <a:pt x="9669" y="366"/>
                </a:lnTo>
                <a:lnTo>
                  <a:pt x="9304" y="244"/>
                </a:lnTo>
                <a:lnTo>
                  <a:pt x="8938" y="146"/>
                </a:lnTo>
                <a:lnTo>
                  <a:pt x="8573" y="73"/>
                </a:lnTo>
                <a:lnTo>
                  <a:pt x="8232" y="25"/>
                </a:lnTo>
                <a:lnTo>
                  <a:pt x="7915" y="0"/>
                </a:lnTo>
                <a:lnTo>
                  <a:pt x="7623" y="0"/>
                </a:lnTo>
                <a:lnTo>
                  <a:pt x="7623" y="0"/>
                </a:lnTo>
                <a:lnTo>
                  <a:pt x="7282" y="25"/>
                </a:lnTo>
                <a:lnTo>
                  <a:pt x="6990" y="98"/>
                </a:lnTo>
                <a:lnTo>
                  <a:pt x="6746" y="171"/>
                </a:lnTo>
                <a:lnTo>
                  <a:pt x="6527" y="293"/>
                </a:lnTo>
                <a:lnTo>
                  <a:pt x="6332" y="390"/>
                </a:lnTo>
                <a:lnTo>
                  <a:pt x="6186" y="536"/>
                </a:lnTo>
                <a:lnTo>
                  <a:pt x="6040" y="658"/>
                </a:lnTo>
                <a:lnTo>
                  <a:pt x="5943" y="780"/>
                </a:lnTo>
                <a:lnTo>
                  <a:pt x="5943" y="780"/>
                </a:lnTo>
                <a:lnTo>
                  <a:pt x="5943" y="780"/>
                </a:lnTo>
                <a:lnTo>
                  <a:pt x="5943" y="780"/>
                </a:lnTo>
                <a:lnTo>
                  <a:pt x="5553" y="853"/>
                </a:lnTo>
                <a:lnTo>
                  <a:pt x="5188" y="975"/>
                </a:lnTo>
                <a:lnTo>
                  <a:pt x="4871" y="1145"/>
                </a:lnTo>
                <a:lnTo>
                  <a:pt x="4603" y="1316"/>
                </a:lnTo>
                <a:lnTo>
                  <a:pt x="4360" y="1535"/>
                </a:lnTo>
                <a:lnTo>
                  <a:pt x="4165" y="1754"/>
                </a:lnTo>
                <a:lnTo>
                  <a:pt x="4019" y="2022"/>
                </a:lnTo>
                <a:lnTo>
                  <a:pt x="3897" y="2290"/>
                </a:lnTo>
                <a:lnTo>
                  <a:pt x="3799" y="2558"/>
                </a:lnTo>
                <a:lnTo>
                  <a:pt x="3726" y="2826"/>
                </a:lnTo>
                <a:lnTo>
                  <a:pt x="3678" y="3118"/>
                </a:lnTo>
                <a:lnTo>
                  <a:pt x="3629" y="3410"/>
                </a:lnTo>
                <a:lnTo>
                  <a:pt x="3629" y="3702"/>
                </a:lnTo>
                <a:lnTo>
                  <a:pt x="3629" y="3970"/>
                </a:lnTo>
                <a:lnTo>
                  <a:pt x="3678" y="4482"/>
                </a:lnTo>
                <a:lnTo>
                  <a:pt x="3678" y="4482"/>
                </a:lnTo>
                <a:lnTo>
                  <a:pt x="3678" y="4506"/>
                </a:lnTo>
                <a:lnTo>
                  <a:pt x="3678" y="4506"/>
                </a:lnTo>
                <a:lnTo>
                  <a:pt x="3556" y="4555"/>
                </a:lnTo>
                <a:lnTo>
                  <a:pt x="3459" y="4652"/>
                </a:lnTo>
                <a:lnTo>
                  <a:pt x="3385" y="4798"/>
                </a:lnTo>
                <a:lnTo>
                  <a:pt x="3312" y="4969"/>
                </a:lnTo>
                <a:lnTo>
                  <a:pt x="3264" y="5164"/>
                </a:lnTo>
                <a:lnTo>
                  <a:pt x="3239" y="5383"/>
                </a:lnTo>
                <a:lnTo>
                  <a:pt x="3215" y="5626"/>
                </a:lnTo>
                <a:lnTo>
                  <a:pt x="3239" y="5870"/>
                </a:lnTo>
                <a:lnTo>
                  <a:pt x="3239" y="5870"/>
                </a:lnTo>
                <a:lnTo>
                  <a:pt x="3288" y="6138"/>
                </a:lnTo>
                <a:lnTo>
                  <a:pt x="3337" y="6381"/>
                </a:lnTo>
                <a:lnTo>
                  <a:pt x="3434" y="6601"/>
                </a:lnTo>
                <a:lnTo>
                  <a:pt x="3532" y="6771"/>
                </a:lnTo>
                <a:lnTo>
                  <a:pt x="3629" y="6942"/>
                </a:lnTo>
                <a:lnTo>
                  <a:pt x="3751" y="7039"/>
                </a:lnTo>
                <a:lnTo>
                  <a:pt x="3873" y="7112"/>
                </a:lnTo>
                <a:lnTo>
                  <a:pt x="4019" y="7112"/>
                </a:lnTo>
                <a:lnTo>
                  <a:pt x="4019" y="7112"/>
                </a:lnTo>
                <a:lnTo>
                  <a:pt x="4092" y="7088"/>
                </a:lnTo>
                <a:lnTo>
                  <a:pt x="4092" y="7088"/>
                </a:lnTo>
                <a:lnTo>
                  <a:pt x="4262" y="7502"/>
                </a:lnTo>
                <a:lnTo>
                  <a:pt x="4481" y="7867"/>
                </a:lnTo>
                <a:lnTo>
                  <a:pt x="4701" y="8232"/>
                </a:lnTo>
                <a:lnTo>
                  <a:pt x="4969" y="8573"/>
                </a:lnTo>
                <a:lnTo>
                  <a:pt x="5236" y="8866"/>
                </a:lnTo>
                <a:lnTo>
                  <a:pt x="5529" y="9133"/>
                </a:lnTo>
                <a:lnTo>
                  <a:pt x="5845" y="9377"/>
                </a:lnTo>
                <a:lnTo>
                  <a:pt x="6162" y="9596"/>
                </a:lnTo>
                <a:lnTo>
                  <a:pt x="6162" y="10668"/>
                </a:lnTo>
                <a:lnTo>
                  <a:pt x="6162" y="10668"/>
                </a:lnTo>
                <a:lnTo>
                  <a:pt x="5650" y="10717"/>
                </a:lnTo>
                <a:lnTo>
                  <a:pt x="5650" y="10717"/>
                </a:lnTo>
                <a:lnTo>
                  <a:pt x="5066" y="10814"/>
                </a:lnTo>
                <a:lnTo>
                  <a:pt x="4506" y="10936"/>
                </a:lnTo>
                <a:lnTo>
                  <a:pt x="3946" y="11058"/>
                </a:lnTo>
                <a:lnTo>
                  <a:pt x="3410" y="11228"/>
                </a:lnTo>
                <a:lnTo>
                  <a:pt x="2923" y="11423"/>
                </a:lnTo>
                <a:lnTo>
                  <a:pt x="2460" y="11642"/>
                </a:lnTo>
                <a:lnTo>
                  <a:pt x="2022" y="11886"/>
                </a:lnTo>
                <a:lnTo>
                  <a:pt x="1632" y="12153"/>
                </a:lnTo>
                <a:lnTo>
                  <a:pt x="1267" y="12421"/>
                </a:lnTo>
                <a:lnTo>
                  <a:pt x="950" y="12738"/>
                </a:lnTo>
                <a:lnTo>
                  <a:pt x="682" y="13079"/>
                </a:lnTo>
                <a:lnTo>
                  <a:pt x="439" y="13420"/>
                </a:lnTo>
                <a:lnTo>
                  <a:pt x="268" y="13810"/>
                </a:lnTo>
                <a:lnTo>
                  <a:pt x="122" y="14199"/>
                </a:lnTo>
                <a:lnTo>
                  <a:pt x="49" y="14638"/>
                </a:lnTo>
                <a:lnTo>
                  <a:pt x="0" y="15076"/>
                </a:lnTo>
                <a:lnTo>
                  <a:pt x="0" y="15076"/>
                </a:lnTo>
                <a:lnTo>
                  <a:pt x="49" y="15125"/>
                </a:lnTo>
                <a:lnTo>
                  <a:pt x="244" y="15222"/>
                </a:lnTo>
                <a:lnTo>
                  <a:pt x="414" y="15295"/>
                </a:lnTo>
                <a:lnTo>
                  <a:pt x="633" y="15393"/>
                </a:lnTo>
                <a:lnTo>
                  <a:pt x="901" y="15490"/>
                </a:lnTo>
                <a:lnTo>
                  <a:pt x="1267" y="15563"/>
                </a:lnTo>
                <a:lnTo>
                  <a:pt x="1705" y="15661"/>
                </a:lnTo>
                <a:lnTo>
                  <a:pt x="2216" y="15758"/>
                </a:lnTo>
                <a:lnTo>
                  <a:pt x="2825" y="15831"/>
                </a:lnTo>
                <a:lnTo>
                  <a:pt x="3556" y="15928"/>
                </a:lnTo>
                <a:lnTo>
                  <a:pt x="4384" y="15977"/>
                </a:lnTo>
                <a:lnTo>
                  <a:pt x="5309" y="16026"/>
                </a:lnTo>
                <a:lnTo>
                  <a:pt x="6381" y="16050"/>
                </a:lnTo>
                <a:lnTo>
                  <a:pt x="7599" y="16075"/>
                </a:lnTo>
                <a:lnTo>
                  <a:pt x="7599" y="16075"/>
                </a:lnTo>
                <a:lnTo>
                  <a:pt x="8792" y="16050"/>
                </a:lnTo>
                <a:lnTo>
                  <a:pt x="9864" y="16026"/>
                </a:lnTo>
                <a:lnTo>
                  <a:pt x="10814" y="15977"/>
                </a:lnTo>
                <a:lnTo>
                  <a:pt x="11642" y="15928"/>
                </a:lnTo>
                <a:lnTo>
                  <a:pt x="12372" y="15831"/>
                </a:lnTo>
                <a:lnTo>
                  <a:pt x="12981" y="15758"/>
                </a:lnTo>
                <a:lnTo>
                  <a:pt x="13517" y="15661"/>
                </a:lnTo>
                <a:lnTo>
                  <a:pt x="13955" y="15563"/>
                </a:lnTo>
                <a:lnTo>
                  <a:pt x="14321" y="15490"/>
                </a:lnTo>
                <a:lnTo>
                  <a:pt x="14613" y="15393"/>
                </a:lnTo>
                <a:lnTo>
                  <a:pt x="14832" y="15295"/>
                </a:lnTo>
                <a:lnTo>
                  <a:pt x="15003" y="15222"/>
                </a:lnTo>
                <a:lnTo>
                  <a:pt x="15173" y="15125"/>
                </a:lnTo>
                <a:lnTo>
                  <a:pt x="15246" y="15076"/>
                </a:lnTo>
                <a:lnTo>
                  <a:pt x="15246" y="15076"/>
                </a:lnTo>
                <a:lnTo>
                  <a:pt x="15198" y="14613"/>
                </a:lnTo>
                <a:lnTo>
                  <a:pt x="15125" y="14175"/>
                </a:lnTo>
                <a:lnTo>
                  <a:pt x="15003" y="13761"/>
                </a:lnTo>
                <a:lnTo>
                  <a:pt x="14832" y="13371"/>
                </a:lnTo>
                <a:lnTo>
                  <a:pt x="14589" y="13006"/>
                </a:lnTo>
                <a:lnTo>
                  <a:pt x="14321" y="12665"/>
                </a:lnTo>
                <a:lnTo>
                  <a:pt x="14004" y="12373"/>
                </a:lnTo>
                <a:lnTo>
                  <a:pt x="13639" y="12080"/>
                </a:lnTo>
                <a:lnTo>
                  <a:pt x="13249" y="11813"/>
                </a:lnTo>
                <a:lnTo>
                  <a:pt x="12811" y="11593"/>
                </a:lnTo>
                <a:lnTo>
                  <a:pt x="12324" y="11374"/>
                </a:lnTo>
                <a:lnTo>
                  <a:pt x="11812" y="11204"/>
                </a:lnTo>
                <a:lnTo>
                  <a:pt x="11252" y="11033"/>
                </a:lnTo>
                <a:lnTo>
                  <a:pt x="10668" y="10911"/>
                </a:lnTo>
                <a:lnTo>
                  <a:pt x="10034" y="10790"/>
                </a:lnTo>
                <a:lnTo>
                  <a:pt x="9401" y="10717"/>
                </a:lnTo>
                <a:lnTo>
                  <a:pt x="9401" y="10717"/>
                </a:lnTo>
                <a:close/>
              </a:path>
            </a:pathLst>
          </a:custGeom>
          <a:noFill/>
          <a:ln w="12175" cap="rnd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97" name="Google Shape;597;p44"/>
          <p:cNvGrpSpPr/>
          <p:nvPr/>
        </p:nvGrpSpPr>
        <p:grpSpPr>
          <a:xfrm>
            <a:off x="8577842" y="3732406"/>
            <a:ext cx="227770" cy="165313"/>
            <a:chOff x="4604550" y="3714775"/>
            <a:chExt cx="439625" cy="319075"/>
          </a:xfrm>
        </p:grpSpPr>
        <p:sp>
          <p:nvSpPr>
            <p:cNvPr id="598" name="Google Shape;598;p44"/>
            <p:cNvSpPr/>
            <p:nvPr/>
          </p:nvSpPr>
          <p:spPr>
            <a:xfrm>
              <a:off x="4604550" y="3714775"/>
              <a:ext cx="439625" cy="319075"/>
            </a:xfrm>
            <a:custGeom>
              <a:avLst/>
              <a:gdLst/>
              <a:ahLst/>
              <a:cxnLst/>
              <a:rect l="l" t="t" r="r" b="b"/>
              <a:pathLst>
                <a:path w="17585" h="12763" fill="none" extrusionOk="0">
                  <a:moveTo>
                    <a:pt x="1" y="1"/>
                  </a:moveTo>
                  <a:lnTo>
                    <a:pt x="1" y="12276"/>
                  </a:lnTo>
                  <a:lnTo>
                    <a:pt x="1" y="12276"/>
                  </a:lnTo>
                  <a:lnTo>
                    <a:pt x="1" y="12373"/>
                  </a:lnTo>
                  <a:lnTo>
                    <a:pt x="25" y="12471"/>
                  </a:lnTo>
                  <a:lnTo>
                    <a:pt x="74" y="12544"/>
                  </a:lnTo>
                  <a:lnTo>
                    <a:pt x="122" y="12617"/>
                  </a:lnTo>
                  <a:lnTo>
                    <a:pt x="196" y="12690"/>
                  </a:lnTo>
                  <a:lnTo>
                    <a:pt x="293" y="12714"/>
                  </a:lnTo>
                  <a:lnTo>
                    <a:pt x="366" y="12763"/>
                  </a:lnTo>
                  <a:lnTo>
                    <a:pt x="488" y="12763"/>
                  </a:lnTo>
                  <a:lnTo>
                    <a:pt x="17585" y="12763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9" name="Google Shape;599;p44"/>
            <p:cNvSpPr/>
            <p:nvPr/>
          </p:nvSpPr>
          <p:spPr>
            <a:xfrm>
              <a:off x="4647175" y="3761675"/>
              <a:ext cx="354400" cy="213725"/>
            </a:xfrm>
            <a:custGeom>
              <a:avLst/>
              <a:gdLst/>
              <a:ahLst/>
              <a:cxnLst/>
              <a:rect l="l" t="t" r="r" b="b"/>
              <a:pathLst>
                <a:path w="14176" h="8549" fill="none" extrusionOk="0">
                  <a:moveTo>
                    <a:pt x="1" y="8549"/>
                  </a:moveTo>
                  <a:lnTo>
                    <a:pt x="3654" y="4408"/>
                  </a:lnTo>
                  <a:lnTo>
                    <a:pt x="5821" y="5699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61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61" y="1924"/>
                  </a:lnTo>
                  <a:lnTo>
                    <a:pt x="9085" y="1924"/>
                  </a:lnTo>
                  <a:lnTo>
                    <a:pt x="10571" y="3337"/>
                  </a:lnTo>
                  <a:lnTo>
                    <a:pt x="14175" y="0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00" name="Google Shape;600;p44"/>
          <p:cNvGrpSpPr/>
          <p:nvPr/>
        </p:nvGrpSpPr>
        <p:grpSpPr>
          <a:xfrm>
            <a:off x="5169094" y="543218"/>
            <a:ext cx="188666" cy="240398"/>
            <a:chOff x="1959600" y="4980625"/>
            <a:chExt cx="364150" cy="464000"/>
          </a:xfrm>
        </p:grpSpPr>
        <p:sp>
          <p:nvSpPr>
            <p:cNvPr id="601" name="Google Shape;601;p44"/>
            <p:cNvSpPr/>
            <p:nvPr/>
          </p:nvSpPr>
          <p:spPr>
            <a:xfrm>
              <a:off x="1959600" y="4980625"/>
              <a:ext cx="364150" cy="239325"/>
            </a:xfrm>
            <a:custGeom>
              <a:avLst/>
              <a:gdLst/>
              <a:ahLst/>
              <a:cxnLst/>
              <a:rect l="l" t="t" r="r" b="b"/>
              <a:pathLst>
                <a:path w="14566" h="9573" fill="none" extrusionOk="0">
                  <a:moveTo>
                    <a:pt x="8769" y="9572"/>
                  </a:moveTo>
                  <a:lnTo>
                    <a:pt x="14565" y="9572"/>
                  </a:lnTo>
                  <a:lnTo>
                    <a:pt x="14565" y="6114"/>
                  </a:lnTo>
                  <a:lnTo>
                    <a:pt x="14565" y="6114"/>
                  </a:lnTo>
                  <a:lnTo>
                    <a:pt x="14541" y="6016"/>
                  </a:lnTo>
                  <a:lnTo>
                    <a:pt x="14516" y="5919"/>
                  </a:lnTo>
                  <a:lnTo>
                    <a:pt x="14468" y="5822"/>
                  </a:lnTo>
                  <a:lnTo>
                    <a:pt x="14419" y="5773"/>
                  </a:lnTo>
                  <a:lnTo>
                    <a:pt x="14346" y="5700"/>
                  </a:lnTo>
                  <a:lnTo>
                    <a:pt x="14249" y="5651"/>
                  </a:lnTo>
                  <a:lnTo>
                    <a:pt x="14175" y="5627"/>
                  </a:lnTo>
                  <a:lnTo>
                    <a:pt x="14078" y="5627"/>
                  </a:lnTo>
                  <a:lnTo>
                    <a:pt x="10814" y="5627"/>
                  </a:lnTo>
                  <a:lnTo>
                    <a:pt x="10814" y="5627"/>
                  </a:lnTo>
                  <a:lnTo>
                    <a:pt x="11228" y="5456"/>
                  </a:lnTo>
                  <a:lnTo>
                    <a:pt x="11643" y="5237"/>
                  </a:lnTo>
                  <a:lnTo>
                    <a:pt x="12008" y="4993"/>
                  </a:lnTo>
                  <a:lnTo>
                    <a:pt x="12178" y="4872"/>
                  </a:lnTo>
                  <a:lnTo>
                    <a:pt x="12349" y="4726"/>
                  </a:lnTo>
                  <a:lnTo>
                    <a:pt x="12349" y="4726"/>
                  </a:lnTo>
                  <a:lnTo>
                    <a:pt x="12617" y="4433"/>
                  </a:lnTo>
                  <a:lnTo>
                    <a:pt x="12836" y="4141"/>
                  </a:lnTo>
                  <a:lnTo>
                    <a:pt x="13031" y="3849"/>
                  </a:lnTo>
                  <a:lnTo>
                    <a:pt x="13177" y="3557"/>
                  </a:lnTo>
                  <a:lnTo>
                    <a:pt x="13274" y="3289"/>
                  </a:lnTo>
                  <a:lnTo>
                    <a:pt x="13372" y="3021"/>
                  </a:lnTo>
                  <a:lnTo>
                    <a:pt x="13396" y="2753"/>
                  </a:lnTo>
                  <a:lnTo>
                    <a:pt x="13420" y="2485"/>
                  </a:lnTo>
                  <a:lnTo>
                    <a:pt x="13396" y="2241"/>
                  </a:lnTo>
                  <a:lnTo>
                    <a:pt x="13347" y="1998"/>
                  </a:lnTo>
                  <a:lnTo>
                    <a:pt x="13274" y="1754"/>
                  </a:lnTo>
                  <a:lnTo>
                    <a:pt x="13201" y="1535"/>
                  </a:lnTo>
                  <a:lnTo>
                    <a:pt x="13079" y="1340"/>
                  </a:lnTo>
                  <a:lnTo>
                    <a:pt x="12958" y="1121"/>
                  </a:lnTo>
                  <a:lnTo>
                    <a:pt x="12812" y="951"/>
                  </a:lnTo>
                  <a:lnTo>
                    <a:pt x="12641" y="780"/>
                  </a:lnTo>
                  <a:lnTo>
                    <a:pt x="12641" y="780"/>
                  </a:lnTo>
                  <a:lnTo>
                    <a:pt x="12471" y="610"/>
                  </a:lnTo>
                  <a:lnTo>
                    <a:pt x="12300" y="463"/>
                  </a:lnTo>
                  <a:lnTo>
                    <a:pt x="12105" y="342"/>
                  </a:lnTo>
                  <a:lnTo>
                    <a:pt x="11886" y="220"/>
                  </a:lnTo>
                  <a:lnTo>
                    <a:pt x="11667" y="147"/>
                  </a:lnTo>
                  <a:lnTo>
                    <a:pt x="11423" y="74"/>
                  </a:lnTo>
                  <a:lnTo>
                    <a:pt x="11180" y="25"/>
                  </a:lnTo>
                  <a:lnTo>
                    <a:pt x="10936" y="1"/>
                  </a:lnTo>
                  <a:lnTo>
                    <a:pt x="10668" y="25"/>
                  </a:lnTo>
                  <a:lnTo>
                    <a:pt x="10400" y="49"/>
                  </a:lnTo>
                  <a:lnTo>
                    <a:pt x="10133" y="147"/>
                  </a:lnTo>
                  <a:lnTo>
                    <a:pt x="9865" y="244"/>
                  </a:lnTo>
                  <a:lnTo>
                    <a:pt x="9572" y="390"/>
                  </a:lnTo>
                  <a:lnTo>
                    <a:pt x="9280" y="585"/>
                  </a:lnTo>
                  <a:lnTo>
                    <a:pt x="8988" y="804"/>
                  </a:lnTo>
                  <a:lnTo>
                    <a:pt x="8696" y="1072"/>
                  </a:lnTo>
                  <a:lnTo>
                    <a:pt x="8696" y="1072"/>
                  </a:lnTo>
                  <a:lnTo>
                    <a:pt x="8452" y="1365"/>
                  </a:lnTo>
                  <a:lnTo>
                    <a:pt x="8257" y="1657"/>
                  </a:lnTo>
                  <a:lnTo>
                    <a:pt x="8062" y="1973"/>
                  </a:lnTo>
                  <a:lnTo>
                    <a:pt x="7892" y="2314"/>
                  </a:lnTo>
                  <a:lnTo>
                    <a:pt x="7770" y="2680"/>
                  </a:lnTo>
                  <a:lnTo>
                    <a:pt x="7648" y="3045"/>
                  </a:lnTo>
                  <a:lnTo>
                    <a:pt x="7551" y="3386"/>
                  </a:lnTo>
                  <a:lnTo>
                    <a:pt x="7478" y="3727"/>
                  </a:lnTo>
                  <a:lnTo>
                    <a:pt x="7380" y="4385"/>
                  </a:lnTo>
                  <a:lnTo>
                    <a:pt x="7307" y="4896"/>
                  </a:lnTo>
                  <a:lnTo>
                    <a:pt x="7283" y="5456"/>
                  </a:lnTo>
                  <a:lnTo>
                    <a:pt x="7283" y="5456"/>
                  </a:lnTo>
                  <a:lnTo>
                    <a:pt x="7283" y="5456"/>
                  </a:lnTo>
                  <a:lnTo>
                    <a:pt x="7283" y="5456"/>
                  </a:lnTo>
                  <a:lnTo>
                    <a:pt x="7283" y="5456"/>
                  </a:lnTo>
                  <a:lnTo>
                    <a:pt x="7259" y="4896"/>
                  </a:lnTo>
                  <a:lnTo>
                    <a:pt x="7186" y="4385"/>
                  </a:lnTo>
                  <a:lnTo>
                    <a:pt x="7088" y="3727"/>
                  </a:lnTo>
                  <a:lnTo>
                    <a:pt x="7015" y="3386"/>
                  </a:lnTo>
                  <a:lnTo>
                    <a:pt x="6918" y="3045"/>
                  </a:lnTo>
                  <a:lnTo>
                    <a:pt x="6796" y="2680"/>
                  </a:lnTo>
                  <a:lnTo>
                    <a:pt x="6674" y="2314"/>
                  </a:lnTo>
                  <a:lnTo>
                    <a:pt x="6504" y="1973"/>
                  </a:lnTo>
                  <a:lnTo>
                    <a:pt x="6309" y="1657"/>
                  </a:lnTo>
                  <a:lnTo>
                    <a:pt x="6114" y="1365"/>
                  </a:lnTo>
                  <a:lnTo>
                    <a:pt x="5870" y="1072"/>
                  </a:lnTo>
                  <a:lnTo>
                    <a:pt x="5870" y="1072"/>
                  </a:lnTo>
                  <a:lnTo>
                    <a:pt x="5578" y="804"/>
                  </a:lnTo>
                  <a:lnTo>
                    <a:pt x="5286" y="585"/>
                  </a:lnTo>
                  <a:lnTo>
                    <a:pt x="4994" y="390"/>
                  </a:lnTo>
                  <a:lnTo>
                    <a:pt x="4701" y="244"/>
                  </a:lnTo>
                  <a:lnTo>
                    <a:pt x="4433" y="147"/>
                  </a:lnTo>
                  <a:lnTo>
                    <a:pt x="4166" y="49"/>
                  </a:lnTo>
                  <a:lnTo>
                    <a:pt x="3898" y="25"/>
                  </a:lnTo>
                  <a:lnTo>
                    <a:pt x="3630" y="1"/>
                  </a:lnTo>
                  <a:lnTo>
                    <a:pt x="3386" y="25"/>
                  </a:lnTo>
                  <a:lnTo>
                    <a:pt x="3143" y="74"/>
                  </a:lnTo>
                  <a:lnTo>
                    <a:pt x="2899" y="147"/>
                  </a:lnTo>
                  <a:lnTo>
                    <a:pt x="2680" y="220"/>
                  </a:lnTo>
                  <a:lnTo>
                    <a:pt x="2461" y="342"/>
                  </a:lnTo>
                  <a:lnTo>
                    <a:pt x="2266" y="463"/>
                  </a:lnTo>
                  <a:lnTo>
                    <a:pt x="2095" y="610"/>
                  </a:lnTo>
                  <a:lnTo>
                    <a:pt x="1925" y="780"/>
                  </a:lnTo>
                  <a:lnTo>
                    <a:pt x="1925" y="780"/>
                  </a:lnTo>
                  <a:lnTo>
                    <a:pt x="1754" y="951"/>
                  </a:lnTo>
                  <a:lnTo>
                    <a:pt x="1608" y="1121"/>
                  </a:lnTo>
                  <a:lnTo>
                    <a:pt x="1487" y="1340"/>
                  </a:lnTo>
                  <a:lnTo>
                    <a:pt x="1365" y="1535"/>
                  </a:lnTo>
                  <a:lnTo>
                    <a:pt x="1292" y="1754"/>
                  </a:lnTo>
                  <a:lnTo>
                    <a:pt x="1219" y="1998"/>
                  </a:lnTo>
                  <a:lnTo>
                    <a:pt x="1170" y="2241"/>
                  </a:lnTo>
                  <a:lnTo>
                    <a:pt x="1146" y="2485"/>
                  </a:lnTo>
                  <a:lnTo>
                    <a:pt x="1170" y="2753"/>
                  </a:lnTo>
                  <a:lnTo>
                    <a:pt x="1194" y="3021"/>
                  </a:lnTo>
                  <a:lnTo>
                    <a:pt x="1292" y="3289"/>
                  </a:lnTo>
                  <a:lnTo>
                    <a:pt x="1389" y="3557"/>
                  </a:lnTo>
                  <a:lnTo>
                    <a:pt x="1535" y="3849"/>
                  </a:lnTo>
                  <a:lnTo>
                    <a:pt x="1730" y="4141"/>
                  </a:lnTo>
                  <a:lnTo>
                    <a:pt x="1949" y="4433"/>
                  </a:lnTo>
                  <a:lnTo>
                    <a:pt x="2217" y="4726"/>
                  </a:lnTo>
                  <a:lnTo>
                    <a:pt x="2217" y="4726"/>
                  </a:lnTo>
                  <a:lnTo>
                    <a:pt x="2388" y="4872"/>
                  </a:lnTo>
                  <a:lnTo>
                    <a:pt x="2558" y="4993"/>
                  </a:lnTo>
                  <a:lnTo>
                    <a:pt x="2923" y="5237"/>
                  </a:lnTo>
                  <a:lnTo>
                    <a:pt x="3337" y="5456"/>
                  </a:lnTo>
                  <a:lnTo>
                    <a:pt x="3752" y="5627"/>
                  </a:lnTo>
                  <a:lnTo>
                    <a:pt x="488" y="5627"/>
                  </a:lnTo>
                  <a:lnTo>
                    <a:pt x="488" y="5627"/>
                  </a:lnTo>
                  <a:lnTo>
                    <a:pt x="391" y="5627"/>
                  </a:lnTo>
                  <a:lnTo>
                    <a:pt x="317" y="5651"/>
                  </a:lnTo>
                  <a:lnTo>
                    <a:pt x="220" y="5700"/>
                  </a:lnTo>
                  <a:lnTo>
                    <a:pt x="147" y="5773"/>
                  </a:lnTo>
                  <a:lnTo>
                    <a:pt x="98" y="5822"/>
                  </a:lnTo>
                  <a:lnTo>
                    <a:pt x="50" y="5919"/>
                  </a:lnTo>
                  <a:lnTo>
                    <a:pt x="25" y="6016"/>
                  </a:lnTo>
                  <a:lnTo>
                    <a:pt x="1" y="6114"/>
                  </a:lnTo>
                  <a:lnTo>
                    <a:pt x="1" y="9572"/>
                  </a:lnTo>
                  <a:lnTo>
                    <a:pt x="5797" y="9572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2" name="Google Shape;602;p44"/>
            <p:cNvSpPr/>
            <p:nvPr/>
          </p:nvSpPr>
          <p:spPr>
            <a:xfrm>
              <a:off x="2053375" y="5121275"/>
              <a:ext cx="176600" cy="25"/>
            </a:xfrm>
            <a:custGeom>
              <a:avLst/>
              <a:gdLst/>
              <a:ahLst/>
              <a:cxnLst/>
              <a:rect l="l" t="t" r="r" b="b"/>
              <a:pathLst>
                <a:path w="7064" h="1" fill="none" extrusionOk="0">
                  <a:moveTo>
                    <a:pt x="1" y="1"/>
                  </a:moveTo>
                  <a:lnTo>
                    <a:pt x="7063" y="1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3" name="Google Shape;603;p44"/>
            <p:cNvSpPr/>
            <p:nvPr/>
          </p:nvSpPr>
          <p:spPr>
            <a:xfrm>
              <a:off x="2104525" y="5121275"/>
              <a:ext cx="74300" cy="323350"/>
            </a:xfrm>
            <a:custGeom>
              <a:avLst/>
              <a:gdLst/>
              <a:ahLst/>
              <a:cxnLst/>
              <a:rect l="l" t="t" r="r" b="b"/>
              <a:pathLst>
                <a:path w="2972" h="12934" fill="none" extrusionOk="0">
                  <a:moveTo>
                    <a:pt x="0" y="1"/>
                  </a:moveTo>
                  <a:lnTo>
                    <a:pt x="0" y="12933"/>
                  </a:lnTo>
                  <a:lnTo>
                    <a:pt x="2972" y="12933"/>
                  </a:lnTo>
                  <a:lnTo>
                    <a:pt x="2972" y="1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4" name="Google Shape;604;p44"/>
            <p:cNvSpPr/>
            <p:nvPr/>
          </p:nvSpPr>
          <p:spPr>
            <a:xfrm>
              <a:off x="2166625" y="5023850"/>
              <a:ext cx="85275" cy="85275"/>
            </a:xfrm>
            <a:custGeom>
              <a:avLst/>
              <a:gdLst/>
              <a:ahLst/>
              <a:cxnLst/>
              <a:rect l="l" t="t" r="r" b="b"/>
              <a:pathLst>
                <a:path w="3411" h="3411" fill="none" extrusionOk="0">
                  <a:moveTo>
                    <a:pt x="902" y="659"/>
                  </a:moveTo>
                  <a:lnTo>
                    <a:pt x="902" y="659"/>
                  </a:lnTo>
                  <a:lnTo>
                    <a:pt x="1194" y="391"/>
                  </a:lnTo>
                  <a:lnTo>
                    <a:pt x="1486" y="196"/>
                  </a:lnTo>
                  <a:lnTo>
                    <a:pt x="1754" y="74"/>
                  </a:lnTo>
                  <a:lnTo>
                    <a:pt x="1900" y="50"/>
                  </a:lnTo>
                  <a:lnTo>
                    <a:pt x="2022" y="25"/>
                  </a:lnTo>
                  <a:lnTo>
                    <a:pt x="2144" y="1"/>
                  </a:lnTo>
                  <a:lnTo>
                    <a:pt x="2290" y="25"/>
                  </a:lnTo>
                  <a:lnTo>
                    <a:pt x="2412" y="50"/>
                  </a:lnTo>
                  <a:lnTo>
                    <a:pt x="2533" y="74"/>
                  </a:lnTo>
                  <a:lnTo>
                    <a:pt x="2655" y="123"/>
                  </a:lnTo>
                  <a:lnTo>
                    <a:pt x="2777" y="196"/>
                  </a:lnTo>
                  <a:lnTo>
                    <a:pt x="3021" y="391"/>
                  </a:lnTo>
                  <a:lnTo>
                    <a:pt x="3021" y="391"/>
                  </a:lnTo>
                  <a:lnTo>
                    <a:pt x="3215" y="634"/>
                  </a:lnTo>
                  <a:lnTo>
                    <a:pt x="3288" y="756"/>
                  </a:lnTo>
                  <a:lnTo>
                    <a:pt x="3337" y="878"/>
                  </a:lnTo>
                  <a:lnTo>
                    <a:pt x="3362" y="999"/>
                  </a:lnTo>
                  <a:lnTo>
                    <a:pt x="3386" y="1121"/>
                  </a:lnTo>
                  <a:lnTo>
                    <a:pt x="3410" y="1267"/>
                  </a:lnTo>
                  <a:lnTo>
                    <a:pt x="3386" y="1389"/>
                  </a:lnTo>
                  <a:lnTo>
                    <a:pt x="3362" y="1535"/>
                  </a:lnTo>
                  <a:lnTo>
                    <a:pt x="3337" y="1657"/>
                  </a:lnTo>
                  <a:lnTo>
                    <a:pt x="3215" y="1925"/>
                  </a:lnTo>
                  <a:lnTo>
                    <a:pt x="3021" y="2217"/>
                  </a:lnTo>
                  <a:lnTo>
                    <a:pt x="2753" y="2509"/>
                  </a:lnTo>
                  <a:lnTo>
                    <a:pt x="2753" y="2509"/>
                  </a:lnTo>
                  <a:lnTo>
                    <a:pt x="2631" y="2607"/>
                  </a:lnTo>
                  <a:lnTo>
                    <a:pt x="2509" y="2704"/>
                  </a:lnTo>
                  <a:lnTo>
                    <a:pt x="2192" y="2899"/>
                  </a:lnTo>
                  <a:lnTo>
                    <a:pt x="1827" y="3045"/>
                  </a:lnTo>
                  <a:lnTo>
                    <a:pt x="1462" y="3167"/>
                  </a:lnTo>
                  <a:lnTo>
                    <a:pt x="1072" y="3264"/>
                  </a:lnTo>
                  <a:lnTo>
                    <a:pt x="682" y="3338"/>
                  </a:lnTo>
                  <a:lnTo>
                    <a:pt x="317" y="3386"/>
                  </a:lnTo>
                  <a:lnTo>
                    <a:pt x="1" y="3411"/>
                  </a:lnTo>
                  <a:lnTo>
                    <a:pt x="1" y="3411"/>
                  </a:lnTo>
                  <a:lnTo>
                    <a:pt x="25" y="3094"/>
                  </a:lnTo>
                  <a:lnTo>
                    <a:pt x="98" y="2729"/>
                  </a:lnTo>
                  <a:lnTo>
                    <a:pt x="147" y="2339"/>
                  </a:lnTo>
                  <a:lnTo>
                    <a:pt x="244" y="1949"/>
                  </a:lnTo>
                  <a:lnTo>
                    <a:pt x="366" y="1584"/>
                  </a:lnTo>
                  <a:lnTo>
                    <a:pt x="512" y="1219"/>
                  </a:lnTo>
                  <a:lnTo>
                    <a:pt x="707" y="902"/>
                  </a:lnTo>
                  <a:lnTo>
                    <a:pt x="804" y="780"/>
                  </a:lnTo>
                  <a:lnTo>
                    <a:pt x="902" y="659"/>
                  </a:lnTo>
                  <a:lnTo>
                    <a:pt x="902" y="659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5" name="Google Shape;605;p44"/>
            <p:cNvSpPr/>
            <p:nvPr/>
          </p:nvSpPr>
          <p:spPr>
            <a:xfrm>
              <a:off x="2031450" y="5023850"/>
              <a:ext cx="85275" cy="85275"/>
            </a:xfrm>
            <a:custGeom>
              <a:avLst/>
              <a:gdLst/>
              <a:ahLst/>
              <a:cxnLst/>
              <a:rect l="l" t="t" r="r" b="b"/>
              <a:pathLst>
                <a:path w="3411" h="3411" fill="none" extrusionOk="0">
                  <a:moveTo>
                    <a:pt x="390" y="391"/>
                  </a:moveTo>
                  <a:lnTo>
                    <a:pt x="390" y="391"/>
                  </a:lnTo>
                  <a:lnTo>
                    <a:pt x="634" y="196"/>
                  </a:lnTo>
                  <a:lnTo>
                    <a:pt x="756" y="123"/>
                  </a:lnTo>
                  <a:lnTo>
                    <a:pt x="878" y="74"/>
                  </a:lnTo>
                  <a:lnTo>
                    <a:pt x="999" y="50"/>
                  </a:lnTo>
                  <a:lnTo>
                    <a:pt x="1121" y="25"/>
                  </a:lnTo>
                  <a:lnTo>
                    <a:pt x="1267" y="1"/>
                  </a:lnTo>
                  <a:lnTo>
                    <a:pt x="1389" y="25"/>
                  </a:lnTo>
                  <a:lnTo>
                    <a:pt x="1511" y="50"/>
                  </a:lnTo>
                  <a:lnTo>
                    <a:pt x="1657" y="74"/>
                  </a:lnTo>
                  <a:lnTo>
                    <a:pt x="1925" y="196"/>
                  </a:lnTo>
                  <a:lnTo>
                    <a:pt x="2217" y="391"/>
                  </a:lnTo>
                  <a:lnTo>
                    <a:pt x="2509" y="659"/>
                  </a:lnTo>
                  <a:lnTo>
                    <a:pt x="2509" y="659"/>
                  </a:lnTo>
                  <a:lnTo>
                    <a:pt x="2607" y="780"/>
                  </a:lnTo>
                  <a:lnTo>
                    <a:pt x="2704" y="902"/>
                  </a:lnTo>
                  <a:lnTo>
                    <a:pt x="2899" y="1219"/>
                  </a:lnTo>
                  <a:lnTo>
                    <a:pt x="3045" y="1584"/>
                  </a:lnTo>
                  <a:lnTo>
                    <a:pt x="3167" y="1949"/>
                  </a:lnTo>
                  <a:lnTo>
                    <a:pt x="3264" y="2339"/>
                  </a:lnTo>
                  <a:lnTo>
                    <a:pt x="3313" y="2729"/>
                  </a:lnTo>
                  <a:lnTo>
                    <a:pt x="3386" y="3094"/>
                  </a:lnTo>
                  <a:lnTo>
                    <a:pt x="3410" y="3411"/>
                  </a:lnTo>
                  <a:lnTo>
                    <a:pt x="3410" y="3411"/>
                  </a:lnTo>
                  <a:lnTo>
                    <a:pt x="3094" y="3386"/>
                  </a:lnTo>
                  <a:lnTo>
                    <a:pt x="2729" y="3338"/>
                  </a:lnTo>
                  <a:lnTo>
                    <a:pt x="2339" y="3264"/>
                  </a:lnTo>
                  <a:lnTo>
                    <a:pt x="1949" y="3167"/>
                  </a:lnTo>
                  <a:lnTo>
                    <a:pt x="1584" y="3045"/>
                  </a:lnTo>
                  <a:lnTo>
                    <a:pt x="1218" y="2899"/>
                  </a:lnTo>
                  <a:lnTo>
                    <a:pt x="902" y="2704"/>
                  </a:lnTo>
                  <a:lnTo>
                    <a:pt x="780" y="2607"/>
                  </a:lnTo>
                  <a:lnTo>
                    <a:pt x="658" y="2509"/>
                  </a:lnTo>
                  <a:lnTo>
                    <a:pt x="658" y="2509"/>
                  </a:lnTo>
                  <a:lnTo>
                    <a:pt x="390" y="2217"/>
                  </a:lnTo>
                  <a:lnTo>
                    <a:pt x="196" y="1925"/>
                  </a:lnTo>
                  <a:lnTo>
                    <a:pt x="74" y="1657"/>
                  </a:lnTo>
                  <a:lnTo>
                    <a:pt x="49" y="1535"/>
                  </a:lnTo>
                  <a:lnTo>
                    <a:pt x="25" y="1389"/>
                  </a:lnTo>
                  <a:lnTo>
                    <a:pt x="1" y="1267"/>
                  </a:lnTo>
                  <a:lnTo>
                    <a:pt x="25" y="1121"/>
                  </a:lnTo>
                  <a:lnTo>
                    <a:pt x="49" y="999"/>
                  </a:lnTo>
                  <a:lnTo>
                    <a:pt x="74" y="878"/>
                  </a:lnTo>
                  <a:lnTo>
                    <a:pt x="123" y="756"/>
                  </a:lnTo>
                  <a:lnTo>
                    <a:pt x="196" y="634"/>
                  </a:lnTo>
                  <a:lnTo>
                    <a:pt x="390" y="391"/>
                  </a:lnTo>
                  <a:lnTo>
                    <a:pt x="390" y="391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6" name="Google Shape;606;p44"/>
            <p:cNvSpPr/>
            <p:nvPr/>
          </p:nvSpPr>
          <p:spPr>
            <a:xfrm>
              <a:off x="1979100" y="5219925"/>
              <a:ext cx="125450" cy="224700"/>
            </a:xfrm>
            <a:custGeom>
              <a:avLst/>
              <a:gdLst/>
              <a:ahLst/>
              <a:cxnLst/>
              <a:rect l="l" t="t" r="r" b="b"/>
              <a:pathLst>
                <a:path w="5018" h="8988" fill="none" extrusionOk="0">
                  <a:moveTo>
                    <a:pt x="0" y="0"/>
                  </a:moveTo>
                  <a:lnTo>
                    <a:pt x="0" y="8500"/>
                  </a:lnTo>
                  <a:lnTo>
                    <a:pt x="0" y="8500"/>
                  </a:lnTo>
                  <a:lnTo>
                    <a:pt x="25" y="8598"/>
                  </a:lnTo>
                  <a:lnTo>
                    <a:pt x="49" y="8695"/>
                  </a:lnTo>
                  <a:lnTo>
                    <a:pt x="98" y="8768"/>
                  </a:lnTo>
                  <a:lnTo>
                    <a:pt x="146" y="8841"/>
                  </a:lnTo>
                  <a:lnTo>
                    <a:pt x="219" y="8890"/>
                  </a:lnTo>
                  <a:lnTo>
                    <a:pt x="317" y="8938"/>
                  </a:lnTo>
                  <a:lnTo>
                    <a:pt x="390" y="8963"/>
                  </a:lnTo>
                  <a:lnTo>
                    <a:pt x="487" y="8987"/>
                  </a:lnTo>
                  <a:lnTo>
                    <a:pt x="5017" y="8987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7" name="Google Shape;607;p44"/>
            <p:cNvSpPr/>
            <p:nvPr/>
          </p:nvSpPr>
          <p:spPr>
            <a:xfrm>
              <a:off x="2178800" y="5219925"/>
              <a:ext cx="125450" cy="224700"/>
            </a:xfrm>
            <a:custGeom>
              <a:avLst/>
              <a:gdLst/>
              <a:ahLst/>
              <a:cxnLst/>
              <a:rect l="l" t="t" r="r" b="b"/>
              <a:pathLst>
                <a:path w="5018" h="8988" fill="none" extrusionOk="0">
                  <a:moveTo>
                    <a:pt x="1" y="8987"/>
                  </a:moveTo>
                  <a:lnTo>
                    <a:pt x="4531" y="8987"/>
                  </a:lnTo>
                  <a:lnTo>
                    <a:pt x="4531" y="8987"/>
                  </a:lnTo>
                  <a:lnTo>
                    <a:pt x="4628" y="8963"/>
                  </a:lnTo>
                  <a:lnTo>
                    <a:pt x="4701" y="8938"/>
                  </a:lnTo>
                  <a:lnTo>
                    <a:pt x="4799" y="8890"/>
                  </a:lnTo>
                  <a:lnTo>
                    <a:pt x="4872" y="8841"/>
                  </a:lnTo>
                  <a:lnTo>
                    <a:pt x="4920" y="8768"/>
                  </a:lnTo>
                  <a:lnTo>
                    <a:pt x="4969" y="8695"/>
                  </a:lnTo>
                  <a:lnTo>
                    <a:pt x="4993" y="8598"/>
                  </a:lnTo>
                  <a:lnTo>
                    <a:pt x="5018" y="8500"/>
                  </a:lnTo>
                  <a:lnTo>
                    <a:pt x="5018" y="0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08" name="Google Shape;608;p44"/>
          <p:cNvGrpSpPr/>
          <p:nvPr/>
        </p:nvGrpSpPr>
        <p:grpSpPr>
          <a:xfrm>
            <a:off x="6802664" y="2137732"/>
            <a:ext cx="278880" cy="267521"/>
            <a:chOff x="5233525" y="4954450"/>
            <a:chExt cx="538275" cy="516350"/>
          </a:xfrm>
        </p:grpSpPr>
        <p:sp>
          <p:nvSpPr>
            <p:cNvPr id="609" name="Google Shape;609;p44"/>
            <p:cNvSpPr/>
            <p:nvPr/>
          </p:nvSpPr>
          <p:spPr>
            <a:xfrm>
              <a:off x="5637825" y="4954450"/>
              <a:ext cx="89525" cy="89525"/>
            </a:xfrm>
            <a:custGeom>
              <a:avLst/>
              <a:gdLst/>
              <a:ahLst/>
              <a:cxnLst/>
              <a:rect l="l" t="t" r="r" b="b"/>
              <a:pathLst>
                <a:path w="3581" h="3581" fill="none" extrusionOk="0">
                  <a:moveTo>
                    <a:pt x="1023" y="3410"/>
                  </a:moveTo>
                  <a:lnTo>
                    <a:pt x="1023" y="3410"/>
                  </a:lnTo>
                  <a:lnTo>
                    <a:pt x="1193" y="3483"/>
                  </a:lnTo>
                  <a:lnTo>
                    <a:pt x="1388" y="3532"/>
                  </a:lnTo>
                  <a:lnTo>
                    <a:pt x="1583" y="3556"/>
                  </a:lnTo>
                  <a:lnTo>
                    <a:pt x="1778" y="3581"/>
                  </a:lnTo>
                  <a:lnTo>
                    <a:pt x="1778" y="3581"/>
                  </a:lnTo>
                  <a:lnTo>
                    <a:pt x="1973" y="3556"/>
                  </a:lnTo>
                  <a:lnTo>
                    <a:pt x="2143" y="3532"/>
                  </a:lnTo>
                  <a:lnTo>
                    <a:pt x="2314" y="3508"/>
                  </a:lnTo>
                  <a:lnTo>
                    <a:pt x="2484" y="3435"/>
                  </a:lnTo>
                  <a:lnTo>
                    <a:pt x="2630" y="3361"/>
                  </a:lnTo>
                  <a:lnTo>
                    <a:pt x="2776" y="3264"/>
                  </a:lnTo>
                  <a:lnTo>
                    <a:pt x="2923" y="3167"/>
                  </a:lnTo>
                  <a:lnTo>
                    <a:pt x="3044" y="3045"/>
                  </a:lnTo>
                  <a:lnTo>
                    <a:pt x="3166" y="2923"/>
                  </a:lnTo>
                  <a:lnTo>
                    <a:pt x="3264" y="2801"/>
                  </a:lnTo>
                  <a:lnTo>
                    <a:pt x="3361" y="2631"/>
                  </a:lnTo>
                  <a:lnTo>
                    <a:pt x="3434" y="2485"/>
                  </a:lnTo>
                  <a:lnTo>
                    <a:pt x="3483" y="2314"/>
                  </a:lnTo>
                  <a:lnTo>
                    <a:pt x="3531" y="2144"/>
                  </a:lnTo>
                  <a:lnTo>
                    <a:pt x="3556" y="1973"/>
                  </a:lnTo>
                  <a:lnTo>
                    <a:pt x="3580" y="1803"/>
                  </a:lnTo>
                  <a:lnTo>
                    <a:pt x="3580" y="1803"/>
                  </a:lnTo>
                  <a:lnTo>
                    <a:pt x="3556" y="1608"/>
                  </a:lnTo>
                  <a:lnTo>
                    <a:pt x="3531" y="1437"/>
                  </a:lnTo>
                  <a:lnTo>
                    <a:pt x="3483" y="1267"/>
                  </a:lnTo>
                  <a:lnTo>
                    <a:pt x="3434" y="1096"/>
                  </a:lnTo>
                  <a:lnTo>
                    <a:pt x="3361" y="950"/>
                  </a:lnTo>
                  <a:lnTo>
                    <a:pt x="3264" y="804"/>
                  </a:lnTo>
                  <a:lnTo>
                    <a:pt x="3166" y="658"/>
                  </a:lnTo>
                  <a:lnTo>
                    <a:pt x="3044" y="536"/>
                  </a:lnTo>
                  <a:lnTo>
                    <a:pt x="2923" y="414"/>
                  </a:lnTo>
                  <a:lnTo>
                    <a:pt x="2776" y="317"/>
                  </a:lnTo>
                  <a:lnTo>
                    <a:pt x="2630" y="220"/>
                  </a:lnTo>
                  <a:lnTo>
                    <a:pt x="2484" y="147"/>
                  </a:lnTo>
                  <a:lnTo>
                    <a:pt x="2314" y="98"/>
                  </a:lnTo>
                  <a:lnTo>
                    <a:pt x="2143" y="49"/>
                  </a:lnTo>
                  <a:lnTo>
                    <a:pt x="1973" y="25"/>
                  </a:lnTo>
                  <a:lnTo>
                    <a:pt x="1778" y="0"/>
                  </a:lnTo>
                  <a:lnTo>
                    <a:pt x="1778" y="0"/>
                  </a:lnTo>
                  <a:lnTo>
                    <a:pt x="1607" y="25"/>
                  </a:lnTo>
                  <a:lnTo>
                    <a:pt x="1437" y="49"/>
                  </a:lnTo>
                  <a:lnTo>
                    <a:pt x="1266" y="98"/>
                  </a:lnTo>
                  <a:lnTo>
                    <a:pt x="1096" y="147"/>
                  </a:lnTo>
                  <a:lnTo>
                    <a:pt x="925" y="220"/>
                  </a:lnTo>
                  <a:lnTo>
                    <a:pt x="779" y="317"/>
                  </a:lnTo>
                  <a:lnTo>
                    <a:pt x="658" y="414"/>
                  </a:lnTo>
                  <a:lnTo>
                    <a:pt x="536" y="536"/>
                  </a:lnTo>
                  <a:lnTo>
                    <a:pt x="414" y="658"/>
                  </a:lnTo>
                  <a:lnTo>
                    <a:pt x="317" y="804"/>
                  </a:lnTo>
                  <a:lnTo>
                    <a:pt x="219" y="950"/>
                  </a:lnTo>
                  <a:lnTo>
                    <a:pt x="146" y="1096"/>
                  </a:lnTo>
                  <a:lnTo>
                    <a:pt x="73" y="1267"/>
                  </a:lnTo>
                  <a:lnTo>
                    <a:pt x="49" y="1437"/>
                  </a:lnTo>
                  <a:lnTo>
                    <a:pt x="24" y="1608"/>
                  </a:lnTo>
                  <a:lnTo>
                    <a:pt x="0" y="1803"/>
                  </a:lnTo>
                  <a:lnTo>
                    <a:pt x="0" y="1803"/>
                  </a:lnTo>
                  <a:lnTo>
                    <a:pt x="24" y="2071"/>
                  </a:lnTo>
                  <a:lnTo>
                    <a:pt x="97" y="2339"/>
                  </a:lnTo>
                  <a:lnTo>
                    <a:pt x="195" y="2582"/>
                  </a:lnTo>
                  <a:lnTo>
                    <a:pt x="317" y="2801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0" name="Google Shape;610;p44"/>
            <p:cNvSpPr/>
            <p:nvPr/>
          </p:nvSpPr>
          <p:spPr>
            <a:xfrm>
              <a:off x="5323025" y="4980625"/>
              <a:ext cx="88925" cy="88925"/>
            </a:xfrm>
            <a:custGeom>
              <a:avLst/>
              <a:gdLst/>
              <a:ahLst/>
              <a:cxnLst/>
              <a:rect l="l" t="t" r="r" b="b"/>
              <a:pathLst>
                <a:path w="3557" h="3557" fill="none" extrusionOk="0">
                  <a:moveTo>
                    <a:pt x="3191" y="2850"/>
                  </a:moveTo>
                  <a:lnTo>
                    <a:pt x="3191" y="2850"/>
                  </a:lnTo>
                  <a:lnTo>
                    <a:pt x="3313" y="2680"/>
                  </a:lnTo>
                  <a:lnTo>
                    <a:pt x="3410" y="2509"/>
                  </a:lnTo>
                  <a:lnTo>
                    <a:pt x="3483" y="2314"/>
                  </a:lnTo>
                  <a:lnTo>
                    <a:pt x="3532" y="2095"/>
                  </a:lnTo>
                  <a:lnTo>
                    <a:pt x="3532" y="2095"/>
                  </a:lnTo>
                  <a:lnTo>
                    <a:pt x="3556" y="1925"/>
                  </a:lnTo>
                  <a:lnTo>
                    <a:pt x="3556" y="1730"/>
                  </a:lnTo>
                  <a:lnTo>
                    <a:pt x="3556" y="1559"/>
                  </a:lnTo>
                  <a:lnTo>
                    <a:pt x="3508" y="1389"/>
                  </a:lnTo>
                  <a:lnTo>
                    <a:pt x="3459" y="1218"/>
                  </a:lnTo>
                  <a:lnTo>
                    <a:pt x="3410" y="1072"/>
                  </a:lnTo>
                  <a:lnTo>
                    <a:pt x="3337" y="902"/>
                  </a:lnTo>
                  <a:lnTo>
                    <a:pt x="3240" y="756"/>
                  </a:lnTo>
                  <a:lnTo>
                    <a:pt x="3142" y="634"/>
                  </a:lnTo>
                  <a:lnTo>
                    <a:pt x="3021" y="512"/>
                  </a:lnTo>
                  <a:lnTo>
                    <a:pt x="2899" y="390"/>
                  </a:lnTo>
                  <a:lnTo>
                    <a:pt x="2753" y="293"/>
                  </a:lnTo>
                  <a:lnTo>
                    <a:pt x="2606" y="196"/>
                  </a:lnTo>
                  <a:lnTo>
                    <a:pt x="2436" y="122"/>
                  </a:lnTo>
                  <a:lnTo>
                    <a:pt x="2266" y="74"/>
                  </a:lnTo>
                  <a:lnTo>
                    <a:pt x="2095" y="25"/>
                  </a:lnTo>
                  <a:lnTo>
                    <a:pt x="2095" y="25"/>
                  </a:lnTo>
                  <a:lnTo>
                    <a:pt x="1925" y="1"/>
                  </a:lnTo>
                  <a:lnTo>
                    <a:pt x="1730" y="1"/>
                  </a:lnTo>
                  <a:lnTo>
                    <a:pt x="1559" y="1"/>
                  </a:lnTo>
                  <a:lnTo>
                    <a:pt x="1389" y="25"/>
                  </a:lnTo>
                  <a:lnTo>
                    <a:pt x="1218" y="74"/>
                  </a:lnTo>
                  <a:lnTo>
                    <a:pt x="1072" y="147"/>
                  </a:lnTo>
                  <a:lnTo>
                    <a:pt x="902" y="220"/>
                  </a:lnTo>
                  <a:lnTo>
                    <a:pt x="756" y="317"/>
                  </a:lnTo>
                  <a:lnTo>
                    <a:pt x="634" y="415"/>
                  </a:lnTo>
                  <a:lnTo>
                    <a:pt x="512" y="537"/>
                  </a:lnTo>
                  <a:lnTo>
                    <a:pt x="390" y="658"/>
                  </a:lnTo>
                  <a:lnTo>
                    <a:pt x="293" y="804"/>
                  </a:lnTo>
                  <a:lnTo>
                    <a:pt x="195" y="951"/>
                  </a:lnTo>
                  <a:lnTo>
                    <a:pt x="122" y="1097"/>
                  </a:lnTo>
                  <a:lnTo>
                    <a:pt x="74" y="1267"/>
                  </a:lnTo>
                  <a:lnTo>
                    <a:pt x="25" y="1462"/>
                  </a:lnTo>
                  <a:lnTo>
                    <a:pt x="25" y="1462"/>
                  </a:lnTo>
                  <a:lnTo>
                    <a:pt x="1" y="1633"/>
                  </a:lnTo>
                  <a:lnTo>
                    <a:pt x="1" y="1803"/>
                  </a:lnTo>
                  <a:lnTo>
                    <a:pt x="1" y="1998"/>
                  </a:lnTo>
                  <a:lnTo>
                    <a:pt x="25" y="2168"/>
                  </a:lnTo>
                  <a:lnTo>
                    <a:pt x="74" y="2339"/>
                  </a:lnTo>
                  <a:lnTo>
                    <a:pt x="147" y="2485"/>
                  </a:lnTo>
                  <a:lnTo>
                    <a:pt x="220" y="2655"/>
                  </a:lnTo>
                  <a:lnTo>
                    <a:pt x="317" y="2777"/>
                  </a:lnTo>
                  <a:lnTo>
                    <a:pt x="415" y="2923"/>
                  </a:lnTo>
                  <a:lnTo>
                    <a:pt x="536" y="3045"/>
                  </a:lnTo>
                  <a:lnTo>
                    <a:pt x="658" y="3167"/>
                  </a:lnTo>
                  <a:lnTo>
                    <a:pt x="804" y="3264"/>
                  </a:lnTo>
                  <a:lnTo>
                    <a:pt x="950" y="3362"/>
                  </a:lnTo>
                  <a:lnTo>
                    <a:pt x="1096" y="3435"/>
                  </a:lnTo>
                  <a:lnTo>
                    <a:pt x="1267" y="3483"/>
                  </a:lnTo>
                  <a:lnTo>
                    <a:pt x="1462" y="3532"/>
                  </a:lnTo>
                  <a:lnTo>
                    <a:pt x="1462" y="3532"/>
                  </a:lnTo>
                  <a:lnTo>
                    <a:pt x="1705" y="3557"/>
                  </a:lnTo>
                  <a:lnTo>
                    <a:pt x="1973" y="3557"/>
                  </a:lnTo>
                  <a:lnTo>
                    <a:pt x="2217" y="3508"/>
                  </a:lnTo>
                  <a:lnTo>
                    <a:pt x="2460" y="3435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1" name="Google Shape;611;p44"/>
            <p:cNvSpPr/>
            <p:nvPr/>
          </p:nvSpPr>
          <p:spPr>
            <a:xfrm>
              <a:off x="5233525" y="5255225"/>
              <a:ext cx="89525" cy="89525"/>
            </a:xfrm>
            <a:custGeom>
              <a:avLst/>
              <a:gdLst/>
              <a:ahLst/>
              <a:cxnLst/>
              <a:rect l="l" t="t" r="r" b="b"/>
              <a:pathLst>
                <a:path w="3581" h="3581" fill="none" extrusionOk="0">
                  <a:moveTo>
                    <a:pt x="3215" y="707"/>
                  </a:moveTo>
                  <a:lnTo>
                    <a:pt x="3215" y="707"/>
                  </a:lnTo>
                  <a:lnTo>
                    <a:pt x="3093" y="585"/>
                  </a:lnTo>
                  <a:lnTo>
                    <a:pt x="2972" y="464"/>
                  </a:lnTo>
                  <a:lnTo>
                    <a:pt x="2850" y="342"/>
                  </a:lnTo>
                  <a:lnTo>
                    <a:pt x="2679" y="244"/>
                  </a:lnTo>
                  <a:lnTo>
                    <a:pt x="2679" y="244"/>
                  </a:lnTo>
                  <a:lnTo>
                    <a:pt x="2533" y="171"/>
                  </a:lnTo>
                  <a:lnTo>
                    <a:pt x="2363" y="98"/>
                  </a:lnTo>
                  <a:lnTo>
                    <a:pt x="2192" y="50"/>
                  </a:lnTo>
                  <a:lnTo>
                    <a:pt x="2022" y="25"/>
                  </a:lnTo>
                  <a:lnTo>
                    <a:pt x="1851" y="1"/>
                  </a:lnTo>
                  <a:lnTo>
                    <a:pt x="1681" y="25"/>
                  </a:lnTo>
                  <a:lnTo>
                    <a:pt x="1510" y="25"/>
                  </a:lnTo>
                  <a:lnTo>
                    <a:pt x="1340" y="74"/>
                  </a:lnTo>
                  <a:lnTo>
                    <a:pt x="1169" y="123"/>
                  </a:lnTo>
                  <a:lnTo>
                    <a:pt x="1023" y="196"/>
                  </a:lnTo>
                  <a:lnTo>
                    <a:pt x="877" y="269"/>
                  </a:lnTo>
                  <a:lnTo>
                    <a:pt x="731" y="366"/>
                  </a:lnTo>
                  <a:lnTo>
                    <a:pt x="585" y="488"/>
                  </a:lnTo>
                  <a:lnTo>
                    <a:pt x="463" y="610"/>
                  </a:lnTo>
                  <a:lnTo>
                    <a:pt x="341" y="731"/>
                  </a:lnTo>
                  <a:lnTo>
                    <a:pt x="244" y="902"/>
                  </a:lnTo>
                  <a:lnTo>
                    <a:pt x="244" y="902"/>
                  </a:lnTo>
                  <a:lnTo>
                    <a:pt x="171" y="1048"/>
                  </a:lnTo>
                  <a:lnTo>
                    <a:pt x="98" y="1219"/>
                  </a:lnTo>
                  <a:lnTo>
                    <a:pt x="49" y="1389"/>
                  </a:lnTo>
                  <a:lnTo>
                    <a:pt x="25" y="1560"/>
                  </a:lnTo>
                  <a:lnTo>
                    <a:pt x="0" y="1730"/>
                  </a:lnTo>
                  <a:lnTo>
                    <a:pt x="0" y="1900"/>
                  </a:lnTo>
                  <a:lnTo>
                    <a:pt x="25" y="2071"/>
                  </a:lnTo>
                  <a:lnTo>
                    <a:pt x="73" y="2241"/>
                  </a:lnTo>
                  <a:lnTo>
                    <a:pt x="122" y="2412"/>
                  </a:lnTo>
                  <a:lnTo>
                    <a:pt x="195" y="2558"/>
                  </a:lnTo>
                  <a:lnTo>
                    <a:pt x="268" y="2729"/>
                  </a:lnTo>
                  <a:lnTo>
                    <a:pt x="366" y="2850"/>
                  </a:lnTo>
                  <a:lnTo>
                    <a:pt x="463" y="2996"/>
                  </a:lnTo>
                  <a:lnTo>
                    <a:pt x="609" y="3118"/>
                  </a:lnTo>
                  <a:lnTo>
                    <a:pt x="731" y="3240"/>
                  </a:lnTo>
                  <a:lnTo>
                    <a:pt x="901" y="3337"/>
                  </a:lnTo>
                  <a:lnTo>
                    <a:pt x="901" y="3337"/>
                  </a:lnTo>
                  <a:lnTo>
                    <a:pt x="1048" y="3410"/>
                  </a:lnTo>
                  <a:lnTo>
                    <a:pt x="1218" y="3484"/>
                  </a:lnTo>
                  <a:lnTo>
                    <a:pt x="1389" y="3532"/>
                  </a:lnTo>
                  <a:lnTo>
                    <a:pt x="1559" y="3557"/>
                  </a:lnTo>
                  <a:lnTo>
                    <a:pt x="1730" y="3581"/>
                  </a:lnTo>
                  <a:lnTo>
                    <a:pt x="1900" y="3581"/>
                  </a:lnTo>
                  <a:lnTo>
                    <a:pt x="2071" y="3557"/>
                  </a:lnTo>
                  <a:lnTo>
                    <a:pt x="2241" y="3508"/>
                  </a:lnTo>
                  <a:lnTo>
                    <a:pt x="2411" y="3459"/>
                  </a:lnTo>
                  <a:lnTo>
                    <a:pt x="2558" y="3410"/>
                  </a:lnTo>
                  <a:lnTo>
                    <a:pt x="2704" y="3313"/>
                  </a:lnTo>
                  <a:lnTo>
                    <a:pt x="2850" y="3216"/>
                  </a:lnTo>
                  <a:lnTo>
                    <a:pt x="2996" y="3118"/>
                  </a:lnTo>
                  <a:lnTo>
                    <a:pt x="3118" y="2996"/>
                  </a:lnTo>
                  <a:lnTo>
                    <a:pt x="3240" y="2850"/>
                  </a:lnTo>
                  <a:lnTo>
                    <a:pt x="3337" y="2704"/>
                  </a:lnTo>
                  <a:lnTo>
                    <a:pt x="3337" y="2704"/>
                  </a:lnTo>
                  <a:lnTo>
                    <a:pt x="3459" y="2412"/>
                  </a:lnTo>
                  <a:lnTo>
                    <a:pt x="3532" y="2144"/>
                  </a:lnTo>
                  <a:lnTo>
                    <a:pt x="3581" y="1852"/>
                  </a:lnTo>
                  <a:lnTo>
                    <a:pt x="3556" y="1560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2" name="Google Shape;612;p44"/>
            <p:cNvSpPr/>
            <p:nvPr/>
          </p:nvSpPr>
          <p:spPr>
            <a:xfrm>
              <a:off x="5453325" y="5382475"/>
              <a:ext cx="88925" cy="88325"/>
            </a:xfrm>
            <a:custGeom>
              <a:avLst/>
              <a:gdLst/>
              <a:ahLst/>
              <a:cxnLst/>
              <a:rect l="l" t="t" r="r" b="b"/>
              <a:pathLst>
                <a:path w="3557" h="3533" fill="none" extrusionOk="0">
                  <a:moveTo>
                    <a:pt x="1389" y="1"/>
                  </a:moveTo>
                  <a:lnTo>
                    <a:pt x="1389" y="1"/>
                  </a:lnTo>
                  <a:lnTo>
                    <a:pt x="1194" y="50"/>
                  </a:lnTo>
                  <a:lnTo>
                    <a:pt x="999" y="147"/>
                  </a:lnTo>
                  <a:lnTo>
                    <a:pt x="804" y="245"/>
                  </a:lnTo>
                  <a:lnTo>
                    <a:pt x="634" y="366"/>
                  </a:lnTo>
                  <a:lnTo>
                    <a:pt x="634" y="366"/>
                  </a:lnTo>
                  <a:lnTo>
                    <a:pt x="488" y="488"/>
                  </a:lnTo>
                  <a:lnTo>
                    <a:pt x="390" y="634"/>
                  </a:lnTo>
                  <a:lnTo>
                    <a:pt x="268" y="780"/>
                  </a:lnTo>
                  <a:lnTo>
                    <a:pt x="195" y="926"/>
                  </a:lnTo>
                  <a:lnTo>
                    <a:pt x="122" y="1073"/>
                  </a:lnTo>
                  <a:lnTo>
                    <a:pt x="74" y="1243"/>
                  </a:lnTo>
                  <a:lnTo>
                    <a:pt x="25" y="1414"/>
                  </a:lnTo>
                  <a:lnTo>
                    <a:pt x="0" y="1584"/>
                  </a:lnTo>
                  <a:lnTo>
                    <a:pt x="0" y="1755"/>
                  </a:lnTo>
                  <a:lnTo>
                    <a:pt x="0" y="1925"/>
                  </a:lnTo>
                  <a:lnTo>
                    <a:pt x="25" y="2096"/>
                  </a:lnTo>
                  <a:lnTo>
                    <a:pt x="74" y="2266"/>
                  </a:lnTo>
                  <a:lnTo>
                    <a:pt x="122" y="2412"/>
                  </a:lnTo>
                  <a:lnTo>
                    <a:pt x="195" y="2583"/>
                  </a:lnTo>
                  <a:lnTo>
                    <a:pt x="293" y="2729"/>
                  </a:lnTo>
                  <a:lnTo>
                    <a:pt x="415" y="2875"/>
                  </a:lnTo>
                  <a:lnTo>
                    <a:pt x="415" y="2875"/>
                  </a:lnTo>
                  <a:lnTo>
                    <a:pt x="536" y="3021"/>
                  </a:lnTo>
                  <a:lnTo>
                    <a:pt x="658" y="3143"/>
                  </a:lnTo>
                  <a:lnTo>
                    <a:pt x="804" y="3240"/>
                  </a:lnTo>
                  <a:lnTo>
                    <a:pt x="950" y="3313"/>
                  </a:lnTo>
                  <a:lnTo>
                    <a:pt x="1121" y="3386"/>
                  </a:lnTo>
                  <a:lnTo>
                    <a:pt x="1267" y="3459"/>
                  </a:lnTo>
                  <a:lnTo>
                    <a:pt x="1437" y="3484"/>
                  </a:lnTo>
                  <a:lnTo>
                    <a:pt x="1608" y="3508"/>
                  </a:lnTo>
                  <a:lnTo>
                    <a:pt x="1778" y="3532"/>
                  </a:lnTo>
                  <a:lnTo>
                    <a:pt x="1949" y="3508"/>
                  </a:lnTo>
                  <a:lnTo>
                    <a:pt x="2119" y="3484"/>
                  </a:lnTo>
                  <a:lnTo>
                    <a:pt x="2290" y="3435"/>
                  </a:lnTo>
                  <a:lnTo>
                    <a:pt x="2460" y="3386"/>
                  </a:lnTo>
                  <a:lnTo>
                    <a:pt x="2606" y="3313"/>
                  </a:lnTo>
                  <a:lnTo>
                    <a:pt x="2777" y="3216"/>
                  </a:lnTo>
                  <a:lnTo>
                    <a:pt x="2923" y="3118"/>
                  </a:lnTo>
                  <a:lnTo>
                    <a:pt x="2923" y="3118"/>
                  </a:lnTo>
                  <a:lnTo>
                    <a:pt x="3045" y="2997"/>
                  </a:lnTo>
                  <a:lnTo>
                    <a:pt x="3167" y="2851"/>
                  </a:lnTo>
                  <a:lnTo>
                    <a:pt x="3264" y="2704"/>
                  </a:lnTo>
                  <a:lnTo>
                    <a:pt x="3361" y="2558"/>
                  </a:lnTo>
                  <a:lnTo>
                    <a:pt x="3435" y="2412"/>
                  </a:lnTo>
                  <a:lnTo>
                    <a:pt x="3483" y="2242"/>
                  </a:lnTo>
                  <a:lnTo>
                    <a:pt x="3532" y="2071"/>
                  </a:lnTo>
                  <a:lnTo>
                    <a:pt x="3556" y="1901"/>
                  </a:lnTo>
                  <a:lnTo>
                    <a:pt x="3556" y="1730"/>
                  </a:lnTo>
                  <a:lnTo>
                    <a:pt x="3556" y="1560"/>
                  </a:lnTo>
                  <a:lnTo>
                    <a:pt x="3532" y="1389"/>
                  </a:lnTo>
                  <a:lnTo>
                    <a:pt x="3483" y="1219"/>
                  </a:lnTo>
                  <a:lnTo>
                    <a:pt x="3410" y="1048"/>
                  </a:lnTo>
                  <a:lnTo>
                    <a:pt x="3337" y="902"/>
                  </a:lnTo>
                  <a:lnTo>
                    <a:pt x="3264" y="756"/>
                  </a:lnTo>
                  <a:lnTo>
                    <a:pt x="3142" y="610"/>
                  </a:lnTo>
                  <a:lnTo>
                    <a:pt x="3142" y="610"/>
                  </a:lnTo>
                  <a:lnTo>
                    <a:pt x="2972" y="415"/>
                  </a:lnTo>
                  <a:lnTo>
                    <a:pt x="2753" y="245"/>
                  </a:lnTo>
                  <a:lnTo>
                    <a:pt x="2533" y="123"/>
                  </a:lnTo>
                  <a:lnTo>
                    <a:pt x="2314" y="50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3" name="Google Shape;613;p44"/>
            <p:cNvSpPr/>
            <p:nvPr/>
          </p:nvSpPr>
          <p:spPr>
            <a:xfrm>
              <a:off x="5682875" y="5188875"/>
              <a:ext cx="88925" cy="89525"/>
            </a:xfrm>
            <a:custGeom>
              <a:avLst/>
              <a:gdLst/>
              <a:ahLst/>
              <a:cxnLst/>
              <a:rect l="l" t="t" r="r" b="b"/>
              <a:pathLst>
                <a:path w="3557" h="3581" fill="none" extrusionOk="0">
                  <a:moveTo>
                    <a:pt x="0" y="2022"/>
                  </a:moveTo>
                  <a:lnTo>
                    <a:pt x="0" y="2022"/>
                  </a:lnTo>
                  <a:lnTo>
                    <a:pt x="25" y="2216"/>
                  </a:lnTo>
                  <a:lnTo>
                    <a:pt x="98" y="2411"/>
                  </a:lnTo>
                  <a:lnTo>
                    <a:pt x="98" y="2411"/>
                  </a:lnTo>
                  <a:lnTo>
                    <a:pt x="171" y="2557"/>
                  </a:lnTo>
                  <a:lnTo>
                    <a:pt x="244" y="2728"/>
                  </a:lnTo>
                  <a:lnTo>
                    <a:pt x="341" y="2874"/>
                  </a:lnTo>
                  <a:lnTo>
                    <a:pt x="463" y="2996"/>
                  </a:lnTo>
                  <a:lnTo>
                    <a:pt x="585" y="3118"/>
                  </a:lnTo>
                  <a:lnTo>
                    <a:pt x="707" y="3239"/>
                  </a:lnTo>
                  <a:lnTo>
                    <a:pt x="853" y="3337"/>
                  </a:lnTo>
                  <a:lnTo>
                    <a:pt x="999" y="3410"/>
                  </a:lnTo>
                  <a:lnTo>
                    <a:pt x="1169" y="3483"/>
                  </a:lnTo>
                  <a:lnTo>
                    <a:pt x="1340" y="3532"/>
                  </a:lnTo>
                  <a:lnTo>
                    <a:pt x="1510" y="3556"/>
                  </a:lnTo>
                  <a:lnTo>
                    <a:pt x="1681" y="3580"/>
                  </a:lnTo>
                  <a:lnTo>
                    <a:pt x="1851" y="3580"/>
                  </a:lnTo>
                  <a:lnTo>
                    <a:pt x="2022" y="3556"/>
                  </a:lnTo>
                  <a:lnTo>
                    <a:pt x="2192" y="3532"/>
                  </a:lnTo>
                  <a:lnTo>
                    <a:pt x="2363" y="3459"/>
                  </a:lnTo>
                  <a:lnTo>
                    <a:pt x="2363" y="3459"/>
                  </a:lnTo>
                  <a:lnTo>
                    <a:pt x="2533" y="3410"/>
                  </a:lnTo>
                  <a:lnTo>
                    <a:pt x="2704" y="3312"/>
                  </a:lnTo>
                  <a:lnTo>
                    <a:pt x="2850" y="3215"/>
                  </a:lnTo>
                  <a:lnTo>
                    <a:pt x="2972" y="3093"/>
                  </a:lnTo>
                  <a:lnTo>
                    <a:pt x="3093" y="2971"/>
                  </a:lnTo>
                  <a:lnTo>
                    <a:pt x="3215" y="2850"/>
                  </a:lnTo>
                  <a:lnTo>
                    <a:pt x="3288" y="2704"/>
                  </a:lnTo>
                  <a:lnTo>
                    <a:pt x="3386" y="2557"/>
                  </a:lnTo>
                  <a:lnTo>
                    <a:pt x="3434" y="2387"/>
                  </a:lnTo>
                  <a:lnTo>
                    <a:pt x="3483" y="2216"/>
                  </a:lnTo>
                  <a:lnTo>
                    <a:pt x="3532" y="2070"/>
                  </a:lnTo>
                  <a:lnTo>
                    <a:pt x="3556" y="1875"/>
                  </a:lnTo>
                  <a:lnTo>
                    <a:pt x="3556" y="1705"/>
                  </a:lnTo>
                  <a:lnTo>
                    <a:pt x="3532" y="1534"/>
                  </a:lnTo>
                  <a:lnTo>
                    <a:pt x="3507" y="1364"/>
                  </a:lnTo>
                  <a:lnTo>
                    <a:pt x="3434" y="1194"/>
                  </a:lnTo>
                  <a:lnTo>
                    <a:pt x="3434" y="1194"/>
                  </a:lnTo>
                  <a:lnTo>
                    <a:pt x="3361" y="1023"/>
                  </a:lnTo>
                  <a:lnTo>
                    <a:pt x="3288" y="853"/>
                  </a:lnTo>
                  <a:lnTo>
                    <a:pt x="3191" y="706"/>
                  </a:lnTo>
                  <a:lnTo>
                    <a:pt x="3069" y="585"/>
                  </a:lnTo>
                  <a:lnTo>
                    <a:pt x="2947" y="463"/>
                  </a:lnTo>
                  <a:lnTo>
                    <a:pt x="2825" y="341"/>
                  </a:lnTo>
                  <a:lnTo>
                    <a:pt x="2679" y="268"/>
                  </a:lnTo>
                  <a:lnTo>
                    <a:pt x="2533" y="171"/>
                  </a:lnTo>
                  <a:lnTo>
                    <a:pt x="2363" y="122"/>
                  </a:lnTo>
                  <a:lnTo>
                    <a:pt x="2192" y="73"/>
                  </a:lnTo>
                  <a:lnTo>
                    <a:pt x="2022" y="24"/>
                  </a:lnTo>
                  <a:lnTo>
                    <a:pt x="1851" y="24"/>
                  </a:lnTo>
                  <a:lnTo>
                    <a:pt x="1681" y="0"/>
                  </a:lnTo>
                  <a:lnTo>
                    <a:pt x="1510" y="24"/>
                  </a:lnTo>
                  <a:lnTo>
                    <a:pt x="1340" y="73"/>
                  </a:lnTo>
                  <a:lnTo>
                    <a:pt x="1169" y="122"/>
                  </a:lnTo>
                  <a:lnTo>
                    <a:pt x="1169" y="122"/>
                  </a:lnTo>
                  <a:lnTo>
                    <a:pt x="974" y="195"/>
                  </a:lnTo>
                  <a:lnTo>
                    <a:pt x="804" y="292"/>
                  </a:lnTo>
                  <a:lnTo>
                    <a:pt x="658" y="390"/>
                  </a:lnTo>
                  <a:lnTo>
                    <a:pt x="512" y="512"/>
                  </a:lnTo>
                  <a:lnTo>
                    <a:pt x="390" y="658"/>
                  </a:lnTo>
                  <a:lnTo>
                    <a:pt x="293" y="804"/>
                  </a:lnTo>
                  <a:lnTo>
                    <a:pt x="195" y="950"/>
                  </a:lnTo>
                  <a:lnTo>
                    <a:pt x="122" y="1120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4" name="Google Shape;614;p44"/>
            <p:cNvSpPr/>
            <p:nvPr/>
          </p:nvSpPr>
          <p:spPr>
            <a:xfrm>
              <a:off x="5411925" y="5110925"/>
              <a:ext cx="188775" cy="189400"/>
            </a:xfrm>
            <a:custGeom>
              <a:avLst/>
              <a:gdLst/>
              <a:ahLst/>
              <a:cxnLst/>
              <a:rect l="l" t="t" r="r" b="b"/>
              <a:pathLst>
                <a:path w="7551" h="7576" fill="none" extrusionOk="0">
                  <a:moveTo>
                    <a:pt x="0" y="3776"/>
                  </a:moveTo>
                  <a:lnTo>
                    <a:pt x="0" y="3776"/>
                  </a:lnTo>
                  <a:lnTo>
                    <a:pt x="25" y="3410"/>
                  </a:lnTo>
                  <a:lnTo>
                    <a:pt x="73" y="3021"/>
                  </a:lnTo>
                  <a:lnTo>
                    <a:pt x="171" y="2655"/>
                  </a:lnTo>
                  <a:lnTo>
                    <a:pt x="293" y="2314"/>
                  </a:lnTo>
                  <a:lnTo>
                    <a:pt x="463" y="1973"/>
                  </a:lnTo>
                  <a:lnTo>
                    <a:pt x="658" y="1681"/>
                  </a:lnTo>
                  <a:lnTo>
                    <a:pt x="877" y="1389"/>
                  </a:lnTo>
                  <a:lnTo>
                    <a:pt x="1121" y="1121"/>
                  </a:lnTo>
                  <a:lnTo>
                    <a:pt x="1389" y="877"/>
                  </a:lnTo>
                  <a:lnTo>
                    <a:pt x="1656" y="658"/>
                  </a:lnTo>
                  <a:lnTo>
                    <a:pt x="1973" y="463"/>
                  </a:lnTo>
                  <a:lnTo>
                    <a:pt x="2314" y="293"/>
                  </a:lnTo>
                  <a:lnTo>
                    <a:pt x="2655" y="171"/>
                  </a:lnTo>
                  <a:lnTo>
                    <a:pt x="3020" y="74"/>
                  </a:lnTo>
                  <a:lnTo>
                    <a:pt x="3386" y="25"/>
                  </a:lnTo>
                  <a:lnTo>
                    <a:pt x="3775" y="1"/>
                  </a:lnTo>
                  <a:lnTo>
                    <a:pt x="3775" y="1"/>
                  </a:lnTo>
                  <a:lnTo>
                    <a:pt x="4165" y="25"/>
                  </a:lnTo>
                  <a:lnTo>
                    <a:pt x="4555" y="74"/>
                  </a:lnTo>
                  <a:lnTo>
                    <a:pt x="4896" y="171"/>
                  </a:lnTo>
                  <a:lnTo>
                    <a:pt x="5261" y="293"/>
                  </a:lnTo>
                  <a:lnTo>
                    <a:pt x="5578" y="463"/>
                  </a:lnTo>
                  <a:lnTo>
                    <a:pt x="5894" y="658"/>
                  </a:lnTo>
                  <a:lnTo>
                    <a:pt x="6186" y="877"/>
                  </a:lnTo>
                  <a:lnTo>
                    <a:pt x="6454" y="1121"/>
                  </a:lnTo>
                  <a:lnTo>
                    <a:pt x="6698" y="1389"/>
                  </a:lnTo>
                  <a:lnTo>
                    <a:pt x="6917" y="1681"/>
                  </a:lnTo>
                  <a:lnTo>
                    <a:pt x="7112" y="1973"/>
                  </a:lnTo>
                  <a:lnTo>
                    <a:pt x="7258" y="2314"/>
                  </a:lnTo>
                  <a:lnTo>
                    <a:pt x="7404" y="2655"/>
                  </a:lnTo>
                  <a:lnTo>
                    <a:pt x="7477" y="3021"/>
                  </a:lnTo>
                  <a:lnTo>
                    <a:pt x="7550" y="3410"/>
                  </a:lnTo>
                  <a:lnTo>
                    <a:pt x="7550" y="3776"/>
                  </a:lnTo>
                  <a:lnTo>
                    <a:pt x="7550" y="3776"/>
                  </a:lnTo>
                  <a:lnTo>
                    <a:pt x="7550" y="4165"/>
                  </a:lnTo>
                  <a:lnTo>
                    <a:pt x="7477" y="4555"/>
                  </a:lnTo>
                  <a:lnTo>
                    <a:pt x="7404" y="4920"/>
                  </a:lnTo>
                  <a:lnTo>
                    <a:pt x="7258" y="5261"/>
                  </a:lnTo>
                  <a:lnTo>
                    <a:pt x="7112" y="5578"/>
                  </a:lnTo>
                  <a:lnTo>
                    <a:pt x="6917" y="5895"/>
                  </a:lnTo>
                  <a:lnTo>
                    <a:pt x="6698" y="6187"/>
                  </a:lnTo>
                  <a:lnTo>
                    <a:pt x="6454" y="6455"/>
                  </a:lnTo>
                  <a:lnTo>
                    <a:pt x="6186" y="6698"/>
                  </a:lnTo>
                  <a:lnTo>
                    <a:pt x="5894" y="6917"/>
                  </a:lnTo>
                  <a:lnTo>
                    <a:pt x="5578" y="7112"/>
                  </a:lnTo>
                  <a:lnTo>
                    <a:pt x="5261" y="7258"/>
                  </a:lnTo>
                  <a:lnTo>
                    <a:pt x="4896" y="7405"/>
                  </a:lnTo>
                  <a:lnTo>
                    <a:pt x="4555" y="7478"/>
                  </a:lnTo>
                  <a:lnTo>
                    <a:pt x="4165" y="7551"/>
                  </a:lnTo>
                  <a:lnTo>
                    <a:pt x="3775" y="7575"/>
                  </a:lnTo>
                  <a:lnTo>
                    <a:pt x="3775" y="7575"/>
                  </a:lnTo>
                  <a:lnTo>
                    <a:pt x="3386" y="7551"/>
                  </a:lnTo>
                  <a:lnTo>
                    <a:pt x="3020" y="7478"/>
                  </a:lnTo>
                  <a:lnTo>
                    <a:pt x="2655" y="7405"/>
                  </a:lnTo>
                  <a:lnTo>
                    <a:pt x="2314" y="7258"/>
                  </a:lnTo>
                  <a:lnTo>
                    <a:pt x="1973" y="7112"/>
                  </a:lnTo>
                  <a:lnTo>
                    <a:pt x="1656" y="6917"/>
                  </a:lnTo>
                  <a:lnTo>
                    <a:pt x="1389" y="6698"/>
                  </a:lnTo>
                  <a:lnTo>
                    <a:pt x="1121" y="6455"/>
                  </a:lnTo>
                  <a:lnTo>
                    <a:pt x="877" y="6187"/>
                  </a:lnTo>
                  <a:lnTo>
                    <a:pt x="658" y="5895"/>
                  </a:lnTo>
                  <a:lnTo>
                    <a:pt x="463" y="5578"/>
                  </a:lnTo>
                  <a:lnTo>
                    <a:pt x="293" y="5261"/>
                  </a:lnTo>
                  <a:lnTo>
                    <a:pt x="171" y="4920"/>
                  </a:lnTo>
                  <a:lnTo>
                    <a:pt x="73" y="4555"/>
                  </a:lnTo>
                  <a:lnTo>
                    <a:pt x="25" y="4165"/>
                  </a:lnTo>
                  <a:lnTo>
                    <a:pt x="0" y="3776"/>
                  </a:lnTo>
                  <a:lnTo>
                    <a:pt x="0" y="3776"/>
                  </a:lnTo>
                  <a:close/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5" name="Google Shape;615;p44"/>
            <p:cNvSpPr/>
            <p:nvPr/>
          </p:nvSpPr>
          <p:spPr>
            <a:xfrm>
              <a:off x="5367475" y="5025075"/>
              <a:ext cx="81600" cy="105975"/>
            </a:xfrm>
            <a:custGeom>
              <a:avLst/>
              <a:gdLst/>
              <a:ahLst/>
              <a:cxnLst/>
              <a:rect l="l" t="t" r="r" b="b"/>
              <a:pathLst>
                <a:path w="3264" h="4239" fill="none" extrusionOk="0">
                  <a:moveTo>
                    <a:pt x="0" y="1"/>
                  </a:moveTo>
                  <a:lnTo>
                    <a:pt x="3264" y="4238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6" name="Google Shape;616;p44"/>
            <p:cNvSpPr/>
            <p:nvPr/>
          </p:nvSpPr>
          <p:spPr>
            <a:xfrm>
              <a:off x="5567800" y="4999500"/>
              <a:ext cx="115100" cy="133975"/>
            </a:xfrm>
            <a:custGeom>
              <a:avLst/>
              <a:gdLst/>
              <a:ahLst/>
              <a:cxnLst/>
              <a:rect l="l" t="t" r="r" b="b"/>
              <a:pathLst>
                <a:path w="4604" h="5359" fill="none" extrusionOk="0">
                  <a:moveTo>
                    <a:pt x="0" y="5359"/>
                  </a:moveTo>
                  <a:lnTo>
                    <a:pt x="4603" y="1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7" name="Google Shape;617;p44"/>
            <p:cNvSpPr/>
            <p:nvPr/>
          </p:nvSpPr>
          <p:spPr>
            <a:xfrm>
              <a:off x="5600075" y="5217475"/>
              <a:ext cx="127275" cy="16475"/>
            </a:xfrm>
            <a:custGeom>
              <a:avLst/>
              <a:gdLst/>
              <a:ahLst/>
              <a:cxnLst/>
              <a:rect l="l" t="t" r="r" b="b"/>
              <a:pathLst>
                <a:path w="5091" h="659" fill="none" extrusionOk="0">
                  <a:moveTo>
                    <a:pt x="5090" y="658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8" name="Google Shape;618;p44"/>
            <p:cNvSpPr/>
            <p:nvPr/>
          </p:nvSpPr>
          <p:spPr>
            <a:xfrm>
              <a:off x="5497775" y="5299675"/>
              <a:ext cx="4900" cy="126675"/>
            </a:xfrm>
            <a:custGeom>
              <a:avLst/>
              <a:gdLst/>
              <a:ahLst/>
              <a:cxnLst/>
              <a:rect l="l" t="t" r="r" b="b"/>
              <a:pathLst>
                <a:path w="196" h="5067" fill="none" extrusionOk="0">
                  <a:moveTo>
                    <a:pt x="0" y="5067"/>
                  </a:moveTo>
                  <a:lnTo>
                    <a:pt x="195" y="1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9" name="Google Shape;619;p44"/>
            <p:cNvSpPr/>
            <p:nvPr/>
          </p:nvSpPr>
          <p:spPr>
            <a:xfrm>
              <a:off x="5277975" y="5241825"/>
              <a:ext cx="141275" cy="58500"/>
            </a:xfrm>
            <a:custGeom>
              <a:avLst/>
              <a:gdLst/>
              <a:ahLst/>
              <a:cxnLst/>
              <a:rect l="l" t="t" r="r" b="b"/>
              <a:pathLst>
                <a:path w="5651" h="2340" fill="none" extrusionOk="0">
                  <a:moveTo>
                    <a:pt x="0" y="2339"/>
                  </a:moveTo>
                  <a:lnTo>
                    <a:pt x="5651" y="1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20" name="Google Shape;620;p44"/>
          <p:cNvGrpSpPr/>
          <p:nvPr/>
        </p:nvGrpSpPr>
        <p:grpSpPr>
          <a:xfrm>
            <a:off x="3358097" y="2137734"/>
            <a:ext cx="283932" cy="258066"/>
            <a:chOff x="4556450" y="4963575"/>
            <a:chExt cx="548025" cy="498100"/>
          </a:xfrm>
        </p:grpSpPr>
        <p:sp>
          <p:nvSpPr>
            <p:cNvPr id="621" name="Google Shape;621;p44"/>
            <p:cNvSpPr/>
            <p:nvPr/>
          </p:nvSpPr>
          <p:spPr>
            <a:xfrm>
              <a:off x="4611850" y="5222350"/>
              <a:ext cx="436600" cy="239325"/>
            </a:xfrm>
            <a:custGeom>
              <a:avLst/>
              <a:gdLst/>
              <a:ahLst/>
              <a:cxnLst/>
              <a:rect l="l" t="t" r="r" b="b"/>
              <a:pathLst>
                <a:path w="17464" h="9573" fill="none" extrusionOk="0">
                  <a:moveTo>
                    <a:pt x="1" y="1"/>
                  </a:moveTo>
                  <a:lnTo>
                    <a:pt x="1" y="4677"/>
                  </a:lnTo>
                  <a:lnTo>
                    <a:pt x="8720" y="9572"/>
                  </a:lnTo>
                  <a:lnTo>
                    <a:pt x="17463" y="4677"/>
                  </a:lnTo>
                  <a:lnTo>
                    <a:pt x="17463" y="1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2" name="Google Shape;622;p44"/>
            <p:cNvSpPr/>
            <p:nvPr/>
          </p:nvSpPr>
          <p:spPr>
            <a:xfrm>
              <a:off x="4612475" y="4963575"/>
              <a:ext cx="435975" cy="125450"/>
            </a:xfrm>
            <a:custGeom>
              <a:avLst/>
              <a:gdLst/>
              <a:ahLst/>
              <a:cxnLst/>
              <a:rect l="l" t="t" r="r" b="b"/>
              <a:pathLst>
                <a:path w="17439" h="5018" fill="none" extrusionOk="0">
                  <a:moveTo>
                    <a:pt x="17438" y="5018"/>
                  </a:moveTo>
                  <a:lnTo>
                    <a:pt x="8671" y="1"/>
                  </a:lnTo>
                  <a:lnTo>
                    <a:pt x="0" y="5018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3" name="Google Shape;623;p44"/>
            <p:cNvSpPr/>
            <p:nvPr/>
          </p:nvSpPr>
          <p:spPr>
            <a:xfrm>
              <a:off x="4556450" y="5089000"/>
              <a:ext cx="274025" cy="225925"/>
            </a:xfrm>
            <a:custGeom>
              <a:avLst/>
              <a:gdLst/>
              <a:ahLst/>
              <a:cxnLst/>
              <a:rect l="l" t="t" r="r" b="b"/>
              <a:pathLst>
                <a:path w="10961" h="9037" fill="none" extrusionOk="0">
                  <a:moveTo>
                    <a:pt x="8720" y="9037"/>
                  </a:moveTo>
                  <a:lnTo>
                    <a:pt x="1" y="4068"/>
                  </a:lnTo>
                  <a:lnTo>
                    <a:pt x="2241" y="1"/>
                  </a:lnTo>
                  <a:lnTo>
                    <a:pt x="10960" y="4969"/>
                  </a:lnTo>
                  <a:lnTo>
                    <a:pt x="8720" y="9037"/>
                  </a:lnTo>
                  <a:close/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4" name="Google Shape;624;p44"/>
            <p:cNvSpPr/>
            <p:nvPr/>
          </p:nvSpPr>
          <p:spPr>
            <a:xfrm>
              <a:off x="4830450" y="5089000"/>
              <a:ext cx="274025" cy="225925"/>
            </a:xfrm>
            <a:custGeom>
              <a:avLst/>
              <a:gdLst/>
              <a:ahLst/>
              <a:cxnLst/>
              <a:rect l="l" t="t" r="r" b="b"/>
              <a:pathLst>
                <a:path w="10961" h="9037" fill="none" extrusionOk="0">
                  <a:moveTo>
                    <a:pt x="2241" y="9037"/>
                  </a:moveTo>
                  <a:lnTo>
                    <a:pt x="10960" y="4068"/>
                  </a:lnTo>
                  <a:lnTo>
                    <a:pt x="8719" y="1"/>
                  </a:lnTo>
                  <a:lnTo>
                    <a:pt x="0" y="4969"/>
                  </a:lnTo>
                  <a:lnTo>
                    <a:pt x="2241" y="9037"/>
                  </a:lnTo>
                  <a:close/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5" name="Google Shape;625;p44"/>
            <p:cNvSpPr/>
            <p:nvPr/>
          </p:nvSpPr>
          <p:spPr>
            <a:xfrm>
              <a:off x="4830450" y="5213225"/>
              <a:ext cx="25" cy="248450"/>
            </a:xfrm>
            <a:custGeom>
              <a:avLst/>
              <a:gdLst/>
              <a:ahLst/>
              <a:cxnLst/>
              <a:rect l="l" t="t" r="r" b="b"/>
              <a:pathLst>
                <a:path w="1" h="9938" fill="none" extrusionOk="0">
                  <a:moveTo>
                    <a:pt x="0" y="0"/>
                  </a:moveTo>
                  <a:lnTo>
                    <a:pt x="0" y="9937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26" name="Google Shape;626;p44"/>
          <p:cNvSpPr/>
          <p:nvPr/>
        </p:nvSpPr>
        <p:spPr>
          <a:xfrm>
            <a:off x="3406103" y="543301"/>
            <a:ext cx="227743" cy="227797"/>
          </a:xfrm>
          <a:custGeom>
            <a:avLst/>
            <a:gdLst/>
            <a:ahLst/>
            <a:cxnLst/>
            <a:rect l="l" t="t" r="r" b="b"/>
            <a:pathLst>
              <a:path w="16221" h="16222" fill="none" extrusionOk="0">
                <a:moveTo>
                  <a:pt x="0" y="8111"/>
                </a:moveTo>
                <a:lnTo>
                  <a:pt x="0" y="8111"/>
                </a:lnTo>
                <a:lnTo>
                  <a:pt x="0" y="7697"/>
                </a:lnTo>
                <a:lnTo>
                  <a:pt x="49" y="7283"/>
                </a:lnTo>
                <a:lnTo>
                  <a:pt x="98" y="6869"/>
                </a:lnTo>
                <a:lnTo>
                  <a:pt x="171" y="6479"/>
                </a:lnTo>
                <a:lnTo>
                  <a:pt x="244" y="6090"/>
                </a:lnTo>
                <a:lnTo>
                  <a:pt x="366" y="5700"/>
                </a:lnTo>
                <a:lnTo>
                  <a:pt x="487" y="5335"/>
                </a:lnTo>
                <a:lnTo>
                  <a:pt x="634" y="4945"/>
                </a:lnTo>
                <a:lnTo>
                  <a:pt x="804" y="4604"/>
                </a:lnTo>
                <a:lnTo>
                  <a:pt x="975" y="4239"/>
                </a:lnTo>
                <a:lnTo>
                  <a:pt x="1169" y="3898"/>
                </a:lnTo>
                <a:lnTo>
                  <a:pt x="1389" y="3581"/>
                </a:lnTo>
                <a:lnTo>
                  <a:pt x="1608" y="3264"/>
                </a:lnTo>
                <a:lnTo>
                  <a:pt x="1851" y="2948"/>
                </a:lnTo>
                <a:lnTo>
                  <a:pt x="2119" y="2656"/>
                </a:lnTo>
                <a:lnTo>
                  <a:pt x="2387" y="2388"/>
                </a:lnTo>
                <a:lnTo>
                  <a:pt x="2655" y="2120"/>
                </a:lnTo>
                <a:lnTo>
                  <a:pt x="2947" y="1852"/>
                </a:lnTo>
                <a:lnTo>
                  <a:pt x="3264" y="1608"/>
                </a:lnTo>
                <a:lnTo>
                  <a:pt x="3581" y="1389"/>
                </a:lnTo>
                <a:lnTo>
                  <a:pt x="3897" y="1170"/>
                </a:lnTo>
                <a:lnTo>
                  <a:pt x="4238" y="975"/>
                </a:lnTo>
                <a:lnTo>
                  <a:pt x="4603" y="805"/>
                </a:lnTo>
                <a:lnTo>
                  <a:pt x="4944" y="634"/>
                </a:lnTo>
                <a:lnTo>
                  <a:pt x="5334" y="488"/>
                </a:lnTo>
                <a:lnTo>
                  <a:pt x="5699" y="366"/>
                </a:lnTo>
                <a:lnTo>
                  <a:pt x="6089" y="244"/>
                </a:lnTo>
                <a:lnTo>
                  <a:pt x="6479" y="171"/>
                </a:lnTo>
                <a:lnTo>
                  <a:pt x="6868" y="98"/>
                </a:lnTo>
                <a:lnTo>
                  <a:pt x="7282" y="50"/>
                </a:lnTo>
                <a:lnTo>
                  <a:pt x="7696" y="1"/>
                </a:lnTo>
                <a:lnTo>
                  <a:pt x="8111" y="1"/>
                </a:lnTo>
                <a:lnTo>
                  <a:pt x="8111" y="1"/>
                </a:lnTo>
                <a:lnTo>
                  <a:pt x="8525" y="1"/>
                </a:lnTo>
                <a:lnTo>
                  <a:pt x="8939" y="50"/>
                </a:lnTo>
                <a:lnTo>
                  <a:pt x="9353" y="98"/>
                </a:lnTo>
                <a:lnTo>
                  <a:pt x="9742" y="171"/>
                </a:lnTo>
                <a:lnTo>
                  <a:pt x="10132" y="244"/>
                </a:lnTo>
                <a:lnTo>
                  <a:pt x="10522" y="366"/>
                </a:lnTo>
                <a:lnTo>
                  <a:pt x="10911" y="488"/>
                </a:lnTo>
                <a:lnTo>
                  <a:pt x="11277" y="634"/>
                </a:lnTo>
                <a:lnTo>
                  <a:pt x="11618" y="805"/>
                </a:lnTo>
                <a:lnTo>
                  <a:pt x="11983" y="975"/>
                </a:lnTo>
                <a:lnTo>
                  <a:pt x="12324" y="1170"/>
                </a:lnTo>
                <a:lnTo>
                  <a:pt x="12641" y="1389"/>
                </a:lnTo>
                <a:lnTo>
                  <a:pt x="12957" y="1608"/>
                </a:lnTo>
                <a:lnTo>
                  <a:pt x="13274" y="1852"/>
                </a:lnTo>
                <a:lnTo>
                  <a:pt x="13566" y="2120"/>
                </a:lnTo>
                <a:lnTo>
                  <a:pt x="13834" y="2388"/>
                </a:lnTo>
                <a:lnTo>
                  <a:pt x="14126" y="2656"/>
                </a:lnTo>
                <a:lnTo>
                  <a:pt x="14370" y="2948"/>
                </a:lnTo>
                <a:lnTo>
                  <a:pt x="14613" y="3264"/>
                </a:lnTo>
                <a:lnTo>
                  <a:pt x="14832" y="3581"/>
                </a:lnTo>
                <a:lnTo>
                  <a:pt x="15052" y="3898"/>
                </a:lnTo>
                <a:lnTo>
                  <a:pt x="15247" y="4239"/>
                </a:lnTo>
                <a:lnTo>
                  <a:pt x="15417" y="4604"/>
                </a:lnTo>
                <a:lnTo>
                  <a:pt x="15587" y="4945"/>
                </a:lnTo>
                <a:lnTo>
                  <a:pt x="15734" y="5335"/>
                </a:lnTo>
                <a:lnTo>
                  <a:pt x="15855" y="5700"/>
                </a:lnTo>
                <a:lnTo>
                  <a:pt x="15977" y="6090"/>
                </a:lnTo>
                <a:lnTo>
                  <a:pt x="16050" y="6479"/>
                </a:lnTo>
                <a:lnTo>
                  <a:pt x="16123" y="6869"/>
                </a:lnTo>
                <a:lnTo>
                  <a:pt x="16172" y="7283"/>
                </a:lnTo>
                <a:lnTo>
                  <a:pt x="16221" y="7697"/>
                </a:lnTo>
                <a:lnTo>
                  <a:pt x="16221" y="8111"/>
                </a:lnTo>
                <a:lnTo>
                  <a:pt x="16221" y="8111"/>
                </a:lnTo>
                <a:lnTo>
                  <a:pt x="16221" y="8525"/>
                </a:lnTo>
                <a:lnTo>
                  <a:pt x="16172" y="8939"/>
                </a:lnTo>
                <a:lnTo>
                  <a:pt x="16123" y="9353"/>
                </a:lnTo>
                <a:lnTo>
                  <a:pt x="16050" y="9743"/>
                </a:lnTo>
                <a:lnTo>
                  <a:pt x="15977" y="10133"/>
                </a:lnTo>
                <a:lnTo>
                  <a:pt x="15855" y="10522"/>
                </a:lnTo>
                <a:lnTo>
                  <a:pt x="15734" y="10888"/>
                </a:lnTo>
                <a:lnTo>
                  <a:pt x="15587" y="11277"/>
                </a:lnTo>
                <a:lnTo>
                  <a:pt x="15417" y="11618"/>
                </a:lnTo>
                <a:lnTo>
                  <a:pt x="15247" y="11984"/>
                </a:lnTo>
                <a:lnTo>
                  <a:pt x="15052" y="12324"/>
                </a:lnTo>
                <a:lnTo>
                  <a:pt x="14832" y="12641"/>
                </a:lnTo>
                <a:lnTo>
                  <a:pt x="14613" y="12958"/>
                </a:lnTo>
                <a:lnTo>
                  <a:pt x="14370" y="13274"/>
                </a:lnTo>
                <a:lnTo>
                  <a:pt x="14126" y="13567"/>
                </a:lnTo>
                <a:lnTo>
                  <a:pt x="13834" y="13835"/>
                </a:lnTo>
                <a:lnTo>
                  <a:pt x="13566" y="14102"/>
                </a:lnTo>
                <a:lnTo>
                  <a:pt x="13274" y="14370"/>
                </a:lnTo>
                <a:lnTo>
                  <a:pt x="12957" y="14614"/>
                </a:lnTo>
                <a:lnTo>
                  <a:pt x="12641" y="14833"/>
                </a:lnTo>
                <a:lnTo>
                  <a:pt x="12324" y="15052"/>
                </a:lnTo>
                <a:lnTo>
                  <a:pt x="11983" y="15247"/>
                </a:lnTo>
                <a:lnTo>
                  <a:pt x="11618" y="15418"/>
                </a:lnTo>
                <a:lnTo>
                  <a:pt x="11277" y="15588"/>
                </a:lnTo>
                <a:lnTo>
                  <a:pt x="10911" y="15734"/>
                </a:lnTo>
                <a:lnTo>
                  <a:pt x="10522" y="15856"/>
                </a:lnTo>
                <a:lnTo>
                  <a:pt x="10132" y="15978"/>
                </a:lnTo>
                <a:lnTo>
                  <a:pt x="9742" y="16051"/>
                </a:lnTo>
                <a:lnTo>
                  <a:pt x="9353" y="16124"/>
                </a:lnTo>
                <a:lnTo>
                  <a:pt x="8939" y="16173"/>
                </a:lnTo>
                <a:lnTo>
                  <a:pt x="8525" y="16221"/>
                </a:lnTo>
                <a:lnTo>
                  <a:pt x="8111" y="16221"/>
                </a:lnTo>
                <a:lnTo>
                  <a:pt x="8111" y="16221"/>
                </a:lnTo>
                <a:lnTo>
                  <a:pt x="7696" y="16221"/>
                </a:lnTo>
                <a:lnTo>
                  <a:pt x="7282" y="16173"/>
                </a:lnTo>
                <a:lnTo>
                  <a:pt x="6868" y="16124"/>
                </a:lnTo>
                <a:lnTo>
                  <a:pt x="6479" y="16051"/>
                </a:lnTo>
                <a:lnTo>
                  <a:pt x="6089" y="15978"/>
                </a:lnTo>
                <a:lnTo>
                  <a:pt x="5699" y="15856"/>
                </a:lnTo>
                <a:lnTo>
                  <a:pt x="5334" y="15734"/>
                </a:lnTo>
                <a:lnTo>
                  <a:pt x="4944" y="15588"/>
                </a:lnTo>
                <a:lnTo>
                  <a:pt x="4603" y="15418"/>
                </a:lnTo>
                <a:lnTo>
                  <a:pt x="4238" y="15247"/>
                </a:lnTo>
                <a:lnTo>
                  <a:pt x="3897" y="15052"/>
                </a:lnTo>
                <a:lnTo>
                  <a:pt x="3581" y="14833"/>
                </a:lnTo>
                <a:lnTo>
                  <a:pt x="3264" y="14614"/>
                </a:lnTo>
                <a:lnTo>
                  <a:pt x="2947" y="14370"/>
                </a:lnTo>
                <a:lnTo>
                  <a:pt x="2655" y="14102"/>
                </a:lnTo>
                <a:lnTo>
                  <a:pt x="2387" y="13835"/>
                </a:lnTo>
                <a:lnTo>
                  <a:pt x="2119" y="13567"/>
                </a:lnTo>
                <a:lnTo>
                  <a:pt x="1851" y="13274"/>
                </a:lnTo>
                <a:lnTo>
                  <a:pt x="1608" y="12958"/>
                </a:lnTo>
                <a:lnTo>
                  <a:pt x="1389" y="12641"/>
                </a:lnTo>
                <a:lnTo>
                  <a:pt x="1169" y="12324"/>
                </a:lnTo>
                <a:lnTo>
                  <a:pt x="975" y="11984"/>
                </a:lnTo>
                <a:lnTo>
                  <a:pt x="804" y="11618"/>
                </a:lnTo>
                <a:lnTo>
                  <a:pt x="634" y="11277"/>
                </a:lnTo>
                <a:lnTo>
                  <a:pt x="487" y="10888"/>
                </a:lnTo>
                <a:lnTo>
                  <a:pt x="366" y="10522"/>
                </a:lnTo>
                <a:lnTo>
                  <a:pt x="244" y="10133"/>
                </a:lnTo>
                <a:lnTo>
                  <a:pt x="171" y="9743"/>
                </a:lnTo>
                <a:lnTo>
                  <a:pt x="98" y="9353"/>
                </a:lnTo>
                <a:lnTo>
                  <a:pt x="49" y="8939"/>
                </a:lnTo>
                <a:lnTo>
                  <a:pt x="0" y="8525"/>
                </a:lnTo>
                <a:lnTo>
                  <a:pt x="0" y="8111"/>
                </a:lnTo>
                <a:lnTo>
                  <a:pt x="0" y="8111"/>
                </a:lnTo>
                <a:close/>
                <a:moveTo>
                  <a:pt x="7234" y="11180"/>
                </a:moveTo>
                <a:lnTo>
                  <a:pt x="7234" y="11180"/>
                </a:lnTo>
                <a:lnTo>
                  <a:pt x="7282" y="11180"/>
                </a:lnTo>
                <a:lnTo>
                  <a:pt x="7282" y="11180"/>
                </a:lnTo>
                <a:lnTo>
                  <a:pt x="7453" y="11155"/>
                </a:lnTo>
                <a:lnTo>
                  <a:pt x="7623" y="11082"/>
                </a:lnTo>
                <a:lnTo>
                  <a:pt x="7794" y="10985"/>
                </a:lnTo>
                <a:lnTo>
                  <a:pt x="7916" y="10863"/>
                </a:lnTo>
                <a:lnTo>
                  <a:pt x="12007" y="6747"/>
                </a:lnTo>
                <a:lnTo>
                  <a:pt x="12007" y="6747"/>
                </a:lnTo>
                <a:lnTo>
                  <a:pt x="12105" y="6625"/>
                </a:lnTo>
                <a:lnTo>
                  <a:pt x="12153" y="6504"/>
                </a:lnTo>
                <a:lnTo>
                  <a:pt x="12202" y="6358"/>
                </a:lnTo>
                <a:lnTo>
                  <a:pt x="12202" y="6211"/>
                </a:lnTo>
                <a:lnTo>
                  <a:pt x="12202" y="6211"/>
                </a:lnTo>
                <a:lnTo>
                  <a:pt x="12178" y="6017"/>
                </a:lnTo>
                <a:lnTo>
                  <a:pt x="12129" y="5822"/>
                </a:lnTo>
                <a:lnTo>
                  <a:pt x="12032" y="5676"/>
                </a:lnTo>
                <a:lnTo>
                  <a:pt x="11886" y="5529"/>
                </a:lnTo>
                <a:lnTo>
                  <a:pt x="11886" y="5529"/>
                </a:lnTo>
                <a:lnTo>
                  <a:pt x="11764" y="5432"/>
                </a:lnTo>
                <a:lnTo>
                  <a:pt x="11618" y="5383"/>
                </a:lnTo>
                <a:lnTo>
                  <a:pt x="11472" y="5335"/>
                </a:lnTo>
                <a:lnTo>
                  <a:pt x="11325" y="5335"/>
                </a:lnTo>
                <a:lnTo>
                  <a:pt x="11325" y="5335"/>
                </a:lnTo>
                <a:lnTo>
                  <a:pt x="11131" y="5359"/>
                </a:lnTo>
                <a:lnTo>
                  <a:pt x="10960" y="5408"/>
                </a:lnTo>
                <a:lnTo>
                  <a:pt x="10790" y="5505"/>
                </a:lnTo>
                <a:lnTo>
                  <a:pt x="10643" y="5651"/>
                </a:lnTo>
                <a:lnTo>
                  <a:pt x="7161" y="8988"/>
                </a:lnTo>
                <a:lnTo>
                  <a:pt x="5797" y="7648"/>
                </a:lnTo>
                <a:lnTo>
                  <a:pt x="5797" y="7648"/>
                </a:lnTo>
                <a:lnTo>
                  <a:pt x="5675" y="7527"/>
                </a:lnTo>
                <a:lnTo>
                  <a:pt x="5505" y="7454"/>
                </a:lnTo>
                <a:lnTo>
                  <a:pt x="5358" y="7405"/>
                </a:lnTo>
                <a:lnTo>
                  <a:pt x="5188" y="7380"/>
                </a:lnTo>
                <a:lnTo>
                  <a:pt x="5188" y="7380"/>
                </a:lnTo>
                <a:lnTo>
                  <a:pt x="5017" y="7405"/>
                </a:lnTo>
                <a:lnTo>
                  <a:pt x="4847" y="7454"/>
                </a:lnTo>
                <a:lnTo>
                  <a:pt x="4701" y="7527"/>
                </a:lnTo>
                <a:lnTo>
                  <a:pt x="4555" y="7648"/>
                </a:lnTo>
                <a:lnTo>
                  <a:pt x="4555" y="7648"/>
                </a:lnTo>
                <a:lnTo>
                  <a:pt x="4457" y="7770"/>
                </a:lnTo>
                <a:lnTo>
                  <a:pt x="4360" y="7916"/>
                </a:lnTo>
                <a:lnTo>
                  <a:pt x="4311" y="8087"/>
                </a:lnTo>
                <a:lnTo>
                  <a:pt x="4311" y="8257"/>
                </a:lnTo>
                <a:lnTo>
                  <a:pt x="4311" y="8257"/>
                </a:lnTo>
                <a:lnTo>
                  <a:pt x="4311" y="8428"/>
                </a:lnTo>
                <a:lnTo>
                  <a:pt x="4360" y="8598"/>
                </a:lnTo>
                <a:lnTo>
                  <a:pt x="4457" y="8744"/>
                </a:lnTo>
                <a:lnTo>
                  <a:pt x="4555" y="8890"/>
                </a:lnTo>
                <a:lnTo>
                  <a:pt x="6601" y="10936"/>
                </a:lnTo>
                <a:lnTo>
                  <a:pt x="6601" y="10936"/>
                </a:lnTo>
                <a:lnTo>
                  <a:pt x="6747" y="11034"/>
                </a:lnTo>
                <a:lnTo>
                  <a:pt x="6893" y="11131"/>
                </a:lnTo>
                <a:lnTo>
                  <a:pt x="7063" y="11180"/>
                </a:lnTo>
                <a:lnTo>
                  <a:pt x="7234" y="11180"/>
                </a:lnTo>
                <a:lnTo>
                  <a:pt x="7234" y="11180"/>
                </a:lnTo>
                <a:close/>
              </a:path>
            </a:pathLst>
          </a:custGeom>
          <a:noFill/>
          <a:ln w="12175" cap="rnd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1" name="Google Shape;631;p45"/>
          <p:cNvSpPr txBox="1">
            <a:spLocks noGrp="1"/>
          </p:cNvSpPr>
          <p:nvPr>
            <p:ph type="title"/>
          </p:nvPr>
        </p:nvSpPr>
        <p:spPr>
          <a:xfrm>
            <a:off x="457200" y="1166125"/>
            <a:ext cx="5220300" cy="68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Funnel</a:t>
            </a:r>
            <a:endParaRPr/>
          </a:p>
        </p:txBody>
      </p:sp>
      <p:sp>
        <p:nvSpPr>
          <p:cNvPr id="632" name="Google Shape;632;p45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29</a:t>
            </a:fld>
            <a:endParaRPr/>
          </a:p>
        </p:txBody>
      </p:sp>
      <p:grpSp>
        <p:nvGrpSpPr>
          <p:cNvPr id="633" name="Google Shape;633;p45"/>
          <p:cNvGrpSpPr/>
          <p:nvPr/>
        </p:nvGrpSpPr>
        <p:grpSpPr>
          <a:xfrm>
            <a:off x="587751" y="1849252"/>
            <a:ext cx="3123047" cy="2807679"/>
            <a:chOff x="3778727" y="4460423"/>
            <a:chExt cx="720160" cy="647438"/>
          </a:xfrm>
        </p:grpSpPr>
        <p:sp>
          <p:nvSpPr>
            <p:cNvPr id="634" name="Google Shape;634;p45"/>
            <p:cNvSpPr/>
            <p:nvPr/>
          </p:nvSpPr>
          <p:spPr>
            <a:xfrm>
              <a:off x="3957011" y="4902228"/>
              <a:ext cx="364723" cy="110621"/>
            </a:xfrm>
            <a:custGeom>
              <a:avLst/>
              <a:gdLst/>
              <a:ahLst/>
              <a:cxnLst/>
              <a:rect l="l" t="t" r="r" b="b"/>
              <a:pathLst>
                <a:path w="640" h="194" extrusionOk="0">
                  <a:moveTo>
                    <a:pt x="0" y="0"/>
                  </a:moveTo>
                  <a:cubicBezTo>
                    <a:pt x="63" y="130"/>
                    <a:pt x="63" y="130"/>
                    <a:pt x="63" y="130"/>
                  </a:cubicBezTo>
                  <a:cubicBezTo>
                    <a:pt x="64" y="130"/>
                    <a:pt x="64" y="130"/>
                    <a:pt x="64" y="130"/>
                  </a:cubicBezTo>
                  <a:cubicBezTo>
                    <a:pt x="64" y="130"/>
                    <a:pt x="64" y="130"/>
                    <a:pt x="64" y="131"/>
                  </a:cubicBezTo>
                  <a:cubicBezTo>
                    <a:pt x="70" y="143"/>
                    <a:pt x="70" y="143"/>
                    <a:pt x="70" y="143"/>
                  </a:cubicBezTo>
                  <a:cubicBezTo>
                    <a:pt x="93" y="170"/>
                    <a:pt x="188" y="194"/>
                    <a:pt x="320" y="194"/>
                  </a:cubicBezTo>
                  <a:cubicBezTo>
                    <a:pt x="452" y="194"/>
                    <a:pt x="547" y="170"/>
                    <a:pt x="571" y="143"/>
                  </a:cubicBezTo>
                  <a:cubicBezTo>
                    <a:pt x="577" y="131"/>
                    <a:pt x="577" y="131"/>
                    <a:pt x="577" y="131"/>
                  </a:cubicBezTo>
                  <a:cubicBezTo>
                    <a:pt x="577" y="130"/>
                    <a:pt x="577" y="130"/>
                    <a:pt x="577" y="130"/>
                  </a:cubicBezTo>
                  <a:cubicBezTo>
                    <a:pt x="577" y="130"/>
                    <a:pt x="577" y="130"/>
                    <a:pt x="577" y="130"/>
                  </a:cubicBezTo>
                  <a:cubicBezTo>
                    <a:pt x="640" y="0"/>
                    <a:pt x="640" y="0"/>
                    <a:pt x="640" y="0"/>
                  </a:cubicBezTo>
                  <a:cubicBezTo>
                    <a:pt x="587" y="29"/>
                    <a:pt x="452" y="46"/>
                    <a:pt x="320" y="46"/>
                  </a:cubicBezTo>
                  <a:cubicBezTo>
                    <a:pt x="189" y="46"/>
                    <a:pt x="53" y="29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rPr lang="en" sz="1200" b="1">
                  <a:solidFill>
                    <a:schemeClr val="lt1"/>
                  </a:solidFill>
                  <a:latin typeface="Poppins"/>
                  <a:ea typeface="Poppins"/>
                  <a:cs typeface="Poppins"/>
                  <a:sym typeface="Poppins"/>
                </a:rPr>
                <a:t>PURCHASE</a:t>
              </a:r>
              <a:endParaRPr sz="1200" b="1" i="0" u="none" strike="noStrike" cap="non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635" name="Google Shape;635;p45"/>
            <p:cNvSpPr/>
            <p:nvPr/>
          </p:nvSpPr>
          <p:spPr>
            <a:xfrm>
              <a:off x="4002092" y="4999728"/>
              <a:ext cx="275015" cy="108132"/>
            </a:xfrm>
            <a:custGeom>
              <a:avLst/>
              <a:gdLst/>
              <a:ahLst/>
              <a:cxnLst/>
              <a:rect l="l" t="t" r="r" b="b"/>
              <a:pathLst>
                <a:path w="483" h="190" extrusionOk="0">
                  <a:moveTo>
                    <a:pt x="0" y="0"/>
                  </a:moveTo>
                  <a:cubicBezTo>
                    <a:pt x="61" y="125"/>
                    <a:pt x="61" y="125"/>
                    <a:pt x="61" y="125"/>
                  </a:cubicBezTo>
                  <a:cubicBezTo>
                    <a:pt x="62" y="126"/>
                    <a:pt x="62" y="127"/>
                    <a:pt x="63" y="128"/>
                  </a:cubicBezTo>
                  <a:cubicBezTo>
                    <a:pt x="70" y="144"/>
                    <a:pt x="70" y="144"/>
                    <a:pt x="70" y="144"/>
                  </a:cubicBezTo>
                  <a:cubicBezTo>
                    <a:pt x="93" y="170"/>
                    <a:pt x="162" y="190"/>
                    <a:pt x="241" y="190"/>
                  </a:cubicBezTo>
                  <a:cubicBezTo>
                    <a:pt x="320" y="190"/>
                    <a:pt x="389" y="170"/>
                    <a:pt x="412" y="144"/>
                  </a:cubicBezTo>
                  <a:cubicBezTo>
                    <a:pt x="420" y="128"/>
                    <a:pt x="420" y="128"/>
                    <a:pt x="420" y="128"/>
                  </a:cubicBezTo>
                  <a:cubicBezTo>
                    <a:pt x="421" y="127"/>
                    <a:pt x="421" y="126"/>
                    <a:pt x="421" y="125"/>
                  </a:cubicBezTo>
                  <a:cubicBezTo>
                    <a:pt x="483" y="0"/>
                    <a:pt x="483" y="0"/>
                    <a:pt x="483" y="0"/>
                  </a:cubicBezTo>
                  <a:cubicBezTo>
                    <a:pt x="437" y="26"/>
                    <a:pt x="338" y="41"/>
                    <a:pt x="241" y="41"/>
                  </a:cubicBezTo>
                  <a:cubicBezTo>
                    <a:pt x="144" y="41"/>
                    <a:pt x="45" y="26"/>
                    <a:pt x="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rPr lang="en" sz="1200" b="1">
                  <a:solidFill>
                    <a:schemeClr val="lt1"/>
                  </a:solidFill>
                  <a:latin typeface="Poppins"/>
                  <a:ea typeface="Poppins"/>
                  <a:cs typeface="Poppins"/>
                  <a:sym typeface="Poppins"/>
                </a:rPr>
                <a:t>LOYALTY</a:t>
              </a:r>
              <a:endParaRPr sz="1200" b="1" i="0" u="none" strike="noStrike" cap="non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636" name="Google Shape;636;p45"/>
            <p:cNvSpPr/>
            <p:nvPr/>
          </p:nvSpPr>
          <p:spPr>
            <a:xfrm>
              <a:off x="3780312" y="4519014"/>
              <a:ext cx="718575" cy="115145"/>
            </a:xfrm>
            <a:custGeom>
              <a:avLst/>
              <a:gdLst/>
              <a:ahLst/>
              <a:cxnLst/>
              <a:rect l="l" t="t" r="r" b="b"/>
              <a:pathLst>
                <a:path w="1261" h="202" extrusionOk="0">
                  <a:moveTo>
                    <a:pt x="630" y="53"/>
                  </a:moveTo>
                  <a:cubicBezTo>
                    <a:pt x="363" y="53"/>
                    <a:pt x="82" y="34"/>
                    <a:pt x="0" y="0"/>
                  </a:cubicBezTo>
                  <a:cubicBezTo>
                    <a:pt x="71" y="146"/>
                    <a:pt x="71" y="146"/>
                    <a:pt x="71" y="146"/>
                  </a:cubicBezTo>
                  <a:cubicBezTo>
                    <a:pt x="88" y="157"/>
                    <a:pt x="134" y="170"/>
                    <a:pt x="227" y="181"/>
                  </a:cubicBezTo>
                  <a:cubicBezTo>
                    <a:pt x="334" y="194"/>
                    <a:pt x="478" y="202"/>
                    <a:pt x="630" y="202"/>
                  </a:cubicBezTo>
                  <a:cubicBezTo>
                    <a:pt x="630" y="202"/>
                    <a:pt x="630" y="202"/>
                    <a:pt x="630" y="202"/>
                  </a:cubicBezTo>
                  <a:cubicBezTo>
                    <a:pt x="929" y="202"/>
                    <a:pt x="1147" y="174"/>
                    <a:pt x="1189" y="146"/>
                  </a:cubicBezTo>
                  <a:cubicBezTo>
                    <a:pt x="1261" y="0"/>
                    <a:pt x="1261" y="0"/>
                    <a:pt x="1261" y="0"/>
                  </a:cubicBezTo>
                  <a:cubicBezTo>
                    <a:pt x="1179" y="34"/>
                    <a:pt x="897" y="53"/>
                    <a:pt x="630" y="5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rPr lang="en" sz="1200" b="1">
                  <a:solidFill>
                    <a:schemeClr val="lt1"/>
                  </a:solidFill>
                  <a:latin typeface="Poppins"/>
                  <a:ea typeface="Poppins"/>
                  <a:cs typeface="Poppins"/>
                  <a:sym typeface="Poppins"/>
                </a:rPr>
                <a:t>AWARENESS</a:t>
              </a:r>
              <a:endParaRPr sz="1200" b="1" i="0" u="none" strike="noStrike" cap="non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637" name="Google Shape;637;p45"/>
            <p:cNvSpPr/>
            <p:nvPr/>
          </p:nvSpPr>
          <p:spPr>
            <a:xfrm>
              <a:off x="3868662" y="4710395"/>
              <a:ext cx="541875" cy="112657"/>
            </a:xfrm>
            <a:custGeom>
              <a:avLst/>
              <a:gdLst/>
              <a:ahLst/>
              <a:cxnLst/>
              <a:rect l="l" t="t" r="r" b="b"/>
              <a:pathLst>
                <a:path w="951" h="198" extrusionOk="0">
                  <a:moveTo>
                    <a:pt x="0" y="0"/>
                  </a:moveTo>
                  <a:cubicBezTo>
                    <a:pt x="70" y="144"/>
                    <a:pt x="70" y="144"/>
                    <a:pt x="70" y="144"/>
                  </a:cubicBezTo>
                  <a:cubicBezTo>
                    <a:pt x="101" y="171"/>
                    <a:pt x="259" y="198"/>
                    <a:pt x="475" y="198"/>
                  </a:cubicBezTo>
                  <a:cubicBezTo>
                    <a:pt x="692" y="198"/>
                    <a:pt x="849" y="171"/>
                    <a:pt x="881" y="144"/>
                  </a:cubicBezTo>
                  <a:cubicBezTo>
                    <a:pt x="951" y="0"/>
                    <a:pt x="951" y="0"/>
                    <a:pt x="951" y="0"/>
                  </a:cubicBezTo>
                  <a:cubicBezTo>
                    <a:pt x="881" y="32"/>
                    <a:pt x="673" y="50"/>
                    <a:pt x="475" y="50"/>
                  </a:cubicBezTo>
                  <a:cubicBezTo>
                    <a:pt x="277" y="50"/>
                    <a:pt x="69" y="32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rPr lang="en" sz="1200" b="1">
                  <a:solidFill>
                    <a:schemeClr val="lt1"/>
                  </a:solidFill>
                  <a:latin typeface="Poppins"/>
                  <a:ea typeface="Poppins"/>
                  <a:cs typeface="Poppins"/>
                  <a:sym typeface="Poppins"/>
                </a:rPr>
                <a:t>EVALUATION</a:t>
              </a:r>
              <a:endParaRPr sz="1200" b="1" i="0" u="none" strike="noStrike" cap="non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638" name="Google Shape;638;p45"/>
            <p:cNvSpPr/>
            <p:nvPr/>
          </p:nvSpPr>
          <p:spPr>
            <a:xfrm>
              <a:off x="3824940" y="4614704"/>
              <a:ext cx="629543" cy="114014"/>
            </a:xfrm>
            <a:custGeom>
              <a:avLst/>
              <a:gdLst/>
              <a:ahLst/>
              <a:cxnLst/>
              <a:rect l="l" t="t" r="r" b="b"/>
              <a:pathLst>
                <a:path w="1105" h="200" extrusionOk="0">
                  <a:moveTo>
                    <a:pt x="552" y="51"/>
                  </a:moveTo>
                  <a:cubicBezTo>
                    <a:pt x="399" y="51"/>
                    <a:pt x="255" y="44"/>
                    <a:pt x="147" y="31"/>
                  </a:cubicBezTo>
                  <a:cubicBezTo>
                    <a:pt x="76" y="22"/>
                    <a:pt x="26" y="12"/>
                    <a:pt x="0" y="0"/>
                  </a:cubicBezTo>
                  <a:cubicBezTo>
                    <a:pt x="70" y="145"/>
                    <a:pt x="70" y="145"/>
                    <a:pt x="70" y="145"/>
                  </a:cubicBezTo>
                  <a:cubicBezTo>
                    <a:pt x="108" y="173"/>
                    <a:pt x="296" y="200"/>
                    <a:pt x="552" y="200"/>
                  </a:cubicBezTo>
                  <a:cubicBezTo>
                    <a:pt x="809" y="200"/>
                    <a:pt x="996" y="173"/>
                    <a:pt x="1034" y="145"/>
                  </a:cubicBezTo>
                  <a:cubicBezTo>
                    <a:pt x="1105" y="0"/>
                    <a:pt x="1105" y="0"/>
                    <a:pt x="1105" y="0"/>
                  </a:cubicBezTo>
                  <a:cubicBezTo>
                    <a:pt x="1030" y="33"/>
                    <a:pt x="785" y="51"/>
                    <a:pt x="552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rPr lang="en" sz="1200" b="1">
                  <a:solidFill>
                    <a:schemeClr val="lt1"/>
                  </a:solidFill>
                  <a:latin typeface="Poppins"/>
                  <a:ea typeface="Poppins"/>
                  <a:cs typeface="Poppins"/>
                  <a:sym typeface="Poppins"/>
                </a:rPr>
                <a:t>DISCOVERY</a:t>
              </a:r>
              <a:endParaRPr sz="1200" b="1" i="0" u="none" strike="noStrike" cap="non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639" name="Google Shape;639;p45"/>
            <p:cNvSpPr/>
            <p:nvPr/>
          </p:nvSpPr>
          <p:spPr>
            <a:xfrm>
              <a:off x="3912610" y="4806085"/>
              <a:ext cx="453525" cy="112204"/>
            </a:xfrm>
            <a:custGeom>
              <a:avLst/>
              <a:gdLst/>
              <a:ahLst/>
              <a:cxnLst/>
              <a:rect l="l" t="t" r="r" b="b"/>
              <a:pathLst>
                <a:path w="796" h="197" extrusionOk="0">
                  <a:moveTo>
                    <a:pt x="0" y="0"/>
                  </a:moveTo>
                  <a:cubicBezTo>
                    <a:pt x="65" y="132"/>
                    <a:pt x="65" y="132"/>
                    <a:pt x="65" y="132"/>
                  </a:cubicBezTo>
                  <a:cubicBezTo>
                    <a:pt x="65" y="132"/>
                    <a:pt x="65" y="132"/>
                    <a:pt x="65" y="132"/>
                  </a:cubicBezTo>
                  <a:cubicBezTo>
                    <a:pt x="65" y="133"/>
                    <a:pt x="65" y="133"/>
                    <a:pt x="65" y="133"/>
                  </a:cubicBezTo>
                  <a:cubicBezTo>
                    <a:pt x="70" y="142"/>
                    <a:pt x="70" y="142"/>
                    <a:pt x="70" y="142"/>
                  </a:cubicBezTo>
                  <a:cubicBezTo>
                    <a:pt x="95" y="170"/>
                    <a:pt x="221" y="197"/>
                    <a:pt x="398" y="197"/>
                  </a:cubicBezTo>
                  <a:cubicBezTo>
                    <a:pt x="576" y="197"/>
                    <a:pt x="702" y="170"/>
                    <a:pt x="727" y="142"/>
                  </a:cubicBezTo>
                  <a:cubicBezTo>
                    <a:pt x="732" y="133"/>
                    <a:pt x="732" y="133"/>
                    <a:pt x="732" y="133"/>
                  </a:cubicBezTo>
                  <a:cubicBezTo>
                    <a:pt x="732" y="132"/>
                    <a:pt x="732" y="132"/>
                    <a:pt x="732" y="132"/>
                  </a:cubicBezTo>
                  <a:cubicBezTo>
                    <a:pt x="732" y="132"/>
                    <a:pt x="732" y="132"/>
                    <a:pt x="732" y="132"/>
                  </a:cubicBezTo>
                  <a:cubicBezTo>
                    <a:pt x="796" y="0"/>
                    <a:pt x="796" y="0"/>
                    <a:pt x="796" y="0"/>
                  </a:cubicBezTo>
                  <a:cubicBezTo>
                    <a:pt x="735" y="31"/>
                    <a:pt x="562" y="48"/>
                    <a:pt x="398" y="48"/>
                  </a:cubicBezTo>
                  <a:cubicBezTo>
                    <a:pt x="234" y="48"/>
                    <a:pt x="62" y="31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rPr lang="en" sz="1200" b="1">
                  <a:solidFill>
                    <a:schemeClr val="lt1"/>
                  </a:solidFill>
                  <a:latin typeface="Poppins"/>
                  <a:ea typeface="Poppins"/>
                  <a:cs typeface="Poppins"/>
                  <a:sym typeface="Poppins"/>
                </a:rPr>
                <a:t>INTENT</a:t>
              </a:r>
              <a:endParaRPr sz="1200" b="1" i="0" u="none" strike="noStrike" cap="non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640" name="Google Shape;640;p45"/>
            <p:cNvSpPr/>
            <p:nvPr/>
          </p:nvSpPr>
          <p:spPr>
            <a:xfrm>
              <a:off x="3778727" y="4460423"/>
              <a:ext cx="719100" cy="792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200" b="1" i="0" u="none" strike="noStrike" cap="non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cxnSp>
        <p:nvCxnSpPr>
          <p:cNvPr id="641" name="Google Shape;641;p45"/>
          <p:cNvCxnSpPr/>
          <p:nvPr/>
        </p:nvCxnSpPr>
        <p:spPr>
          <a:xfrm>
            <a:off x="3641587" y="2314046"/>
            <a:ext cx="9147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642" name="Google Shape;642;p45"/>
          <p:cNvSpPr txBox="1"/>
          <p:nvPr/>
        </p:nvSpPr>
        <p:spPr>
          <a:xfrm>
            <a:off x="4609690" y="2165130"/>
            <a:ext cx="2412000" cy="29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Insert your content</a:t>
            </a:r>
            <a:endParaRPr sz="1000">
              <a:solidFill>
                <a:schemeClr val="dk2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cxnSp>
        <p:nvCxnSpPr>
          <p:cNvPr id="643" name="Google Shape;643;p45"/>
          <p:cNvCxnSpPr/>
          <p:nvPr/>
        </p:nvCxnSpPr>
        <p:spPr>
          <a:xfrm>
            <a:off x="3506844" y="2730909"/>
            <a:ext cx="10497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644" name="Google Shape;644;p45"/>
          <p:cNvSpPr txBox="1"/>
          <p:nvPr/>
        </p:nvSpPr>
        <p:spPr>
          <a:xfrm>
            <a:off x="4609690" y="2581985"/>
            <a:ext cx="2412000" cy="29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Insert your content</a:t>
            </a:r>
            <a:endParaRPr sz="1000">
              <a:solidFill>
                <a:schemeClr val="dk2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cxnSp>
        <p:nvCxnSpPr>
          <p:cNvPr id="645" name="Google Shape;645;p45"/>
          <p:cNvCxnSpPr/>
          <p:nvPr/>
        </p:nvCxnSpPr>
        <p:spPr>
          <a:xfrm>
            <a:off x="3315366" y="3147773"/>
            <a:ext cx="1240800" cy="0"/>
          </a:xfrm>
          <a:prstGeom prst="straightConnector1">
            <a:avLst/>
          </a:prstGeom>
          <a:noFill/>
          <a:ln w="9525" cap="flat" cmpd="sng">
            <a:solidFill>
              <a:schemeClr val="accent3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646" name="Google Shape;646;p45"/>
          <p:cNvSpPr txBox="1"/>
          <p:nvPr/>
        </p:nvSpPr>
        <p:spPr>
          <a:xfrm>
            <a:off x="4609690" y="2998840"/>
            <a:ext cx="2412000" cy="29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Insert your content</a:t>
            </a:r>
            <a:endParaRPr sz="1000">
              <a:solidFill>
                <a:schemeClr val="dk2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cxnSp>
        <p:nvCxnSpPr>
          <p:cNvPr id="647" name="Google Shape;647;p45"/>
          <p:cNvCxnSpPr/>
          <p:nvPr/>
        </p:nvCxnSpPr>
        <p:spPr>
          <a:xfrm>
            <a:off x="3152255" y="3564615"/>
            <a:ext cx="1404000" cy="0"/>
          </a:xfrm>
          <a:prstGeom prst="straightConnector1">
            <a:avLst/>
          </a:prstGeom>
          <a:noFill/>
          <a:ln w="9525" cap="flat" cmpd="sng">
            <a:solidFill>
              <a:schemeClr val="accent4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648" name="Google Shape;648;p45"/>
          <p:cNvSpPr txBox="1"/>
          <p:nvPr/>
        </p:nvSpPr>
        <p:spPr>
          <a:xfrm>
            <a:off x="4609690" y="3415695"/>
            <a:ext cx="2412000" cy="29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Insert your content</a:t>
            </a:r>
            <a:endParaRPr sz="1000">
              <a:solidFill>
                <a:schemeClr val="dk2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cxnSp>
        <p:nvCxnSpPr>
          <p:cNvPr id="649" name="Google Shape;649;p45"/>
          <p:cNvCxnSpPr/>
          <p:nvPr/>
        </p:nvCxnSpPr>
        <p:spPr>
          <a:xfrm>
            <a:off x="2974950" y="3981479"/>
            <a:ext cx="1581300" cy="0"/>
          </a:xfrm>
          <a:prstGeom prst="straightConnector1">
            <a:avLst/>
          </a:prstGeom>
          <a:noFill/>
          <a:ln w="9525" cap="flat" cmpd="sng">
            <a:solidFill>
              <a:schemeClr val="accent5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650" name="Google Shape;650;p45"/>
          <p:cNvSpPr txBox="1"/>
          <p:nvPr/>
        </p:nvSpPr>
        <p:spPr>
          <a:xfrm>
            <a:off x="4609690" y="3832550"/>
            <a:ext cx="2412000" cy="29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Insert your content</a:t>
            </a:r>
            <a:endParaRPr sz="1000">
              <a:solidFill>
                <a:schemeClr val="dk2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cxnSp>
        <p:nvCxnSpPr>
          <p:cNvPr id="651" name="Google Shape;651;p45"/>
          <p:cNvCxnSpPr/>
          <p:nvPr/>
        </p:nvCxnSpPr>
        <p:spPr>
          <a:xfrm>
            <a:off x="2790569" y="4398321"/>
            <a:ext cx="1758300" cy="0"/>
          </a:xfrm>
          <a:prstGeom prst="straightConnector1">
            <a:avLst/>
          </a:prstGeom>
          <a:noFill/>
          <a:ln w="9525" cap="flat" cmpd="sng">
            <a:solidFill>
              <a:schemeClr val="accent6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652" name="Google Shape;652;p45"/>
          <p:cNvSpPr txBox="1"/>
          <p:nvPr/>
        </p:nvSpPr>
        <p:spPr>
          <a:xfrm>
            <a:off x="4609690" y="4249405"/>
            <a:ext cx="2412000" cy="29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Insert your content</a:t>
            </a:r>
            <a:endParaRPr sz="1000">
              <a:solidFill>
                <a:schemeClr val="dk2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17"/>
          <p:cNvSpPr txBox="1">
            <a:spLocks noGrp="1"/>
          </p:cNvSpPr>
          <p:nvPr>
            <p:ph type="ctrTitle"/>
          </p:nvPr>
        </p:nvSpPr>
        <p:spPr>
          <a:xfrm>
            <a:off x="2569800" y="2236800"/>
            <a:ext cx="4004400" cy="956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Transition headline</a:t>
            </a:r>
            <a:endParaRPr/>
          </a:p>
        </p:txBody>
      </p:sp>
      <p:sp>
        <p:nvSpPr>
          <p:cNvPr id="176" name="Google Shape;176;p17"/>
          <p:cNvSpPr txBox="1">
            <a:spLocks noGrp="1"/>
          </p:cNvSpPr>
          <p:nvPr>
            <p:ph type="subTitle" idx="1"/>
          </p:nvPr>
        </p:nvSpPr>
        <p:spPr>
          <a:xfrm>
            <a:off x="2569800" y="3188701"/>
            <a:ext cx="40044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Let’s start with the first set of slides</a:t>
            </a:r>
            <a:endParaRPr/>
          </a:p>
        </p:txBody>
      </p:sp>
      <p:sp>
        <p:nvSpPr>
          <p:cNvPr id="177" name="Google Shape;177;p17"/>
          <p:cNvSpPr txBox="1"/>
          <p:nvPr/>
        </p:nvSpPr>
        <p:spPr>
          <a:xfrm>
            <a:off x="1030925" y="710500"/>
            <a:ext cx="1392600" cy="13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6000" b="1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1</a:t>
            </a:r>
            <a:endParaRPr sz="600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7" name="Google Shape;657;p46"/>
          <p:cNvSpPr txBox="1">
            <a:spLocks noGrp="1"/>
          </p:cNvSpPr>
          <p:nvPr>
            <p:ph type="title"/>
          </p:nvPr>
        </p:nvSpPr>
        <p:spPr>
          <a:xfrm>
            <a:off x="457200" y="1166125"/>
            <a:ext cx="5220300" cy="68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Team Presentation</a:t>
            </a:r>
            <a:endParaRPr/>
          </a:p>
        </p:txBody>
      </p:sp>
      <p:sp>
        <p:nvSpPr>
          <p:cNvPr id="658" name="Google Shape;658;p46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30</a:t>
            </a:fld>
            <a:endParaRPr/>
          </a:p>
        </p:txBody>
      </p:sp>
      <p:pic>
        <p:nvPicPr>
          <p:cNvPr id="659" name="Google Shape;659;p46"/>
          <p:cNvPicPr preferRelativeResize="0"/>
          <p:nvPr/>
        </p:nvPicPr>
        <p:blipFill rotWithShape="1">
          <a:blip r:embed="rId3">
            <a:alphaModFix/>
          </a:blip>
          <a:srcRect l="19633" t="9820" b="9812"/>
          <a:stretch/>
        </p:blipFill>
        <p:spPr>
          <a:xfrm>
            <a:off x="550500" y="2064775"/>
            <a:ext cx="1489200" cy="1489200"/>
          </a:xfrm>
          <a:prstGeom prst="ellipse">
            <a:avLst/>
          </a:prstGeom>
          <a:noFill/>
          <a:ln>
            <a:noFill/>
          </a:ln>
        </p:spPr>
      </p:pic>
      <p:sp>
        <p:nvSpPr>
          <p:cNvPr id="660" name="Google Shape;660;p46"/>
          <p:cNvSpPr txBox="1"/>
          <p:nvPr/>
        </p:nvSpPr>
        <p:spPr>
          <a:xfrm>
            <a:off x="555525" y="3683800"/>
            <a:ext cx="1489200" cy="73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Imani Jackson</a:t>
            </a:r>
            <a:r>
              <a:rPr lang="en">
                <a:latin typeface="Poppins"/>
                <a:ea typeface="Poppins"/>
                <a:cs typeface="Poppins"/>
                <a:sym typeface="Poppins"/>
              </a:rPr>
              <a:t/>
            </a:r>
            <a:br>
              <a:rPr lang="en">
                <a:latin typeface="Poppins"/>
                <a:ea typeface="Poppins"/>
                <a:cs typeface="Poppins"/>
                <a:sym typeface="Poppins"/>
              </a:rPr>
            </a:br>
            <a:r>
              <a:rPr lang="en" sz="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JOB TITLE</a:t>
            </a:r>
            <a:endParaRPr sz="800">
              <a:solidFill>
                <a:schemeClr val="dk2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0" lvl="0" indent="0" algn="ctr" rtl="0">
              <a:spcBef>
                <a:spcPts val="40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Blue is the colour of the clear sky and the deep sea</a:t>
            </a:r>
            <a:endParaRPr>
              <a:latin typeface="Poppins"/>
              <a:ea typeface="Poppins"/>
              <a:cs typeface="Poppins"/>
              <a:sym typeface="Poppins"/>
            </a:endParaRPr>
          </a:p>
          <a:p>
            <a:pPr marL="0" lvl="0" indent="0" algn="ctr" rtl="0">
              <a:spcBef>
                <a:spcPts val="400"/>
              </a:spcBef>
              <a:spcAft>
                <a:spcPts val="400"/>
              </a:spcAft>
              <a:buNone/>
            </a:pPr>
            <a:endParaRPr>
              <a:latin typeface="Poppins"/>
              <a:ea typeface="Poppins"/>
              <a:cs typeface="Poppins"/>
              <a:sym typeface="Poppins"/>
            </a:endParaRPr>
          </a:p>
        </p:txBody>
      </p:sp>
      <p:pic>
        <p:nvPicPr>
          <p:cNvPr id="661" name="Google Shape;661;p4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530225" y="2064775"/>
            <a:ext cx="1489200" cy="1489200"/>
          </a:xfrm>
          <a:prstGeom prst="ellipse">
            <a:avLst/>
          </a:prstGeom>
          <a:noFill/>
          <a:ln>
            <a:noFill/>
          </a:ln>
        </p:spPr>
      </p:pic>
      <p:sp>
        <p:nvSpPr>
          <p:cNvPr id="662" name="Google Shape;662;p46"/>
          <p:cNvSpPr txBox="1"/>
          <p:nvPr/>
        </p:nvSpPr>
        <p:spPr>
          <a:xfrm>
            <a:off x="2535250" y="3683800"/>
            <a:ext cx="1489200" cy="73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Marcos Galán</a:t>
            </a:r>
            <a:r>
              <a:rPr lang="en">
                <a:latin typeface="Poppins"/>
                <a:ea typeface="Poppins"/>
                <a:cs typeface="Poppins"/>
                <a:sym typeface="Poppins"/>
              </a:rPr>
              <a:t/>
            </a:r>
            <a:br>
              <a:rPr lang="en">
                <a:latin typeface="Poppins"/>
                <a:ea typeface="Poppins"/>
                <a:cs typeface="Poppins"/>
                <a:sym typeface="Poppins"/>
              </a:rPr>
            </a:br>
            <a:r>
              <a:rPr lang="en" sz="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JOB TITLE</a:t>
            </a:r>
            <a:endParaRPr sz="800">
              <a:solidFill>
                <a:schemeClr val="dk2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0" lvl="0" indent="0" algn="ctr" rtl="0">
              <a:spcBef>
                <a:spcPts val="40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Blue is the colour of the clear sky and the deep sea</a:t>
            </a:r>
            <a:endParaRPr>
              <a:latin typeface="Poppins"/>
              <a:ea typeface="Poppins"/>
              <a:cs typeface="Poppins"/>
              <a:sym typeface="Poppins"/>
            </a:endParaRPr>
          </a:p>
          <a:p>
            <a:pPr marL="0" lvl="0" indent="0" algn="ctr" rtl="0">
              <a:spcBef>
                <a:spcPts val="400"/>
              </a:spcBef>
              <a:spcAft>
                <a:spcPts val="400"/>
              </a:spcAft>
              <a:buNone/>
            </a:pPr>
            <a:endParaRPr>
              <a:latin typeface="Poppins"/>
              <a:ea typeface="Poppins"/>
              <a:cs typeface="Poppins"/>
              <a:sym typeface="Poppins"/>
            </a:endParaRPr>
          </a:p>
        </p:txBody>
      </p:sp>
      <p:pic>
        <p:nvPicPr>
          <p:cNvPr id="663" name="Google Shape;663;p46"/>
          <p:cNvPicPr preferRelativeResize="0"/>
          <p:nvPr/>
        </p:nvPicPr>
        <p:blipFill rotWithShape="1">
          <a:blip r:embed="rId5">
            <a:alphaModFix/>
          </a:blip>
          <a:srcRect l="47271" t="22330" b="24940"/>
          <a:stretch/>
        </p:blipFill>
        <p:spPr>
          <a:xfrm>
            <a:off x="4509950" y="2064775"/>
            <a:ext cx="1489200" cy="1489200"/>
          </a:xfrm>
          <a:prstGeom prst="ellipse">
            <a:avLst/>
          </a:prstGeom>
          <a:noFill/>
          <a:ln>
            <a:noFill/>
          </a:ln>
        </p:spPr>
      </p:pic>
      <p:sp>
        <p:nvSpPr>
          <p:cNvPr id="664" name="Google Shape;664;p46"/>
          <p:cNvSpPr txBox="1"/>
          <p:nvPr/>
        </p:nvSpPr>
        <p:spPr>
          <a:xfrm>
            <a:off x="4514975" y="3683800"/>
            <a:ext cx="1489200" cy="73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Ixchel Valdía</a:t>
            </a:r>
            <a:r>
              <a:rPr lang="en">
                <a:latin typeface="Poppins"/>
                <a:ea typeface="Poppins"/>
                <a:cs typeface="Poppins"/>
                <a:sym typeface="Poppins"/>
              </a:rPr>
              <a:t/>
            </a:r>
            <a:br>
              <a:rPr lang="en">
                <a:latin typeface="Poppins"/>
                <a:ea typeface="Poppins"/>
                <a:cs typeface="Poppins"/>
                <a:sym typeface="Poppins"/>
              </a:rPr>
            </a:br>
            <a:r>
              <a:rPr lang="en" sz="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JOB TITLE</a:t>
            </a:r>
            <a:endParaRPr sz="800">
              <a:solidFill>
                <a:schemeClr val="dk2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0" lvl="0" indent="0" algn="ctr" rtl="0">
              <a:spcBef>
                <a:spcPts val="40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Blue is the colour of the clear sky and the deep sea</a:t>
            </a:r>
            <a:endParaRPr>
              <a:latin typeface="Poppins"/>
              <a:ea typeface="Poppins"/>
              <a:cs typeface="Poppins"/>
              <a:sym typeface="Poppins"/>
            </a:endParaRPr>
          </a:p>
          <a:p>
            <a:pPr marL="0" lvl="0" indent="0" algn="ctr" rtl="0">
              <a:spcBef>
                <a:spcPts val="400"/>
              </a:spcBef>
              <a:spcAft>
                <a:spcPts val="400"/>
              </a:spcAft>
              <a:buNone/>
            </a:pPr>
            <a:endParaRPr>
              <a:latin typeface="Poppins"/>
              <a:ea typeface="Poppins"/>
              <a:cs typeface="Poppins"/>
              <a:sym typeface="Poppins"/>
            </a:endParaRPr>
          </a:p>
        </p:txBody>
      </p:sp>
      <p:pic>
        <p:nvPicPr>
          <p:cNvPr id="665" name="Google Shape;665;p46"/>
          <p:cNvPicPr preferRelativeResize="0"/>
          <p:nvPr/>
        </p:nvPicPr>
        <p:blipFill rotWithShape="1">
          <a:blip r:embed="rId6">
            <a:alphaModFix/>
          </a:blip>
          <a:srcRect t="3926" b="29406"/>
          <a:stretch/>
        </p:blipFill>
        <p:spPr>
          <a:xfrm>
            <a:off x="6489675" y="2064775"/>
            <a:ext cx="1489200" cy="1489200"/>
          </a:xfrm>
          <a:prstGeom prst="ellipse">
            <a:avLst/>
          </a:prstGeom>
          <a:noFill/>
          <a:ln>
            <a:noFill/>
          </a:ln>
        </p:spPr>
      </p:pic>
      <p:sp>
        <p:nvSpPr>
          <p:cNvPr id="666" name="Google Shape;666;p46"/>
          <p:cNvSpPr txBox="1"/>
          <p:nvPr/>
        </p:nvSpPr>
        <p:spPr>
          <a:xfrm>
            <a:off x="6494700" y="3683800"/>
            <a:ext cx="1489200" cy="73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Nils Årud</a:t>
            </a:r>
            <a:r>
              <a:rPr lang="en">
                <a:latin typeface="Poppins"/>
                <a:ea typeface="Poppins"/>
                <a:cs typeface="Poppins"/>
                <a:sym typeface="Poppins"/>
              </a:rPr>
              <a:t/>
            </a:r>
            <a:br>
              <a:rPr lang="en">
                <a:latin typeface="Poppins"/>
                <a:ea typeface="Poppins"/>
                <a:cs typeface="Poppins"/>
                <a:sym typeface="Poppins"/>
              </a:rPr>
            </a:br>
            <a:r>
              <a:rPr lang="en" sz="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JOB TITLE</a:t>
            </a:r>
            <a:endParaRPr sz="800">
              <a:solidFill>
                <a:schemeClr val="dk2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0" lvl="0" indent="0" algn="ctr" rtl="0">
              <a:spcBef>
                <a:spcPts val="40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Blue is the colour of the clear sky and the deep sea</a:t>
            </a:r>
            <a:endParaRPr>
              <a:latin typeface="Poppins"/>
              <a:ea typeface="Poppins"/>
              <a:cs typeface="Poppins"/>
              <a:sym typeface="Poppins"/>
            </a:endParaRPr>
          </a:p>
          <a:p>
            <a:pPr marL="0" lvl="0" indent="0" algn="ctr" rtl="0">
              <a:spcBef>
                <a:spcPts val="400"/>
              </a:spcBef>
              <a:spcAft>
                <a:spcPts val="400"/>
              </a:spcAft>
              <a:buNone/>
            </a:pPr>
            <a:endParaRPr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1" name="Google Shape;671;p47"/>
          <p:cNvSpPr txBox="1">
            <a:spLocks noGrp="1"/>
          </p:cNvSpPr>
          <p:nvPr>
            <p:ph type="title" idx="4294967295"/>
          </p:nvPr>
        </p:nvSpPr>
        <p:spPr>
          <a:xfrm>
            <a:off x="467100" y="0"/>
            <a:ext cx="8209800" cy="467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Competitor Matrix</a:t>
            </a:r>
            <a:endParaRPr sz="1200"/>
          </a:p>
        </p:txBody>
      </p:sp>
      <p:sp>
        <p:nvSpPr>
          <p:cNvPr id="672" name="Google Shape;672;p47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31</a:t>
            </a:fld>
            <a:endParaRPr/>
          </a:p>
        </p:txBody>
      </p:sp>
      <p:cxnSp>
        <p:nvCxnSpPr>
          <p:cNvPr id="673" name="Google Shape;673;p47"/>
          <p:cNvCxnSpPr/>
          <p:nvPr/>
        </p:nvCxnSpPr>
        <p:spPr>
          <a:xfrm>
            <a:off x="4572000" y="467100"/>
            <a:ext cx="0" cy="420900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triangle" w="sm" len="sm"/>
            <a:tailEnd type="triangle" w="sm" len="sm"/>
          </a:ln>
        </p:spPr>
      </p:cxnSp>
      <p:cxnSp>
        <p:nvCxnSpPr>
          <p:cNvPr id="674" name="Google Shape;674;p47"/>
          <p:cNvCxnSpPr/>
          <p:nvPr/>
        </p:nvCxnSpPr>
        <p:spPr>
          <a:xfrm>
            <a:off x="467100" y="2571600"/>
            <a:ext cx="82098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triangle" w="sm" len="sm"/>
            <a:tailEnd type="triangle" w="sm" len="sm"/>
          </a:ln>
        </p:spPr>
      </p:cxnSp>
      <p:sp>
        <p:nvSpPr>
          <p:cNvPr id="675" name="Google Shape;675;p47"/>
          <p:cNvSpPr txBox="1"/>
          <p:nvPr/>
        </p:nvSpPr>
        <p:spPr>
          <a:xfrm rot="-5400000">
            <a:off x="-258750" y="2488938"/>
            <a:ext cx="1286400" cy="16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LOW VALUE 1</a:t>
            </a:r>
            <a:endParaRPr sz="700">
              <a:solidFill>
                <a:schemeClr val="dk2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676" name="Google Shape;676;p47"/>
          <p:cNvSpPr txBox="1"/>
          <p:nvPr/>
        </p:nvSpPr>
        <p:spPr>
          <a:xfrm rot="5400000">
            <a:off x="8116400" y="2488925"/>
            <a:ext cx="1286400" cy="16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HIGH VALUE 1</a:t>
            </a:r>
            <a:endParaRPr sz="700">
              <a:solidFill>
                <a:schemeClr val="dk2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677" name="Google Shape;677;p47"/>
          <p:cNvSpPr txBox="1"/>
          <p:nvPr/>
        </p:nvSpPr>
        <p:spPr>
          <a:xfrm>
            <a:off x="3928825" y="4676063"/>
            <a:ext cx="1286400" cy="16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LOW VALUE 2</a:t>
            </a:r>
            <a:endParaRPr sz="700">
              <a:solidFill>
                <a:schemeClr val="dk2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678" name="Google Shape;678;p47"/>
          <p:cNvSpPr txBox="1"/>
          <p:nvPr/>
        </p:nvSpPr>
        <p:spPr>
          <a:xfrm>
            <a:off x="3928775" y="301788"/>
            <a:ext cx="1286400" cy="16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HIGH VALUE 2</a:t>
            </a:r>
            <a:endParaRPr sz="700">
              <a:solidFill>
                <a:schemeClr val="dk2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679" name="Google Shape;679;p47"/>
          <p:cNvSpPr/>
          <p:nvPr/>
        </p:nvSpPr>
        <p:spPr>
          <a:xfrm>
            <a:off x="7012800" y="826250"/>
            <a:ext cx="1000200" cy="1000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rPr>
              <a:t>Our company</a:t>
            </a:r>
            <a:endParaRPr sz="700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680" name="Google Shape;680;p47"/>
          <p:cNvSpPr/>
          <p:nvPr/>
        </p:nvSpPr>
        <p:spPr>
          <a:xfrm>
            <a:off x="3130425" y="1295125"/>
            <a:ext cx="876000" cy="876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rPr>
              <a:t>Competitor</a:t>
            </a:r>
            <a:endParaRPr sz="700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681" name="Google Shape;681;p47"/>
          <p:cNvSpPr/>
          <p:nvPr/>
        </p:nvSpPr>
        <p:spPr>
          <a:xfrm>
            <a:off x="1382875" y="3471600"/>
            <a:ext cx="730500" cy="7305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rPr>
              <a:t>Competitor</a:t>
            </a:r>
            <a:endParaRPr sz="700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682" name="Google Shape;682;p47"/>
          <p:cNvSpPr/>
          <p:nvPr/>
        </p:nvSpPr>
        <p:spPr>
          <a:xfrm>
            <a:off x="5626925" y="2948000"/>
            <a:ext cx="730500" cy="7305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rPr>
              <a:t>Competitor</a:t>
            </a:r>
            <a:endParaRPr sz="700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683" name="Google Shape;683;p47"/>
          <p:cNvSpPr/>
          <p:nvPr/>
        </p:nvSpPr>
        <p:spPr>
          <a:xfrm>
            <a:off x="6527700" y="3398850"/>
            <a:ext cx="876000" cy="8760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rPr>
              <a:t>Competitor</a:t>
            </a:r>
            <a:endParaRPr sz="700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684" name="Google Shape;684;p47"/>
          <p:cNvSpPr/>
          <p:nvPr/>
        </p:nvSpPr>
        <p:spPr>
          <a:xfrm>
            <a:off x="4768850" y="564625"/>
            <a:ext cx="730500" cy="7305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rPr>
              <a:t>Competitor</a:t>
            </a:r>
            <a:endParaRPr sz="700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685" name="Google Shape;685;p47"/>
          <p:cNvSpPr/>
          <p:nvPr/>
        </p:nvSpPr>
        <p:spPr>
          <a:xfrm>
            <a:off x="1114225" y="947475"/>
            <a:ext cx="467100" cy="4671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rPr>
              <a:t>Competitor</a:t>
            </a:r>
            <a:endParaRPr sz="700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0" name="Google Shape;690;p48"/>
          <p:cNvSpPr txBox="1">
            <a:spLocks noGrp="1"/>
          </p:cNvSpPr>
          <p:nvPr>
            <p:ph type="title"/>
          </p:nvPr>
        </p:nvSpPr>
        <p:spPr>
          <a:xfrm>
            <a:off x="457200" y="1166125"/>
            <a:ext cx="5220300" cy="68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Weekly Planner</a:t>
            </a:r>
            <a:endParaRPr/>
          </a:p>
        </p:txBody>
      </p:sp>
      <p:sp>
        <p:nvSpPr>
          <p:cNvPr id="691" name="Google Shape;691;p48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32</a:t>
            </a:fld>
            <a:endParaRPr/>
          </a:p>
        </p:txBody>
      </p:sp>
      <p:graphicFrame>
        <p:nvGraphicFramePr>
          <p:cNvPr id="692" name="Google Shape;692;p48"/>
          <p:cNvGraphicFramePr/>
          <p:nvPr/>
        </p:nvGraphicFramePr>
        <p:xfrm>
          <a:off x="557725" y="19596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{51611BF4-621E-4B3C-804F-145F23E6AE47}</a:tableStyleId>
              </a:tblPr>
              <a:tblGrid>
                <a:gridCol w="8708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8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98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8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98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982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982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9982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06150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dk2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7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SUNDAY</a:t>
                      </a:r>
                      <a:endParaRPr sz="7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7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MONDAY</a:t>
                      </a:r>
                      <a:endParaRPr sz="7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7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TUESDAY</a:t>
                      </a:r>
                      <a:endParaRPr sz="7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7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WEDNESDAY</a:t>
                      </a:r>
                      <a:endParaRPr sz="7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7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THURSDAY</a:t>
                      </a:r>
                      <a:endParaRPr sz="7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7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FRIDAY</a:t>
                      </a:r>
                      <a:endParaRPr sz="7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7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SATURDAY</a:t>
                      </a:r>
                      <a:endParaRPr sz="7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4875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09:00 - 09:45</a:t>
                      </a:r>
                      <a:endParaRPr sz="800">
                        <a:solidFill>
                          <a:schemeClr val="dk2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4875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10:00 - 10:45</a:t>
                      </a:r>
                      <a:endParaRPr sz="800">
                        <a:solidFill>
                          <a:schemeClr val="dk2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4875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11:00 - 11:45</a:t>
                      </a:r>
                      <a:endParaRPr sz="800">
                        <a:solidFill>
                          <a:schemeClr val="dk2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4875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12:00 - 13:15</a:t>
                      </a:r>
                      <a:endParaRPr sz="800">
                        <a:solidFill>
                          <a:schemeClr val="dk2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✔ Free time</a:t>
                      </a:r>
                      <a:endParaRPr sz="800">
                        <a:solidFill>
                          <a:schemeClr val="dk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✔ Free time</a:t>
                      </a:r>
                      <a:endParaRPr sz="800">
                        <a:solidFill>
                          <a:schemeClr val="dk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✔ Free time</a:t>
                      </a:r>
                      <a:endParaRPr sz="800">
                        <a:solidFill>
                          <a:schemeClr val="dk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✔ Free time</a:t>
                      </a:r>
                      <a:endParaRPr sz="800">
                        <a:solidFill>
                          <a:schemeClr val="dk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✔ Free time</a:t>
                      </a:r>
                      <a:endParaRPr sz="800">
                        <a:solidFill>
                          <a:schemeClr val="dk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✔ Free time</a:t>
                      </a:r>
                      <a:endParaRPr sz="800">
                        <a:solidFill>
                          <a:schemeClr val="dk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✔ Free time</a:t>
                      </a:r>
                      <a:endParaRPr sz="800">
                        <a:solidFill>
                          <a:schemeClr val="dk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4875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13:30 - 14:15</a:t>
                      </a:r>
                      <a:endParaRPr sz="800">
                        <a:solidFill>
                          <a:schemeClr val="dk2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4875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14:30 - 15:15</a:t>
                      </a:r>
                      <a:endParaRPr sz="800">
                        <a:solidFill>
                          <a:schemeClr val="dk2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4875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15:30 - 16:15</a:t>
                      </a:r>
                      <a:endParaRPr sz="800">
                        <a:solidFill>
                          <a:schemeClr val="dk2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6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98" name="Google Shape;698;p49"/>
          <p:cNvGrpSpPr/>
          <p:nvPr/>
        </p:nvGrpSpPr>
        <p:grpSpPr>
          <a:xfrm>
            <a:off x="348747" y="333019"/>
            <a:ext cx="342903" cy="447293"/>
            <a:chOff x="590250" y="244200"/>
            <a:chExt cx="407975" cy="532175"/>
          </a:xfrm>
        </p:grpSpPr>
        <p:sp>
          <p:nvSpPr>
            <p:cNvPr id="699" name="Google Shape;699;p49"/>
            <p:cNvSpPr/>
            <p:nvPr/>
          </p:nvSpPr>
          <p:spPr>
            <a:xfrm>
              <a:off x="623125" y="313625"/>
              <a:ext cx="375100" cy="462750"/>
            </a:xfrm>
            <a:custGeom>
              <a:avLst/>
              <a:gdLst/>
              <a:ahLst/>
              <a:cxnLst/>
              <a:rect l="l" t="t" r="r" b="b"/>
              <a:pathLst>
                <a:path w="15004" h="18510" fill="none" extrusionOk="0">
                  <a:moveTo>
                    <a:pt x="1" y="17536"/>
                  </a:moveTo>
                  <a:lnTo>
                    <a:pt x="1" y="17536"/>
                  </a:lnTo>
                  <a:lnTo>
                    <a:pt x="1" y="17536"/>
                  </a:lnTo>
                  <a:lnTo>
                    <a:pt x="25" y="17682"/>
                  </a:lnTo>
                  <a:lnTo>
                    <a:pt x="49" y="17852"/>
                  </a:lnTo>
                  <a:lnTo>
                    <a:pt x="123" y="18023"/>
                  </a:lnTo>
                  <a:lnTo>
                    <a:pt x="220" y="18193"/>
                  </a:lnTo>
                  <a:lnTo>
                    <a:pt x="293" y="18291"/>
                  </a:lnTo>
                  <a:lnTo>
                    <a:pt x="390" y="18364"/>
                  </a:lnTo>
                  <a:lnTo>
                    <a:pt x="488" y="18412"/>
                  </a:lnTo>
                  <a:lnTo>
                    <a:pt x="610" y="18461"/>
                  </a:lnTo>
                  <a:lnTo>
                    <a:pt x="756" y="18510"/>
                  </a:lnTo>
                  <a:lnTo>
                    <a:pt x="926" y="18510"/>
                  </a:lnTo>
                  <a:lnTo>
                    <a:pt x="14468" y="18510"/>
                  </a:lnTo>
                  <a:lnTo>
                    <a:pt x="14468" y="18510"/>
                  </a:lnTo>
                  <a:lnTo>
                    <a:pt x="14541" y="18510"/>
                  </a:lnTo>
                  <a:lnTo>
                    <a:pt x="14614" y="18485"/>
                  </a:lnTo>
                  <a:lnTo>
                    <a:pt x="14736" y="18412"/>
                  </a:lnTo>
                  <a:lnTo>
                    <a:pt x="14833" y="18291"/>
                  </a:lnTo>
                  <a:lnTo>
                    <a:pt x="14906" y="18144"/>
                  </a:lnTo>
                  <a:lnTo>
                    <a:pt x="14955" y="17974"/>
                  </a:lnTo>
                  <a:lnTo>
                    <a:pt x="14979" y="17779"/>
                  </a:lnTo>
                  <a:lnTo>
                    <a:pt x="15003" y="17438"/>
                  </a:lnTo>
                  <a:lnTo>
                    <a:pt x="15003" y="487"/>
                  </a:lnTo>
                  <a:lnTo>
                    <a:pt x="15003" y="487"/>
                  </a:lnTo>
                  <a:lnTo>
                    <a:pt x="15003" y="341"/>
                  </a:lnTo>
                  <a:lnTo>
                    <a:pt x="14979" y="219"/>
                  </a:lnTo>
                  <a:lnTo>
                    <a:pt x="14955" y="146"/>
                  </a:lnTo>
                  <a:lnTo>
                    <a:pt x="14906" y="73"/>
                  </a:lnTo>
                  <a:lnTo>
                    <a:pt x="14833" y="49"/>
                  </a:lnTo>
                  <a:lnTo>
                    <a:pt x="14736" y="24"/>
                  </a:lnTo>
                  <a:lnTo>
                    <a:pt x="14468" y="0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0" name="Google Shape;700;p49"/>
            <p:cNvSpPr/>
            <p:nvPr/>
          </p:nvSpPr>
          <p:spPr>
            <a:xfrm>
              <a:off x="590250" y="269775"/>
              <a:ext cx="377525" cy="462775"/>
            </a:xfrm>
            <a:custGeom>
              <a:avLst/>
              <a:gdLst/>
              <a:ahLst/>
              <a:cxnLst/>
              <a:rect l="l" t="t" r="r" b="b"/>
              <a:pathLst>
                <a:path w="15101" h="18511" fill="none" extrusionOk="0">
                  <a:moveTo>
                    <a:pt x="14321" y="0"/>
                  </a:moveTo>
                  <a:lnTo>
                    <a:pt x="780" y="0"/>
                  </a:lnTo>
                  <a:lnTo>
                    <a:pt x="780" y="0"/>
                  </a:lnTo>
                  <a:lnTo>
                    <a:pt x="634" y="25"/>
                  </a:lnTo>
                  <a:lnTo>
                    <a:pt x="488" y="74"/>
                  </a:lnTo>
                  <a:lnTo>
                    <a:pt x="342" y="122"/>
                  </a:lnTo>
                  <a:lnTo>
                    <a:pt x="220" y="220"/>
                  </a:lnTo>
                  <a:lnTo>
                    <a:pt x="122" y="341"/>
                  </a:lnTo>
                  <a:lnTo>
                    <a:pt x="74" y="488"/>
                  </a:lnTo>
                  <a:lnTo>
                    <a:pt x="25" y="634"/>
                  </a:lnTo>
                  <a:lnTo>
                    <a:pt x="1" y="780"/>
                  </a:lnTo>
                  <a:lnTo>
                    <a:pt x="1" y="17731"/>
                  </a:lnTo>
                  <a:lnTo>
                    <a:pt x="1" y="17731"/>
                  </a:lnTo>
                  <a:lnTo>
                    <a:pt x="25" y="17877"/>
                  </a:lnTo>
                  <a:lnTo>
                    <a:pt x="74" y="18023"/>
                  </a:lnTo>
                  <a:lnTo>
                    <a:pt x="122" y="18169"/>
                  </a:lnTo>
                  <a:lnTo>
                    <a:pt x="220" y="18291"/>
                  </a:lnTo>
                  <a:lnTo>
                    <a:pt x="342" y="18388"/>
                  </a:lnTo>
                  <a:lnTo>
                    <a:pt x="488" y="18437"/>
                  </a:lnTo>
                  <a:lnTo>
                    <a:pt x="634" y="18486"/>
                  </a:lnTo>
                  <a:lnTo>
                    <a:pt x="780" y="18510"/>
                  </a:lnTo>
                  <a:lnTo>
                    <a:pt x="14321" y="18510"/>
                  </a:lnTo>
                  <a:lnTo>
                    <a:pt x="14321" y="18510"/>
                  </a:lnTo>
                  <a:lnTo>
                    <a:pt x="14467" y="18486"/>
                  </a:lnTo>
                  <a:lnTo>
                    <a:pt x="14614" y="18437"/>
                  </a:lnTo>
                  <a:lnTo>
                    <a:pt x="14760" y="18388"/>
                  </a:lnTo>
                  <a:lnTo>
                    <a:pt x="14881" y="18291"/>
                  </a:lnTo>
                  <a:lnTo>
                    <a:pt x="14979" y="18169"/>
                  </a:lnTo>
                  <a:lnTo>
                    <a:pt x="15028" y="18023"/>
                  </a:lnTo>
                  <a:lnTo>
                    <a:pt x="15076" y="17877"/>
                  </a:lnTo>
                  <a:lnTo>
                    <a:pt x="15101" y="17731"/>
                  </a:lnTo>
                  <a:lnTo>
                    <a:pt x="15101" y="780"/>
                  </a:lnTo>
                  <a:lnTo>
                    <a:pt x="15101" y="780"/>
                  </a:lnTo>
                  <a:lnTo>
                    <a:pt x="15076" y="634"/>
                  </a:lnTo>
                  <a:lnTo>
                    <a:pt x="15028" y="488"/>
                  </a:lnTo>
                  <a:lnTo>
                    <a:pt x="14979" y="341"/>
                  </a:lnTo>
                  <a:lnTo>
                    <a:pt x="14881" y="220"/>
                  </a:lnTo>
                  <a:lnTo>
                    <a:pt x="14760" y="122"/>
                  </a:lnTo>
                  <a:lnTo>
                    <a:pt x="14614" y="74"/>
                  </a:lnTo>
                  <a:lnTo>
                    <a:pt x="14467" y="25"/>
                  </a:lnTo>
                  <a:lnTo>
                    <a:pt x="14321" y="0"/>
                  </a:lnTo>
                  <a:lnTo>
                    <a:pt x="14321" y="0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1" name="Google Shape;701;p49"/>
            <p:cNvSpPr/>
            <p:nvPr/>
          </p:nvSpPr>
          <p:spPr>
            <a:xfrm>
              <a:off x="796650" y="274025"/>
              <a:ext cx="45100" cy="45100"/>
            </a:xfrm>
            <a:custGeom>
              <a:avLst/>
              <a:gdLst/>
              <a:ahLst/>
              <a:cxnLst/>
              <a:rect l="l" t="t" r="r" b="b"/>
              <a:pathLst>
                <a:path w="1804" h="1804" fill="none" extrusionOk="0">
                  <a:moveTo>
                    <a:pt x="902" y="1"/>
                  </a:moveTo>
                  <a:lnTo>
                    <a:pt x="902" y="1"/>
                  </a:lnTo>
                  <a:lnTo>
                    <a:pt x="1073" y="25"/>
                  </a:lnTo>
                  <a:lnTo>
                    <a:pt x="1243" y="74"/>
                  </a:lnTo>
                  <a:lnTo>
                    <a:pt x="1414" y="147"/>
                  </a:lnTo>
                  <a:lnTo>
                    <a:pt x="1535" y="269"/>
                  </a:lnTo>
                  <a:lnTo>
                    <a:pt x="1657" y="391"/>
                  </a:lnTo>
                  <a:lnTo>
                    <a:pt x="1730" y="561"/>
                  </a:lnTo>
                  <a:lnTo>
                    <a:pt x="1779" y="732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779" y="1073"/>
                  </a:lnTo>
                  <a:lnTo>
                    <a:pt x="1730" y="1243"/>
                  </a:lnTo>
                  <a:lnTo>
                    <a:pt x="1657" y="1414"/>
                  </a:lnTo>
                  <a:lnTo>
                    <a:pt x="1535" y="1535"/>
                  </a:lnTo>
                  <a:lnTo>
                    <a:pt x="1414" y="1657"/>
                  </a:lnTo>
                  <a:lnTo>
                    <a:pt x="1243" y="1730"/>
                  </a:lnTo>
                  <a:lnTo>
                    <a:pt x="1073" y="1779"/>
                  </a:lnTo>
                  <a:lnTo>
                    <a:pt x="902" y="1803"/>
                  </a:lnTo>
                  <a:lnTo>
                    <a:pt x="902" y="1803"/>
                  </a:lnTo>
                  <a:lnTo>
                    <a:pt x="732" y="1779"/>
                  </a:lnTo>
                  <a:lnTo>
                    <a:pt x="561" y="1730"/>
                  </a:lnTo>
                  <a:lnTo>
                    <a:pt x="391" y="1657"/>
                  </a:lnTo>
                  <a:lnTo>
                    <a:pt x="269" y="1535"/>
                  </a:lnTo>
                  <a:lnTo>
                    <a:pt x="147" y="1414"/>
                  </a:lnTo>
                  <a:lnTo>
                    <a:pt x="74" y="1243"/>
                  </a:lnTo>
                  <a:lnTo>
                    <a:pt x="25" y="1073"/>
                  </a:lnTo>
                  <a:lnTo>
                    <a:pt x="1" y="902"/>
                  </a:lnTo>
                  <a:lnTo>
                    <a:pt x="1" y="902"/>
                  </a:lnTo>
                  <a:lnTo>
                    <a:pt x="25" y="732"/>
                  </a:lnTo>
                  <a:lnTo>
                    <a:pt x="74" y="561"/>
                  </a:lnTo>
                  <a:lnTo>
                    <a:pt x="147" y="391"/>
                  </a:lnTo>
                  <a:lnTo>
                    <a:pt x="269" y="269"/>
                  </a:lnTo>
                  <a:lnTo>
                    <a:pt x="391" y="147"/>
                  </a:lnTo>
                  <a:lnTo>
                    <a:pt x="561" y="74"/>
                  </a:lnTo>
                  <a:lnTo>
                    <a:pt x="732" y="25"/>
                  </a:lnTo>
                  <a:lnTo>
                    <a:pt x="902" y="1"/>
                  </a:lnTo>
                  <a:lnTo>
                    <a:pt x="902" y="1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2" name="Google Shape;702;p49"/>
            <p:cNvSpPr/>
            <p:nvPr/>
          </p:nvSpPr>
          <p:spPr>
            <a:xfrm>
              <a:off x="713850" y="274025"/>
              <a:ext cx="45075" cy="45100"/>
            </a:xfrm>
            <a:custGeom>
              <a:avLst/>
              <a:gdLst/>
              <a:ahLst/>
              <a:cxnLst/>
              <a:rect l="l" t="t" r="r" b="b"/>
              <a:pathLst>
                <a:path w="1803" h="1804" fill="none" extrusionOk="0">
                  <a:moveTo>
                    <a:pt x="902" y="1"/>
                  </a:moveTo>
                  <a:lnTo>
                    <a:pt x="902" y="1"/>
                  </a:lnTo>
                  <a:lnTo>
                    <a:pt x="1072" y="25"/>
                  </a:lnTo>
                  <a:lnTo>
                    <a:pt x="1243" y="74"/>
                  </a:lnTo>
                  <a:lnTo>
                    <a:pt x="1413" y="147"/>
                  </a:lnTo>
                  <a:lnTo>
                    <a:pt x="1535" y="269"/>
                  </a:lnTo>
                  <a:lnTo>
                    <a:pt x="1657" y="391"/>
                  </a:lnTo>
                  <a:lnTo>
                    <a:pt x="1730" y="561"/>
                  </a:lnTo>
                  <a:lnTo>
                    <a:pt x="1779" y="732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779" y="1073"/>
                  </a:lnTo>
                  <a:lnTo>
                    <a:pt x="1730" y="1243"/>
                  </a:lnTo>
                  <a:lnTo>
                    <a:pt x="1657" y="1414"/>
                  </a:lnTo>
                  <a:lnTo>
                    <a:pt x="1535" y="1535"/>
                  </a:lnTo>
                  <a:lnTo>
                    <a:pt x="1413" y="1657"/>
                  </a:lnTo>
                  <a:lnTo>
                    <a:pt x="1243" y="1730"/>
                  </a:lnTo>
                  <a:lnTo>
                    <a:pt x="1072" y="1779"/>
                  </a:lnTo>
                  <a:lnTo>
                    <a:pt x="902" y="1803"/>
                  </a:lnTo>
                  <a:lnTo>
                    <a:pt x="902" y="1803"/>
                  </a:lnTo>
                  <a:lnTo>
                    <a:pt x="731" y="1779"/>
                  </a:lnTo>
                  <a:lnTo>
                    <a:pt x="561" y="1730"/>
                  </a:lnTo>
                  <a:lnTo>
                    <a:pt x="390" y="1657"/>
                  </a:lnTo>
                  <a:lnTo>
                    <a:pt x="269" y="1535"/>
                  </a:lnTo>
                  <a:lnTo>
                    <a:pt x="147" y="1414"/>
                  </a:lnTo>
                  <a:lnTo>
                    <a:pt x="74" y="1243"/>
                  </a:lnTo>
                  <a:lnTo>
                    <a:pt x="25" y="1073"/>
                  </a:lnTo>
                  <a:lnTo>
                    <a:pt x="1" y="902"/>
                  </a:lnTo>
                  <a:lnTo>
                    <a:pt x="1" y="902"/>
                  </a:lnTo>
                  <a:lnTo>
                    <a:pt x="25" y="732"/>
                  </a:lnTo>
                  <a:lnTo>
                    <a:pt x="74" y="561"/>
                  </a:lnTo>
                  <a:lnTo>
                    <a:pt x="147" y="391"/>
                  </a:lnTo>
                  <a:lnTo>
                    <a:pt x="269" y="269"/>
                  </a:lnTo>
                  <a:lnTo>
                    <a:pt x="390" y="147"/>
                  </a:lnTo>
                  <a:lnTo>
                    <a:pt x="561" y="74"/>
                  </a:lnTo>
                  <a:lnTo>
                    <a:pt x="731" y="25"/>
                  </a:lnTo>
                  <a:lnTo>
                    <a:pt x="902" y="1"/>
                  </a:lnTo>
                  <a:lnTo>
                    <a:pt x="902" y="1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3" name="Google Shape;703;p49"/>
            <p:cNvSpPr/>
            <p:nvPr/>
          </p:nvSpPr>
          <p:spPr>
            <a:xfrm>
              <a:off x="631050" y="274025"/>
              <a:ext cx="45075" cy="45100"/>
            </a:xfrm>
            <a:custGeom>
              <a:avLst/>
              <a:gdLst/>
              <a:ahLst/>
              <a:cxnLst/>
              <a:rect l="l" t="t" r="r" b="b"/>
              <a:pathLst>
                <a:path w="1803" h="1804" fill="none" extrusionOk="0">
                  <a:moveTo>
                    <a:pt x="0" y="902"/>
                  </a:moveTo>
                  <a:lnTo>
                    <a:pt x="0" y="902"/>
                  </a:lnTo>
                  <a:lnTo>
                    <a:pt x="25" y="732"/>
                  </a:lnTo>
                  <a:lnTo>
                    <a:pt x="73" y="561"/>
                  </a:lnTo>
                  <a:lnTo>
                    <a:pt x="147" y="391"/>
                  </a:lnTo>
                  <a:lnTo>
                    <a:pt x="268" y="269"/>
                  </a:lnTo>
                  <a:lnTo>
                    <a:pt x="390" y="147"/>
                  </a:lnTo>
                  <a:lnTo>
                    <a:pt x="561" y="74"/>
                  </a:lnTo>
                  <a:lnTo>
                    <a:pt x="731" y="25"/>
                  </a:lnTo>
                  <a:lnTo>
                    <a:pt x="902" y="1"/>
                  </a:lnTo>
                  <a:lnTo>
                    <a:pt x="902" y="1"/>
                  </a:lnTo>
                  <a:lnTo>
                    <a:pt x="1072" y="25"/>
                  </a:lnTo>
                  <a:lnTo>
                    <a:pt x="1243" y="74"/>
                  </a:lnTo>
                  <a:lnTo>
                    <a:pt x="1413" y="147"/>
                  </a:lnTo>
                  <a:lnTo>
                    <a:pt x="1535" y="269"/>
                  </a:lnTo>
                  <a:lnTo>
                    <a:pt x="1657" y="391"/>
                  </a:lnTo>
                  <a:lnTo>
                    <a:pt x="1730" y="561"/>
                  </a:lnTo>
                  <a:lnTo>
                    <a:pt x="1778" y="732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778" y="1073"/>
                  </a:lnTo>
                  <a:lnTo>
                    <a:pt x="1730" y="1243"/>
                  </a:lnTo>
                  <a:lnTo>
                    <a:pt x="1657" y="1414"/>
                  </a:lnTo>
                  <a:lnTo>
                    <a:pt x="1535" y="1535"/>
                  </a:lnTo>
                  <a:lnTo>
                    <a:pt x="1413" y="1657"/>
                  </a:lnTo>
                  <a:lnTo>
                    <a:pt x="1243" y="1730"/>
                  </a:lnTo>
                  <a:lnTo>
                    <a:pt x="1072" y="1779"/>
                  </a:lnTo>
                  <a:lnTo>
                    <a:pt x="902" y="1803"/>
                  </a:lnTo>
                  <a:lnTo>
                    <a:pt x="902" y="1803"/>
                  </a:lnTo>
                  <a:lnTo>
                    <a:pt x="731" y="1779"/>
                  </a:lnTo>
                  <a:lnTo>
                    <a:pt x="561" y="1730"/>
                  </a:lnTo>
                  <a:lnTo>
                    <a:pt x="390" y="1657"/>
                  </a:lnTo>
                  <a:lnTo>
                    <a:pt x="268" y="1535"/>
                  </a:lnTo>
                  <a:lnTo>
                    <a:pt x="147" y="1414"/>
                  </a:lnTo>
                  <a:lnTo>
                    <a:pt x="73" y="1243"/>
                  </a:lnTo>
                  <a:lnTo>
                    <a:pt x="25" y="1073"/>
                  </a:lnTo>
                  <a:lnTo>
                    <a:pt x="0" y="902"/>
                  </a:lnTo>
                  <a:lnTo>
                    <a:pt x="0" y="902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4" name="Google Shape;704;p49"/>
            <p:cNvSpPr/>
            <p:nvPr/>
          </p:nvSpPr>
          <p:spPr>
            <a:xfrm>
              <a:off x="649925" y="590050"/>
              <a:ext cx="133975" cy="25"/>
            </a:xfrm>
            <a:custGeom>
              <a:avLst/>
              <a:gdLst/>
              <a:ahLst/>
              <a:cxnLst/>
              <a:rect l="l" t="t" r="r" b="b"/>
              <a:pathLst>
                <a:path w="5359" h="1" fill="none" extrusionOk="0">
                  <a:moveTo>
                    <a:pt x="5358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5" name="Google Shape;705;p49"/>
            <p:cNvSpPr/>
            <p:nvPr/>
          </p:nvSpPr>
          <p:spPr>
            <a:xfrm>
              <a:off x="649925" y="534625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6" name="Google Shape;706;p49"/>
            <p:cNvSpPr/>
            <p:nvPr/>
          </p:nvSpPr>
          <p:spPr>
            <a:xfrm>
              <a:off x="649925" y="479825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7" name="Google Shape;707;p49"/>
            <p:cNvSpPr/>
            <p:nvPr/>
          </p:nvSpPr>
          <p:spPr>
            <a:xfrm>
              <a:off x="649925" y="424425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8" name="Google Shape;708;p49"/>
            <p:cNvSpPr/>
            <p:nvPr/>
          </p:nvSpPr>
          <p:spPr>
            <a:xfrm>
              <a:off x="879475" y="274025"/>
              <a:ext cx="45075" cy="45100"/>
            </a:xfrm>
            <a:custGeom>
              <a:avLst/>
              <a:gdLst/>
              <a:ahLst/>
              <a:cxnLst/>
              <a:rect l="l" t="t" r="r" b="b"/>
              <a:pathLst>
                <a:path w="1803" h="1804" fill="none" extrusionOk="0">
                  <a:moveTo>
                    <a:pt x="901" y="1803"/>
                  </a:moveTo>
                  <a:lnTo>
                    <a:pt x="901" y="1803"/>
                  </a:lnTo>
                  <a:lnTo>
                    <a:pt x="731" y="1779"/>
                  </a:lnTo>
                  <a:lnTo>
                    <a:pt x="560" y="1730"/>
                  </a:lnTo>
                  <a:lnTo>
                    <a:pt x="390" y="1657"/>
                  </a:lnTo>
                  <a:lnTo>
                    <a:pt x="268" y="1535"/>
                  </a:lnTo>
                  <a:lnTo>
                    <a:pt x="146" y="1414"/>
                  </a:lnTo>
                  <a:lnTo>
                    <a:pt x="73" y="1243"/>
                  </a:lnTo>
                  <a:lnTo>
                    <a:pt x="25" y="1073"/>
                  </a:lnTo>
                  <a:lnTo>
                    <a:pt x="0" y="902"/>
                  </a:lnTo>
                  <a:lnTo>
                    <a:pt x="0" y="902"/>
                  </a:lnTo>
                  <a:lnTo>
                    <a:pt x="25" y="732"/>
                  </a:lnTo>
                  <a:lnTo>
                    <a:pt x="73" y="561"/>
                  </a:lnTo>
                  <a:lnTo>
                    <a:pt x="146" y="391"/>
                  </a:lnTo>
                  <a:lnTo>
                    <a:pt x="268" y="269"/>
                  </a:lnTo>
                  <a:lnTo>
                    <a:pt x="390" y="147"/>
                  </a:lnTo>
                  <a:lnTo>
                    <a:pt x="560" y="74"/>
                  </a:lnTo>
                  <a:lnTo>
                    <a:pt x="731" y="25"/>
                  </a:lnTo>
                  <a:lnTo>
                    <a:pt x="901" y="1"/>
                  </a:lnTo>
                  <a:lnTo>
                    <a:pt x="901" y="1"/>
                  </a:lnTo>
                  <a:lnTo>
                    <a:pt x="1072" y="25"/>
                  </a:lnTo>
                  <a:lnTo>
                    <a:pt x="1242" y="74"/>
                  </a:lnTo>
                  <a:lnTo>
                    <a:pt x="1413" y="147"/>
                  </a:lnTo>
                  <a:lnTo>
                    <a:pt x="1535" y="269"/>
                  </a:lnTo>
                  <a:lnTo>
                    <a:pt x="1656" y="391"/>
                  </a:lnTo>
                  <a:lnTo>
                    <a:pt x="1729" y="561"/>
                  </a:lnTo>
                  <a:lnTo>
                    <a:pt x="1778" y="732"/>
                  </a:lnTo>
                  <a:lnTo>
                    <a:pt x="1802" y="902"/>
                  </a:lnTo>
                  <a:lnTo>
                    <a:pt x="1802" y="902"/>
                  </a:lnTo>
                  <a:lnTo>
                    <a:pt x="1778" y="1073"/>
                  </a:lnTo>
                  <a:lnTo>
                    <a:pt x="1729" y="1243"/>
                  </a:lnTo>
                  <a:lnTo>
                    <a:pt x="1656" y="1414"/>
                  </a:lnTo>
                  <a:lnTo>
                    <a:pt x="1535" y="1535"/>
                  </a:lnTo>
                  <a:lnTo>
                    <a:pt x="1413" y="1657"/>
                  </a:lnTo>
                  <a:lnTo>
                    <a:pt x="1242" y="1730"/>
                  </a:lnTo>
                  <a:lnTo>
                    <a:pt x="1072" y="1779"/>
                  </a:lnTo>
                  <a:lnTo>
                    <a:pt x="901" y="1803"/>
                  </a:lnTo>
                  <a:lnTo>
                    <a:pt x="901" y="1803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9" name="Google Shape;709;p49"/>
            <p:cNvSpPr/>
            <p:nvPr/>
          </p:nvSpPr>
          <p:spPr>
            <a:xfrm>
              <a:off x="654800" y="244200"/>
              <a:ext cx="25" cy="51175"/>
            </a:xfrm>
            <a:custGeom>
              <a:avLst/>
              <a:gdLst/>
              <a:ahLst/>
              <a:cxnLst/>
              <a:rect l="l" t="t" r="r" b="b"/>
              <a:pathLst>
                <a:path w="1" h="2047" fill="none" extrusionOk="0">
                  <a:moveTo>
                    <a:pt x="0" y="1"/>
                  </a:moveTo>
                  <a:lnTo>
                    <a:pt x="0" y="2046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0" name="Google Shape;710;p49"/>
            <p:cNvSpPr/>
            <p:nvPr/>
          </p:nvSpPr>
          <p:spPr>
            <a:xfrm>
              <a:off x="737600" y="244200"/>
              <a:ext cx="25" cy="51175"/>
            </a:xfrm>
            <a:custGeom>
              <a:avLst/>
              <a:gdLst/>
              <a:ahLst/>
              <a:cxnLst/>
              <a:rect l="l" t="t" r="r" b="b"/>
              <a:pathLst>
                <a:path w="1" h="2047" fill="none" extrusionOk="0">
                  <a:moveTo>
                    <a:pt x="1" y="1"/>
                  </a:moveTo>
                  <a:lnTo>
                    <a:pt x="1" y="2046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1" name="Google Shape;711;p49"/>
            <p:cNvSpPr/>
            <p:nvPr/>
          </p:nvSpPr>
          <p:spPr>
            <a:xfrm>
              <a:off x="820400" y="244200"/>
              <a:ext cx="25" cy="51175"/>
            </a:xfrm>
            <a:custGeom>
              <a:avLst/>
              <a:gdLst/>
              <a:ahLst/>
              <a:cxnLst/>
              <a:rect l="l" t="t" r="r" b="b"/>
              <a:pathLst>
                <a:path w="1" h="2047" fill="none" extrusionOk="0">
                  <a:moveTo>
                    <a:pt x="1" y="1"/>
                  </a:moveTo>
                  <a:lnTo>
                    <a:pt x="1" y="2046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2" name="Google Shape;712;p49"/>
            <p:cNvSpPr/>
            <p:nvPr/>
          </p:nvSpPr>
          <p:spPr>
            <a:xfrm>
              <a:off x="903225" y="244200"/>
              <a:ext cx="25" cy="51175"/>
            </a:xfrm>
            <a:custGeom>
              <a:avLst/>
              <a:gdLst/>
              <a:ahLst/>
              <a:cxnLst/>
              <a:rect l="l" t="t" r="r" b="b"/>
              <a:pathLst>
                <a:path w="1" h="2047" fill="none" extrusionOk="0">
                  <a:moveTo>
                    <a:pt x="0" y="1"/>
                  </a:moveTo>
                  <a:lnTo>
                    <a:pt x="0" y="2046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13" name="Google Shape;713;p49"/>
          <p:cNvGrpSpPr/>
          <p:nvPr/>
        </p:nvGrpSpPr>
        <p:grpSpPr>
          <a:xfrm>
            <a:off x="901439" y="399041"/>
            <a:ext cx="372594" cy="310144"/>
            <a:chOff x="1247825" y="322750"/>
            <a:chExt cx="443300" cy="369000"/>
          </a:xfrm>
        </p:grpSpPr>
        <p:sp>
          <p:nvSpPr>
            <p:cNvPr id="714" name="Google Shape;714;p49"/>
            <p:cNvSpPr/>
            <p:nvPr/>
          </p:nvSpPr>
          <p:spPr>
            <a:xfrm>
              <a:off x="1247825" y="322750"/>
              <a:ext cx="443300" cy="369000"/>
            </a:xfrm>
            <a:custGeom>
              <a:avLst/>
              <a:gdLst/>
              <a:ahLst/>
              <a:cxnLst/>
              <a:rect l="l" t="t" r="r" b="b"/>
              <a:pathLst>
                <a:path w="17732" h="14760" fill="none" extrusionOk="0">
                  <a:moveTo>
                    <a:pt x="16952" y="2558"/>
                  </a:moveTo>
                  <a:lnTo>
                    <a:pt x="13664" y="2558"/>
                  </a:lnTo>
                  <a:lnTo>
                    <a:pt x="13226" y="755"/>
                  </a:lnTo>
                  <a:lnTo>
                    <a:pt x="13226" y="755"/>
                  </a:lnTo>
                  <a:lnTo>
                    <a:pt x="13177" y="609"/>
                  </a:lnTo>
                  <a:lnTo>
                    <a:pt x="13104" y="463"/>
                  </a:lnTo>
                  <a:lnTo>
                    <a:pt x="13006" y="317"/>
                  </a:lnTo>
                  <a:lnTo>
                    <a:pt x="12885" y="220"/>
                  </a:lnTo>
                  <a:lnTo>
                    <a:pt x="12739" y="122"/>
                  </a:lnTo>
                  <a:lnTo>
                    <a:pt x="12592" y="49"/>
                  </a:lnTo>
                  <a:lnTo>
                    <a:pt x="12446" y="0"/>
                  </a:lnTo>
                  <a:lnTo>
                    <a:pt x="12276" y="0"/>
                  </a:lnTo>
                  <a:lnTo>
                    <a:pt x="5456" y="0"/>
                  </a:lnTo>
                  <a:lnTo>
                    <a:pt x="5456" y="0"/>
                  </a:lnTo>
                  <a:lnTo>
                    <a:pt x="5286" y="0"/>
                  </a:lnTo>
                  <a:lnTo>
                    <a:pt x="5140" y="49"/>
                  </a:lnTo>
                  <a:lnTo>
                    <a:pt x="4994" y="122"/>
                  </a:lnTo>
                  <a:lnTo>
                    <a:pt x="4848" y="220"/>
                  </a:lnTo>
                  <a:lnTo>
                    <a:pt x="4726" y="317"/>
                  </a:lnTo>
                  <a:lnTo>
                    <a:pt x="4628" y="463"/>
                  </a:lnTo>
                  <a:lnTo>
                    <a:pt x="4555" y="609"/>
                  </a:lnTo>
                  <a:lnTo>
                    <a:pt x="4507" y="755"/>
                  </a:lnTo>
                  <a:lnTo>
                    <a:pt x="4068" y="2558"/>
                  </a:lnTo>
                  <a:lnTo>
                    <a:pt x="3240" y="2558"/>
                  </a:lnTo>
                  <a:lnTo>
                    <a:pt x="3240" y="2558"/>
                  </a:lnTo>
                  <a:lnTo>
                    <a:pt x="3240" y="2558"/>
                  </a:lnTo>
                  <a:lnTo>
                    <a:pt x="3240" y="2460"/>
                  </a:lnTo>
                  <a:lnTo>
                    <a:pt x="3216" y="2363"/>
                  </a:lnTo>
                  <a:lnTo>
                    <a:pt x="3167" y="2290"/>
                  </a:lnTo>
                  <a:lnTo>
                    <a:pt x="3094" y="2217"/>
                  </a:lnTo>
                  <a:lnTo>
                    <a:pt x="3045" y="2144"/>
                  </a:lnTo>
                  <a:lnTo>
                    <a:pt x="2948" y="2119"/>
                  </a:lnTo>
                  <a:lnTo>
                    <a:pt x="2850" y="2071"/>
                  </a:lnTo>
                  <a:lnTo>
                    <a:pt x="2753" y="2071"/>
                  </a:lnTo>
                  <a:lnTo>
                    <a:pt x="2047" y="2071"/>
                  </a:lnTo>
                  <a:lnTo>
                    <a:pt x="2047" y="2071"/>
                  </a:lnTo>
                  <a:lnTo>
                    <a:pt x="1949" y="2071"/>
                  </a:lnTo>
                  <a:lnTo>
                    <a:pt x="1852" y="2119"/>
                  </a:lnTo>
                  <a:lnTo>
                    <a:pt x="1779" y="2144"/>
                  </a:lnTo>
                  <a:lnTo>
                    <a:pt x="1706" y="2217"/>
                  </a:lnTo>
                  <a:lnTo>
                    <a:pt x="1633" y="2290"/>
                  </a:lnTo>
                  <a:lnTo>
                    <a:pt x="1608" y="2363"/>
                  </a:lnTo>
                  <a:lnTo>
                    <a:pt x="1560" y="2460"/>
                  </a:lnTo>
                  <a:lnTo>
                    <a:pt x="1560" y="2558"/>
                  </a:lnTo>
                  <a:lnTo>
                    <a:pt x="1560" y="2558"/>
                  </a:lnTo>
                  <a:lnTo>
                    <a:pt x="780" y="2558"/>
                  </a:lnTo>
                  <a:lnTo>
                    <a:pt x="780" y="2558"/>
                  </a:lnTo>
                  <a:lnTo>
                    <a:pt x="634" y="2582"/>
                  </a:lnTo>
                  <a:lnTo>
                    <a:pt x="488" y="2631"/>
                  </a:lnTo>
                  <a:lnTo>
                    <a:pt x="342" y="2679"/>
                  </a:lnTo>
                  <a:lnTo>
                    <a:pt x="220" y="2777"/>
                  </a:lnTo>
                  <a:lnTo>
                    <a:pt x="123" y="2899"/>
                  </a:lnTo>
                  <a:lnTo>
                    <a:pt x="74" y="3045"/>
                  </a:lnTo>
                  <a:lnTo>
                    <a:pt x="25" y="3191"/>
                  </a:lnTo>
                  <a:lnTo>
                    <a:pt x="1" y="3337"/>
                  </a:lnTo>
                  <a:lnTo>
                    <a:pt x="1" y="13980"/>
                  </a:lnTo>
                  <a:lnTo>
                    <a:pt x="1" y="13980"/>
                  </a:lnTo>
                  <a:lnTo>
                    <a:pt x="25" y="14151"/>
                  </a:lnTo>
                  <a:lnTo>
                    <a:pt x="74" y="14297"/>
                  </a:lnTo>
                  <a:lnTo>
                    <a:pt x="123" y="14418"/>
                  </a:lnTo>
                  <a:lnTo>
                    <a:pt x="220" y="14540"/>
                  </a:lnTo>
                  <a:lnTo>
                    <a:pt x="342" y="14638"/>
                  </a:lnTo>
                  <a:lnTo>
                    <a:pt x="488" y="14711"/>
                  </a:lnTo>
                  <a:lnTo>
                    <a:pt x="634" y="14759"/>
                  </a:lnTo>
                  <a:lnTo>
                    <a:pt x="780" y="14759"/>
                  </a:lnTo>
                  <a:lnTo>
                    <a:pt x="16952" y="14759"/>
                  </a:lnTo>
                  <a:lnTo>
                    <a:pt x="16952" y="14759"/>
                  </a:lnTo>
                  <a:lnTo>
                    <a:pt x="17098" y="14759"/>
                  </a:lnTo>
                  <a:lnTo>
                    <a:pt x="17244" y="14711"/>
                  </a:lnTo>
                  <a:lnTo>
                    <a:pt x="17390" y="14638"/>
                  </a:lnTo>
                  <a:lnTo>
                    <a:pt x="17512" y="14540"/>
                  </a:lnTo>
                  <a:lnTo>
                    <a:pt x="17610" y="14418"/>
                  </a:lnTo>
                  <a:lnTo>
                    <a:pt x="17658" y="14297"/>
                  </a:lnTo>
                  <a:lnTo>
                    <a:pt x="17707" y="14151"/>
                  </a:lnTo>
                  <a:lnTo>
                    <a:pt x="17731" y="13980"/>
                  </a:lnTo>
                  <a:lnTo>
                    <a:pt x="17731" y="3337"/>
                  </a:lnTo>
                  <a:lnTo>
                    <a:pt x="17731" y="3337"/>
                  </a:lnTo>
                  <a:lnTo>
                    <a:pt x="17707" y="3191"/>
                  </a:lnTo>
                  <a:lnTo>
                    <a:pt x="17658" y="3045"/>
                  </a:lnTo>
                  <a:lnTo>
                    <a:pt x="17610" y="2899"/>
                  </a:lnTo>
                  <a:lnTo>
                    <a:pt x="17512" y="2777"/>
                  </a:lnTo>
                  <a:lnTo>
                    <a:pt x="17390" y="2679"/>
                  </a:lnTo>
                  <a:lnTo>
                    <a:pt x="17244" y="2631"/>
                  </a:lnTo>
                  <a:lnTo>
                    <a:pt x="17098" y="2582"/>
                  </a:lnTo>
                  <a:lnTo>
                    <a:pt x="16952" y="2558"/>
                  </a:lnTo>
                  <a:lnTo>
                    <a:pt x="16952" y="2558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5" name="Google Shape;715;p49"/>
            <p:cNvSpPr/>
            <p:nvPr/>
          </p:nvSpPr>
          <p:spPr>
            <a:xfrm>
              <a:off x="1398225" y="386675"/>
              <a:ext cx="142500" cy="25"/>
            </a:xfrm>
            <a:custGeom>
              <a:avLst/>
              <a:gdLst/>
              <a:ahLst/>
              <a:cxnLst/>
              <a:rect l="l" t="t" r="r" b="b"/>
              <a:pathLst>
                <a:path w="5700" h="1" fill="none" extrusionOk="0">
                  <a:moveTo>
                    <a:pt x="5700" y="1"/>
                  </a:move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6" name="Google Shape;716;p49"/>
            <p:cNvSpPr/>
            <p:nvPr/>
          </p:nvSpPr>
          <p:spPr>
            <a:xfrm>
              <a:off x="1370225" y="450000"/>
              <a:ext cx="198500" cy="197900"/>
            </a:xfrm>
            <a:custGeom>
              <a:avLst/>
              <a:gdLst/>
              <a:ahLst/>
              <a:cxnLst/>
              <a:rect l="l" t="t" r="r" b="b"/>
              <a:pathLst>
                <a:path w="7940" h="7916" fill="none" extrusionOk="0">
                  <a:moveTo>
                    <a:pt x="3970" y="7916"/>
                  </a:moveTo>
                  <a:lnTo>
                    <a:pt x="3970" y="7916"/>
                  </a:lnTo>
                  <a:lnTo>
                    <a:pt x="3556" y="7892"/>
                  </a:lnTo>
                  <a:lnTo>
                    <a:pt x="3166" y="7843"/>
                  </a:lnTo>
                  <a:lnTo>
                    <a:pt x="2801" y="7745"/>
                  </a:lnTo>
                  <a:lnTo>
                    <a:pt x="2436" y="7624"/>
                  </a:lnTo>
                  <a:lnTo>
                    <a:pt x="2070" y="7453"/>
                  </a:lnTo>
                  <a:lnTo>
                    <a:pt x="1754" y="7258"/>
                  </a:lnTo>
                  <a:lnTo>
                    <a:pt x="1462" y="7015"/>
                  </a:lnTo>
                  <a:lnTo>
                    <a:pt x="1169" y="6771"/>
                  </a:lnTo>
                  <a:lnTo>
                    <a:pt x="901" y="6479"/>
                  </a:lnTo>
                  <a:lnTo>
                    <a:pt x="682" y="6187"/>
                  </a:lnTo>
                  <a:lnTo>
                    <a:pt x="487" y="5846"/>
                  </a:lnTo>
                  <a:lnTo>
                    <a:pt x="317" y="5505"/>
                  </a:lnTo>
                  <a:lnTo>
                    <a:pt x="195" y="5139"/>
                  </a:lnTo>
                  <a:lnTo>
                    <a:pt x="98" y="4750"/>
                  </a:lnTo>
                  <a:lnTo>
                    <a:pt x="25" y="4360"/>
                  </a:lnTo>
                  <a:lnTo>
                    <a:pt x="0" y="3970"/>
                  </a:lnTo>
                  <a:lnTo>
                    <a:pt x="0" y="3970"/>
                  </a:lnTo>
                  <a:lnTo>
                    <a:pt x="25" y="3556"/>
                  </a:lnTo>
                  <a:lnTo>
                    <a:pt x="98" y="3167"/>
                  </a:lnTo>
                  <a:lnTo>
                    <a:pt x="195" y="2777"/>
                  </a:lnTo>
                  <a:lnTo>
                    <a:pt x="317" y="2412"/>
                  </a:lnTo>
                  <a:lnTo>
                    <a:pt x="487" y="2071"/>
                  </a:lnTo>
                  <a:lnTo>
                    <a:pt x="682" y="1754"/>
                  </a:lnTo>
                  <a:lnTo>
                    <a:pt x="901" y="1437"/>
                  </a:lnTo>
                  <a:lnTo>
                    <a:pt x="1169" y="1170"/>
                  </a:lnTo>
                  <a:lnTo>
                    <a:pt x="1462" y="902"/>
                  </a:lnTo>
                  <a:lnTo>
                    <a:pt x="1754" y="682"/>
                  </a:lnTo>
                  <a:lnTo>
                    <a:pt x="2070" y="488"/>
                  </a:lnTo>
                  <a:lnTo>
                    <a:pt x="2436" y="317"/>
                  </a:lnTo>
                  <a:lnTo>
                    <a:pt x="2801" y="171"/>
                  </a:lnTo>
                  <a:lnTo>
                    <a:pt x="3166" y="74"/>
                  </a:lnTo>
                  <a:lnTo>
                    <a:pt x="3556" y="25"/>
                  </a:lnTo>
                  <a:lnTo>
                    <a:pt x="3970" y="1"/>
                  </a:lnTo>
                  <a:lnTo>
                    <a:pt x="3970" y="1"/>
                  </a:lnTo>
                  <a:lnTo>
                    <a:pt x="4384" y="25"/>
                  </a:lnTo>
                  <a:lnTo>
                    <a:pt x="4774" y="74"/>
                  </a:lnTo>
                  <a:lnTo>
                    <a:pt x="5139" y="171"/>
                  </a:lnTo>
                  <a:lnTo>
                    <a:pt x="5505" y="317"/>
                  </a:lnTo>
                  <a:lnTo>
                    <a:pt x="5870" y="488"/>
                  </a:lnTo>
                  <a:lnTo>
                    <a:pt x="6186" y="682"/>
                  </a:lnTo>
                  <a:lnTo>
                    <a:pt x="6479" y="902"/>
                  </a:lnTo>
                  <a:lnTo>
                    <a:pt x="6771" y="1170"/>
                  </a:lnTo>
                  <a:lnTo>
                    <a:pt x="7039" y="1437"/>
                  </a:lnTo>
                  <a:lnTo>
                    <a:pt x="7258" y="1754"/>
                  </a:lnTo>
                  <a:lnTo>
                    <a:pt x="7453" y="2071"/>
                  </a:lnTo>
                  <a:lnTo>
                    <a:pt x="7623" y="2412"/>
                  </a:lnTo>
                  <a:lnTo>
                    <a:pt x="7745" y="2777"/>
                  </a:lnTo>
                  <a:lnTo>
                    <a:pt x="7843" y="3167"/>
                  </a:lnTo>
                  <a:lnTo>
                    <a:pt x="7916" y="3556"/>
                  </a:lnTo>
                  <a:lnTo>
                    <a:pt x="7940" y="3970"/>
                  </a:lnTo>
                  <a:lnTo>
                    <a:pt x="7940" y="3970"/>
                  </a:lnTo>
                  <a:lnTo>
                    <a:pt x="7916" y="4360"/>
                  </a:lnTo>
                  <a:lnTo>
                    <a:pt x="7843" y="4750"/>
                  </a:lnTo>
                  <a:lnTo>
                    <a:pt x="7745" y="5139"/>
                  </a:lnTo>
                  <a:lnTo>
                    <a:pt x="7623" y="5505"/>
                  </a:lnTo>
                  <a:lnTo>
                    <a:pt x="7453" y="5846"/>
                  </a:lnTo>
                  <a:lnTo>
                    <a:pt x="7258" y="6187"/>
                  </a:lnTo>
                  <a:lnTo>
                    <a:pt x="7039" y="6479"/>
                  </a:lnTo>
                  <a:lnTo>
                    <a:pt x="6771" y="6771"/>
                  </a:lnTo>
                  <a:lnTo>
                    <a:pt x="6479" y="7015"/>
                  </a:lnTo>
                  <a:lnTo>
                    <a:pt x="6186" y="7258"/>
                  </a:lnTo>
                  <a:lnTo>
                    <a:pt x="5870" y="7453"/>
                  </a:lnTo>
                  <a:lnTo>
                    <a:pt x="5505" y="7624"/>
                  </a:lnTo>
                  <a:lnTo>
                    <a:pt x="5139" y="7745"/>
                  </a:lnTo>
                  <a:lnTo>
                    <a:pt x="4774" y="7843"/>
                  </a:lnTo>
                  <a:lnTo>
                    <a:pt x="4384" y="7892"/>
                  </a:lnTo>
                  <a:lnTo>
                    <a:pt x="3970" y="7916"/>
                  </a:lnTo>
                  <a:lnTo>
                    <a:pt x="3970" y="7916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7" name="Google Shape;717;p49"/>
            <p:cNvSpPr/>
            <p:nvPr/>
          </p:nvSpPr>
          <p:spPr>
            <a:xfrm>
              <a:off x="1403100" y="482875"/>
              <a:ext cx="132750" cy="132150"/>
            </a:xfrm>
            <a:custGeom>
              <a:avLst/>
              <a:gdLst/>
              <a:ahLst/>
              <a:cxnLst/>
              <a:rect l="l" t="t" r="r" b="b"/>
              <a:pathLst>
                <a:path w="5310" h="5286" fill="none" extrusionOk="0">
                  <a:moveTo>
                    <a:pt x="2655" y="5286"/>
                  </a:moveTo>
                  <a:lnTo>
                    <a:pt x="2655" y="5286"/>
                  </a:lnTo>
                  <a:lnTo>
                    <a:pt x="2387" y="5286"/>
                  </a:lnTo>
                  <a:lnTo>
                    <a:pt x="2119" y="5237"/>
                  </a:lnTo>
                  <a:lnTo>
                    <a:pt x="1876" y="5164"/>
                  </a:lnTo>
                  <a:lnTo>
                    <a:pt x="1632" y="5091"/>
                  </a:lnTo>
                  <a:lnTo>
                    <a:pt x="1389" y="4969"/>
                  </a:lnTo>
                  <a:lnTo>
                    <a:pt x="1169" y="4847"/>
                  </a:lnTo>
                  <a:lnTo>
                    <a:pt x="975" y="4677"/>
                  </a:lnTo>
                  <a:lnTo>
                    <a:pt x="780" y="4506"/>
                  </a:lnTo>
                  <a:lnTo>
                    <a:pt x="609" y="4336"/>
                  </a:lnTo>
                  <a:lnTo>
                    <a:pt x="463" y="4117"/>
                  </a:lnTo>
                  <a:lnTo>
                    <a:pt x="317" y="3897"/>
                  </a:lnTo>
                  <a:lnTo>
                    <a:pt x="220" y="3678"/>
                  </a:lnTo>
                  <a:lnTo>
                    <a:pt x="122" y="3435"/>
                  </a:lnTo>
                  <a:lnTo>
                    <a:pt x="74" y="3191"/>
                  </a:lnTo>
                  <a:lnTo>
                    <a:pt x="25" y="2923"/>
                  </a:lnTo>
                  <a:lnTo>
                    <a:pt x="0" y="2655"/>
                  </a:lnTo>
                  <a:lnTo>
                    <a:pt x="0" y="2655"/>
                  </a:lnTo>
                  <a:lnTo>
                    <a:pt x="25" y="2387"/>
                  </a:lnTo>
                  <a:lnTo>
                    <a:pt x="74" y="2120"/>
                  </a:lnTo>
                  <a:lnTo>
                    <a:pt x="122" y="1852"/>
                  </a:lnTo>
                  <a:lnTo>
                    <a:pt x="220" y="1608"/>
                  </a:lnTo>
                  <a:lnTo>
                    <a:pt x="317" y="1389"/>
                  </a:lnTo>
                  <a:lnTo>
                    <a:pt x="463" y="1170"/>
                  </a:lnTo>
                  <a:lnTo>
                    <a:pt x="609" y="975"/>
                  </a:lnTo>
                  <a:lnTo>
                    <a:pt x="780" y="780"/>
                  </a:lnTo>
                  <a:lnTo>
                    <a:pt x="975" y="610"/>
                  </a:lnTo>
                  <a:lnTo>
                    <a:pt x="1169" y="463"/>
                  </a:lnTo>
                  <a:lnTo>
                    <a:pt x="1389" y="317"/>
                  </a:lnTo>
                  <a:lnTo>
                    <a:pt x="1632" y="220"/>
                  </a:lnTo>
                  <a:lnTo>
                    <a:pt x="1876" y="122"/>
                  </a:lnTo>
                  <a:lnTo>
                    <a:pt x="2119" y="49"/>
                  </a:lnTo>
                  <a:lnTo>
                    <a:pt x="2387" y="25"/>
                  </a:lnTo>
                  <a:lnTo>
                    <a:pt x="2655" y="1"/>
                  </a:lnTo>
                  <a:lnTo>
                    <a:pt x="2655" y="1"/>
                  </a:lnTo>
                  <a:lnTo>
                    <a:pt x="2923" y="25"/>
                  </a:lnTo>
                  <a:lnTo>
                    <a:pt x="3191" y="49"/>
                  </a:lnTo>
                  <a:lnTo>
                    <a:pt x="3435" y="122"/>
                  </a:lnTo>
                  <a:lnTo>
                    <a:pt x="3678" y="220"/>
                  </a:lnTo>
                  <a:lnTo>
                    <a:pt x="3922" y="317"/>
                  </a:lnTo>
                  <a:lnTo>
                    <a:pt x="4141" y="463"/>
                  </a:lnTo>
                  <a:lnTo>
                    <a:pt x="4336" y="610"/>
                  </a:lnTo>
                  <a:lnTo>
                    <a:pt x="4530" y="780"/>
                  </a:lnTo>
                  <a:lnTo>
                    <a:pt x="4701" y="975"/>
                  </a:lnTo>
                  <a:lnTo>
                    <a:pt x="4847" y="1170"/>
                  </a:lnTo>
                  <a:lnTo>
                    <a:pt x="4993" y="1389"/>
                  </a:lnTo>
                  <a:lnTo>
                    <a:pt x="5091" y="1608"/>
                  </a:lnTo>
                  <a:lnTo>
                    <a:pt x="5188" y="1852"/>
                  </a:lnTo>
                  <a:lnTo>
                    <a:pt x="5237" y="2120"/>
                  </a:lnTo>
                  <a:lnTo>
                    <a:pt x="5285" y="2387"/>
                  </a:lnTo>
                  <a:lnTo>
                    <a:pt x="5310" y="2655"/>
                  </a:lnTo>
                  <a:lnTo>
                    <a:pt x="5310" y="2655"/>
                  </a:lnTo>
                  <a:lnTo>
                    <a:pt x="5285" y="2923"/>
                  </a:lnTo>
                  <a:lnTo>
                    <a:pt x="5237" y="3191"/>
                  </a:lnTo>
                  <a:lnTo>
                    <a:pt x="5188" y="3435"/>
                  </a:lnTo>
                  <a:lnTo>
                    <a:pt x="5091" y="3678"/>
                  </a:lnTo>
                  <a:lnTo>
                    <a:pt x="4993" y="3897"/>
                  </a:lnTo>
                  <a:lnTo>
                    <a:pt x="4847" y="4117"/>
                  </a:lnTo>
                  <a:lnTo>
                    <a:pt x="4701" y="4336"/>
                  </a:lnTo>
                  <a:lnTo>
                    <a:pt x="4530" y="4506"/>
                  </a:lnTo>
                  <a:lnTo>
                    <a:pt x="4336" y="4677"/>
                  </a:lnTo>
                  <a:lnTo>
                    <a:pt x="4141" y="4847"/>
                  </a:lnTo>
                  <a:lnTo>
                    <a:pt x="3922" y="4969"/>
                  </a:lnTo>
                  <a:lnTo>
                    <a:pt x="3678" y="5091"/>
                  </a:lnTo>
                  <a:lnTo>
                    <a:pt x="3435" y="5164"/>
                  </a:lnTo>
                  <a:lnTo>
                    <a:pt x="3191" y="5237"/>
                  </a:lnTo>
                  <a:lnTo>
                    <a:pt x="2923" y="5286"/>
                  </a:lnTo>
                  <a:lnTo>
                    <a:pt x="2655" y="5286"/>
                  </a:lnTo>
                  <a:lnTo>
                    <a:pt x="2655" y="5286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8" name="Google Shape;718;p49"/>
            <p:cNvSpPr/>
            <p:nvPr/>
          </p:nvSpPr>
          <p:spPr>
            <a:xfrm>
              <a:off x="1588800" y="435400"/>
              <a:ext cx="66400" cy="43850"/>
            </a:xfrm>
            <a:custGeom>
              <a:avLst/>
              <a:gdLst/>
              <a:ahLst/>
              <a:cxnLst/>
              <a:rect l="l" t="t" r="r" b="b"/>
              <a:pathLst>
                <a:path w="2656" h="1754" fill="none" extrusionOk="0">
                  <a:moveTo>
                    <a:pt x="2655" y="1266"/>
                  </a:moveTo>
                  <a:lnTo>
                    <a:pt x="2655" y="1266"/>
                  </a:lnTo>
                  <a:lnTo>
                    <a:pt x="2655" y="1364"/>
                  </a:lnTo>
                  <a:lnTo>
                    <a:pt x="2631" y="1461"/>
                  </a:lnTo>
                  <a:lnTo>
                    <a:pt x="2582" y="1534"/>
                  </a:lnTo>
                  <a:lnTo>
                    <a:pt x="2509" y="1607"/>
                  </a:lnTo>
                  <a:lnTo>
                    <a:pt x="2461" y="1680"/>
                  </a:lnTo>
                  <a:lnTo>
                    <a:pt x="2363" y="1705"/>
                  </a:lnTo>
                  <a:lnTo>
                    <a:pt x="2266" y="1754"/>
                  </a:lnTo>
                  <a:lnTo>
                    <a:pt x="2168" y="1754"/>
                  </a:lnTo>
                  <a:lnTo>
                    <a:pt x="488" y="1754"/>
                  </a:lnTo>
                  <a:lnTo>
                    <a:pt x="488" y="1754"/>
                  </a:lnTo>
                  <a:lnTo>
                    <a:pt x="390" y="1754"/>
                  </a:lnTo>
                  <a:lnTo>
                    <a:pt x="293" y="1705"/>
                  </a:lnTo>
                  <a:lnTo>
                    <a:pt x="220" y="1680"/>
                  </a:lnTo>
                  <a:lnTo>
                    <a:pt x="147" y="1607"/>
                  </a:lnTo>
                  <a:lnTo>
                    <a:pt x="74" y="1534"/>
                  </a:lnTo>
                  <a:lnTo>
                    <a:pt x="49" y="1461"/>
                  </a:lnTo>
                  <a:lnTo>
                    <a:pt x="1" y="1364"/>
                  </a:lnTo>
                  <a:lnTo>
                    <a:pt x="1" y="1266"/>
                  </a:lnTo>
                  <a:lnTo>
                    <a:pt x="1" y="487"/>
                  </a:lnTo>
                  <a:lnTo>
                    <a:pt x="1" y="487"/>
                  </a:lnTo>
                  <a:lnTo>
                    <a:pt x="1" y="390"/>
                  </a:lnTo>
                  <a:lnTo>
                    <a:pt x="49" y="292"/>
                  </a:lnTo>
                  <a:lnTo>
                    <a:pt x="74" y="219"/>
                  </a:lnTo>
                  <a:lnTo>
                    <a:pt x="147" y="146"/>
                  </a:lnTo>
                  <a:lnTo>
                    <a:pt x="220" y="73"/>
                  </a:lnTo>
                  <a:lnTo>
                    <a:pt x="293" y="49"/>
                  </a:lnTo>
                  <a:lnTo>
                    <a:pt x="390" y="0"/>
                  </a:lnTo>
                  <a:lnTo>
                    <a:pt x="488" y="0"/>
                  </a:lnTo>
                  <a:lnTo>
                    <a:pt x="2168" y="0"/>
                  </a:lnTo>
                  <a:lnTo>
                    <a:pt x="2168" y="0"/>
                  </a:lnTo>
                  <a:lnTo>
                    <a:pt x="2266" y="0"/>
                  </a:lnTo>
                  <a:lnTo>
                    <a:pt x="2363" y="49"/>
                  </a:lnTo>
                  <a:lnTo>
                    <a:pt x="2461" y="73"/>
                  </a:lnTo>
                  <a:lnTo>
                    <a:pt x="2509" y="146"/>
                  </a:lnTo>
                  <a:lnTo>
                    <a:pt x="2582" y="219"/>
                  </a:lnTo>
                  <a:lnTo>
                    <a:pt x="2631" y="292"/>
                  </a:lnTo>
                  <a:lnTo>
                    <a:pt x="2655" y="390"/>
                  </a:lnTo>
                  <a:lnTo>
                    <a:pt x="2655" y="487"/>
                  </a:lnTo>
                  <a:lnTo>
                    <a:pt x="2655" y="1266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19" name="Google Shape;719;p49"/>
          <p:cNvGrpSpPr/>
          <p:nvPr/>
        </p:nvGrpSpPr>
        <p:grpSpPr>
          <a:xfrm>
            <a:off x="1474618" y="397507"/>
            <a:ext cx="356204" cy="313212"/>
            <a:chOff x="1929775" y="320925"/>
            <a:chExt cx="423800" cy="372650"/>
          </a:xfrm>
        </p:grpSpPr>
        <p:sp>
          <p:nvSpPr>
            <p:cNvPr id="720" name="Google Shape;720;p49"/>
            <p:cNvSpPr/>
            <p:nvPr/>
          </p:nvSpPr>
          <p:spPr>
            <a:xfrm>
              <a:off x="1929775" y="320925"/>
              <a:ext cx="423800" cy="372650"/>
            </a:xfrm>
            <a:custGeom>
              <a:avLst/>
              <a:gdLst/>
              <a:ahLst/>
              <a:cxnLst/>
              <a:rect l="l" t="t" r="r" b="b"/>
              <a:pathLst>
                <a:path w="16952" h="14906" fill="none" extrusionOk="0">
                  <a:moveTo>
                    <a:pt x="16172" y="0"/>
                  </a:moveTo>
                  <a:lnTo>
                    <a:pt x="780" y="0"/>
                  </a:lnTo>
                  <a:lnTo>
                    <a:pt x="780" y="0"/>
                  </a:lnTo>
                  <a:lnTo>
                    <a:pt x="634" y="25"/>
                  </a:lnTo>
                  <a:lnTo>
                    <a:pt x="488" y="73"/>
                  </a:lnTo>
                  <a:lnTo>
                    <a:pt x="341" y="146"/>
                  </a:lnTo>
                  <a:lnTo>
                    <a:pt x="220" y="244"/>
                  </a:lnTo>
                  <a:lnTo>
                    <a:pt x="122" y="341"/>
                  </a:lnTo>
                  <a:lnTo>
                    <a:pt x="74" y="487"/>
                  </a:lnTo>
                  <a:lnTo>
                    <a:pt x="25" y="634"/>
                  </a:lnTo>
                  <a:lnTo>
                    <a:pt x="0" y="780"/>
                  </a:lnTo>
                  <a:lnTo>
                    <a:pt x="0" y="14126"/>
                  </a:lnTo>
                  <a:lnTo>
                    <a:pt x="0" y="14126"/>
                  </a:lnTo>
                  <a:lnTo>
                    <a:pt x="25" y="14272"/>
                  </a:lnTo>
                  <a:lnTo>
                    <a:pt x="74" y="14418"/>
                  </a:lnTo>
                  <a:lnTo>
                    <a:pt x="122" y="14565"/>
                  </a:lnTo>
                  <a:lnTo>
                    <a:pt x="220" y="14662"/>
                  </a:lnTo>
                  <a:lnTo>
                    <a:pt x="341" y="14759"/>
                  </a:lnTo>
                  <a:lnTo>
                    <a:pt x="488" y="14832"/>
                  </a:lnTo>
                  <a:lnTo>
                    <a:pt x="634" y="14881"/>
                  </a:lnTo>
                  <a:lnTo>
                    <a:pt x="780" y="14906"/>
                  </a:lnTo>
                  <a:lnTo>
                    <a:pt x="16172" y="14906"/>
                  </a:lnTo>
                  <a:lnTo>
                    <a:pt x="16172" y="14906"/>
                  </a:lnTo>
                  <a:lnTo>
                    <a:pt x="16318" y="14881"/>
                  </a:lnTo>
                  <a:lnTo>
                    <a:pt x="16464" y="14832"/>
                  </a:lnTo>
                  <a:lnTo>
                    <a:pt x="16611" y="14759"/>
                  </a:lnTo>
                  <a:lnTo>
                    <a:pt x="16732" y="14662"/>
                  </a:lnTo>
                  <a:lnTo>
                    <a:pt x="16830" y="14565"/>
                  </a:lnTo>
                  <a:lnTo>
                    <a:pt x="16878" y="14418"/>
                  </a:lnTo>
                  <a:lnTo>
                    <a:pt x="16927" y="14272"/>
                  </a:lnTo>
                  <a:lnTo>
                    <a:pt x="16952" y="14126"/>
                  </a:lnTo>
                  <a:lnTo>
                    <a:pt x="16952" y="780"/>
                  </a:lnTo>
                  <a:lnTo>
                    <a:pt x="16952" y="780"/>
                  </a:lnTo>
                  <a:lnTo>
                    <a:pt x="16927" y="634"/>
                  </a:lnTo>
                  <a:lnTo>
                    <a:pt x="16878" y="487"/>
                  </a:lnTo>
                  <a:lnTo>
                    <a:pt x="16830" y="341"/>
                  </a:lnTo>
                  <a:lnTo>
                    <a:pt x="16732" y="244"/>
                  </a:lnTo>
                  <a:lnTo>
                    <a:pt x="16611" y="146"/>
                  </a:lnTo>
                  <a:lnTo>
                    <a:pt x="16464" y="73"/>
                  </a:lnTo>
                  <a:lnTo>
                    <a:pt x="16318" y="25"/>
                  </a:lnTo>
                  <a:lnTo>
                    <a:pt x="16172" y="0"/>
                  </a:lnTo>
                  <a:lnTo>
                    <a:pt x="16172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1" name="Google Shape;721;p49"/>
            <p:cNvSpPr/>
            <p:nvPr/>
          </p:nvSpPr>
          <p:spPr>
            <a:xfrm>
              <a:off x="1954125" y="345275"/>
              <a:ext cx="375100" cy="323950"/>
            </a:xfrm>
            <a:custGeom>
              <a:avLst/>
              <a:gdLst/>
              <a:ahLst/>
              <a:cxnLst/>
              <a:rect l="l" t="t" r="r" b="b"/>
              <a:pathLst>
                <a:path w="15004" h="12958" fill="none" extrusionOk="0">
                  <a:moveTo>
                    <a:pt x="15003" y="12957"/>
                  </a:moveTo>
                  <a:lnTo>
                    <a:pt x="1" y="12957"/>
                  </a:lnTo>
                  <a:lnTo>
                    <a:pt x="1" y="0"/>
                  </a:lnTo>
                  <a:lnTo>
                    <a:pt x="15003" y="0"/>
                  </a:lnTo>
                  <a:lnTo>
                    <a:pt x="15003" y="12957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2" name="Google Shape;722;p49"/>
            <p:cNvSpPr/>
            <p:nvPr/>
          </p:nvSpPr>
          <p:spPr>
            <a:xfrm>
              <a:off x="2162375" y="534625"/>
              <a:ext cx="146750" cy="113275"/>
            </a:xfrm>
            <a:custGeom>
              <a:avLst/>
              <a:gdLst/>
              <a:ahLst/>
              <a:cxnLst/>
              <a:rect l="l" t="t" r="r" b="b"/>
              <a:pathLst>
                <a:path w="5870" h="4531" fill="none" extrusionOk="0">
                  <a:moveTo>
                    <a:pt x="0" y="2266"/>
                  </a:moveTo>
                  <a:lnTo>
                    <a:pt x="1534" y="244"/>
                  </a:lnTo>
                  <a:lnTo>
                    <a:pt x="1534" y="244"/>
                  </a:lnTo>
                  <a:lnTo>
                    <a:pt x="1632" y="147"/>
                  </a:lnTo>
                  <a:lnTo>
                    <a:pt x="1754" y="50"/>
                  </a:lnTo>
                  <a:lnTo>
                    <a:pt x="1875" y="1"/>
                  </a:lnTo>
                  <a:lnTo>
                    <a:pt x="2022" y="1"/>
                  </a:lnTo>
                  <a:lnTo>
                    <a:pt x="2143" y="1"/>
                  </a:lnTo>
                  <a:lnTo>
                    <a:pt x="2289" y="50"/>
                  </a:lnTo>
                  <a:lnTo>
                    <a:pt x="2411" y="147"/>
                  </a:lnTo>
                  <a:lnTo>
                    <a:pt x="2509" y="244"/>
                  </a:lnTo>
                  <a:lnTo>
                    <a:pt x="5870" y="4531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3" name="Google Shape;723;p49"/>
            <p:cNvSpPr/>
            <p:nvPr/>
          </p:nvSpPr>
          <p:spPr>
            <a:xfrm>
              <a:off x="1974225" y="468875"/>
              <a:ext cx="232600" cy="179025"/>
            </a:xfrm>
            <a:custGeom>
              <a:avLst/>
              <a:gdLst/>
              <a:ahLst/>
              <a:cxnLst/>
              <a:rect l="l" t="t" r="r" b="b"/>
              <a:pathLst>
                <a:path w="9304" h="7161" fill="none" extrusionOk="0">
                  <a:moveTo>
                    <a:pt x="0" y="3995"/>
                  </a:moveTo>
                  <a:lnTo>
                    <a:pt x="2923" y="244"/>
                  </a:lnTo>
                  <a:lnTo>
                    <a:pt x="2923" y="244"/>
                  </a:lnTo>
                  <a:lnTo>
                    <a:pt x="3020" y="147"/>
                  </a:lnTo>
                  <a:lnTo>
                    <a:pt x="3142" y="49"/>
                  </a:lnTo>
                  <a:lnTo>
                    <a:pt x="3264" y="1"/>
                  </a:lnTo>
                  <a:lnTo>
                    <a:pt x="3410" y="1"/>
                  </a:lnTo>
                  <a:lnTo>
                    <a:pt x="3532" y="1"/>
                  </a:lnTo>
                  <a:lnTo>
                    <a:pt x="3678" y="49"/>
                  </a:lnTo>
                  <a:lnTo>
                    <a:pt x="3800" y="147"/>
                  </a:lnTo>
                  <a:lnTo>
                    <a:pt x="3897" y="244"/>
                  </a:lnTo>
                  <a:lnTo>
                    <a:pt x="9304" y="7161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4" name="Google Shape;724;p49"/>
            <p:cNvSpPr/>
            <p:nvPr/>
          </p:nvSpPr>
          <p:spPr>
            <a:xfrm>
              <a:off x="2169675" y="396425"/>
              <a:ext cx="97450" cy="97450"/>
            </a:xfrm>
            <a:custGeom>
              <a:avLst/>
              <a:gdLst/>
              <a:ahLst/>
              <a:cxnLst/>
              <a:rect l="l" t="t" r="r" b="b"/>
              <a:pathLst>
                <a:path w="3898" h="3898" fill="none" extrusionOk="0">
                  <a:moveTo>
                    <a:pt x="1949" y="3897"/>
                  </a:moveTo>
                  <a:lnTo>
                    <a:pt x="1949" y="3897"/>
                  </a:lnTo>
                  <a:lnTo>
                    <a:pt x="1754" y="3897"/>
                  </a:lnTo>
                  <a:lnTo>
                    <a:pt x="1559" y="3873"/>
                  </a:lnTo>
                  <a:lnTo>
                    <a:pt x="1364" y="3824"/>
                  </a:lnTo>
                  <a:lnTo>
                    <a:pt x="1194" y="3751"/>
                  </a:lnTo>
                  <a:lnTo>
                    <a:pt x="1023" y="3678"/>
                  </a:lnTo>
                  <a:lnTo>
                    <a:pt x="853" y="3580"/>
                  </a:lnTo>
                  <a:lnTo>
                    <a:pt x="707" y="3459"/>
                  </a:lnTo>
                  <a:lnTo>
                    <a:pt x="560" y="3337"/>
                  </a:lnTo>
                  <a:lnTo>
                    <a:pt x="439" y="3191"/>
                  </a:lnTo>
                  <a:lnTo>
                    <a:pt x="317" y="3045"/>
                  </a:lnTo>
                  <a:lnTo>
                    <a:pt x="220" y="2874"/>
                  </a:lnTo>
                  <a:lnTo>
                    <a:pt x="146" y="2704"/>
                  </a:lnTo>
                  <a:lnTo>
                    <a:pt x="73" y="2533"/>
                  </a:lnTo>
                  <a:lnTo>
                    <a:pt x="25" y="2338"/>
                  </a:lnTo>
                  <a:lnTo>
                    <a:pt x="0" y="2168"/>
                  </a:lnTo>
                  <a:lnTo>
                    <a:pt x="0" y="1949"/>
                  </a:lnTo>
                  <a:lnTo>
                    <a:pt x="0" y="1949"/>
                  </a:lnTo>
                  <a:lnTo>
                    <a:pt x="0" y="1754"/>
                  </a:lnTo>
                  <a:lnTo>
                    <a:pt x="25" y="1559"/>
                  </a:lnTo>
                  <a:lnTo>
                    <a:pt x="73" y="1389"/>
                  </a:lnTo>
                  <a:lnTo>
                    <a:pt x="146" y="1194"/>
                  </a:lnTo>
                  <a:lnTo>
                    <a:pt x="220" y="1023"/>
                  </a:lnTo>
                  <a:lnTo>
                    <a:pt x="317" y="877"/>
                  </a:lnTo>
                  <a:lnTo>
                    <a:pt x="439" y="707"/>
                  </a:lnTo>
                  <a:lnTo>
                    <a:pt x="560" y="585"/>
                  </a:lnTo>
                  <a:lnTo>
                    <a:pt x="707" y="463"/>
                  </a:lnTo>
                  <a:lnTo>
                    <a:pt x="853" y="341"/>
                  </a:lnTo>
                  <a:lnTo>
                    <a:pt x="1023" y="244"/>
                  </a:lnTo>
                  <a:lnTo>
                    <a:pt x="1194" y="171"/>
                  </a:lnTo>
                  <a:lnTo>
                    <a:pt x="1364" y="98"/>
                  </a:lnTo>
                  <a:lnTo>
                    <a:pt x="1559" y="49"/>
                  </a:lnTo>
                  <a:lnTo>
                    <a:pt x="1754" y="25"/>
                  </a:lnTo>
                  <a:lnTo>
                    <a:pt x="1949" y="0"/>
                  </a:lnTo>
                  <a:lnTo>
                    <a:pt x="1949" y="0"/>
                  </a:lnTo>
                  <a:lnTo>
                    <a:pt x="2144" y="25"/>
                  </a:lnTo>
                  <a:lnTo>
                    <a:pt x="2338" y="49"/>
                  </a:lnTo>
                  <a:lnTo>
                    <a:pt x="2533" y="98"/>
                  </a:lnTo>
                  <a:lnTo>
                    <a:pt x="2704" y="171"/>
                  </a:lnTo>
                  <a:lnTo>
                    <a:pt x="2874" y="244"/>
                  </a:lnTo>
                  <a:lnTo>
                    <a:pt x="3020" y="341"/>
                  </a:lnTo>
                  <a:lnTo>
                    <a:pt x="3191" y="463"/>
                  </a:lnTo>
                  <a:lnTo>
                    <a:pt x="3313" y="585"/>
                  </a:lnTo>
                  <a:lnTo>
                    <a:pt x="3459" y="707"/>
                  </a:lnTo>
                  <a:lnTo>
                    <a:pt x="3556" y="877"/>
                  </a:lnTo>
                  <a:lnTo>
                    <a:pt x="3654" y="1023"/>
                  </a:lnTo>
                  <a:lnTo>
                    <a:pt x="3727" y="1194"/>
                  </a:lnTo>
                  <a:lnTo>
                    <a:pt x="3800" y="1389"/>
                  </a:lnTo>
                  <a:lnTo>
                    <a:pt x="3848" y="1559"/>
                  </a:lnTo>
                  <a:lnTo>
                    <a:pt x="3873" y="1754"/>
                  </a:lnTo>
                  <a:lnTo>
                    <a:pt x="3897" y="1949"/>
                  </a:lnTo>
                  <a:lnTo>
                    <a:pt x="3897" y="1949"/>
                  </a:lnTo>
                  <a:lnTo>
                    <a:pt x="3873" y="2168"/>
                  </a:lnTo>
                  <a:lnTo>
                    <a:pt x="3848" y="2338"/>
                  </a:lnTo>
                  <a:lnTo>
                    <a:pt x="3800" y="2533"/>
                  </a:lnTo>
                  <a:lnTo>
                    <a:pt x="3727" y="2704"/>
                  </a:lnTo>
                  <a:lnTo>
                    <a:pt x="3654" y="2874"/>
                  </a:lnTo>
                  <a:lnTo>
                    <a:pt x="3556" y="3045"/>
                  </a:lnTo>
                  <a:lnTo>
                    <a:pt x="3459" y="3191"/>
                  </a:lnTo>
                  <a:lnTo>
                    <a:pt x="3313" y="3337"/>
                  </a:lnTo>
                  <a:lnTo>
                    <a:pt x="3191" y="3459"/>
                  </a:lnTo>
                  <a:lnTo>
                    <a:pt x="3020" y="3580"/>
                  </a:lnTo>
                  <a:lnTo>
                    <a:pt x="2874" y="3678"/>
                  </a:lnTo>
                  <a:lnTo>
                    <a:pt x="2704" y="3751"/>
                  </a:lnTo>
                  <a:lnTo>
                    <a:pt x="2533" y="3824"/>
                  </a:lnTo>
                  <a:lnTo>
                    <a:pt x="2338" y="3873"/>
                  </a:lnTo>
                  <a:lnTo>
                    <a:pt x="2144" y="3897"/>
                  </a:lnTo>
                  <a:lnTo>
                    <a:pt x="1949" y="3897"/>
                  </a:lnTo>
                  <a:lnTo>
                    <a:pt x="1949" y="3897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25" name="Google Shape;725;p49"/>
          <p:cNvSpPr/>
          <p:nvPr/>
        </p:nvSpPr>
        <p:spPr>
          <a:xfrm>
            <a:off x="2071920" y="386254"/>
            <a:ext cx="291717" cy="335738"/>
          </a:xfrm>
          <a:custGeom>
            <a:avLst/>
            <a:gdLst/>
            <a:ahLst/>
            <a:cxnLst/>
            <a:rect l="l" t="t" r="r" b="b"/>
            <a:pathLst>
              <a:path w="13883" h="15978" fill="none" extrusionOk="0">
                <a:moveTo>
                  <a:pt x="3240" y="3240"/>
                </a:moveTo>
                <a:lnTo>
                  <a:pt x="3240" y="12616"/>
                </a:lnTo>
                <a:lnTo>
                  <a:pt x="3240" y="12616"/>
                </a:lnTo>
                <a:lnTo>
                  <a:pt x="2899" y="12592"/>
                </a:lnTo>
                <a:lnTo>
                  <a:pt x="2558" y="12592"/>
                </a:lnTo>
                <a:lnTo>
                  <a:pt x="2193" y="12641"/>
                </a:lnTo>
                <a:lnTo>
                  <a:pt x="1827" y="12738"/>
                </a:lnTo>
                <a:lnTo>
                  <a:pt x="1827" y="12738"/>
                </a:lnTo>
                <a:lnTo>
                  <a:pt x="1608" y="12811"/>
                </a:lnTo>
                <a:lnTo>
                  <a:pt x="1389" y="12909"/>
                </a:lnTo>
                <a:lnTo>
                  <a:pt x="1194" y="13030"/>
                </a:lnTo>
                <a:lnTo>
                  <a:pt x="999" y="13128"/>
                </a:lnTo>
                <a:lnTo>
                  <a:pt x="804" y="13274"/>
                </a:lnTo>
                <a:lnTo>
                  <a:pt x="658" y="13396"/>
                </a:lnTo>
                <a:lnTo>
                  <a:pt x="512" y="13542"/>
                </a:lnTo>
                <a:lnTo>
                  <a:pt x="390" y="13688"/>
                </a:lnTo>
                <a:lnTo>
                  <a:pt x="269" y="13858"/>
                </a:lnTo>
                <a:lnTo>
                  <a:pt x="171" y="14005"/>
                </a:lnTo>
                <a:lnTo>
                  <a:pt x="98" y="14175"/>
                </a:lnTo>
                <a:lnTo>
                  <a:pt x="49" y="14346"/>
                </a:lnTo>
                <a:lnTo>
                  <a:pt x="25" y="14492"/>
                </a:lnTo>
                <a:lnTo>
                  <a:pt x="1" y="14662"/>
                </a:lnTo>
                <a:lnTo>
                  <a:pt x="25" y="14833"/>
                </a:lnTo>
                <a:lnTo>
                  <a:pt x="49" y="14979"/>
                </a:lnTo>
                <a:lnTo>
                  <a:pt x="49" y="14979"/>
                </a:lnTo>
                <a:lnTo>
                  <a:pt x="122" y="15149"/>
                </a:lnTo>
                <a:lnTo>
                  <a:pt x="196" y="15295"/>
                </a:lnTo>
                <a:lnTo>
                  <a:pt x="293" y="15417"/>
                </a:lnTo>
                <a:lnTo>
                  <a:pt x="415" y="15539"/>
                </a:lnTo>
                <a:lnTo>
                  <a:pt x="561" y="15636"/>
                </a:lnTo>
                <a:lnTo>
                  <a:pt x="707" y="15734"/>
                </a:lnTo>
                <a:lnTo>
                  <a:pt x="877" y="15807"/>
                </a:lnTo>
                <a:lnTo>
                  <a:pt x="1072" y="15880"/>
                </a:lnTo>
                <a:lnTo>
                  <a:pt x="1243" y="15929"/>
                </a:lnTo>
                <a:lnTo>
                  <a:pt x="1462" y="15953"/>
                </a:lnTo>
                <a:lnTo>
                  <a:pt x="1657" y="15977"/>
                </a:lnTo>
                <a:lnTo>
                  <a:pt x="1876" y="15977"/>
                </a:lnTo>
                <a:lnTo>
                  <a:pt x="2095" y="15953"/>
                </a:lnTo>
                <a:lnTo>
                  <a:pt x="2339" y="15929"/>
                </a:lnTo>
                <a:lnTo>
                  <a:pt x="2558" y="15880"/>
                </a:lnTo>
                <a:lnTo>
                  <a:pt x="2801" y="15831"/>
                </a:lnTo>
                <a:lnTo>
                  <a:pt x="2801" y="15831"/>
                </a:lnTo>
                <a:lnTo>
                  <a:pt x="3216" y="15661"/>
                </a:lnTo>
                <a:lnTo>
                  <a:pt x="3581" y="15466"/>
                </a:lnTo>
                <a:lnTo>
                  <a:pt x="3897" y="15247"/>
                </a:lnTo>
                <a:lnTo>
                  <a:pt x="4165" y="14979"/>
                </a:lnTo>
                <a:lnTo>
                  <a:pt x="4360" y="14711"/>
                </a:lnTo>
                <a:lnTo>
                  <a:pt x="4458" y="14565"/>
                </a:lnTo>
                <a:lnTo>
                  <a:pt x="4531" y="14419"/>
                </a:lnTo>
                <a:lnTo>
                  <a:pt x="4579" y="14272"/>
                </a:lnTo>
                <a:lnTo>
                  <a:pt x="4604" y="14126"/>
                </a:lnTo>
                <a:lnTo>
                  <a:pt x="4628" y="13980"/>
                </a:lnTo>
                <a:lnTo>
                  <a:pt x="4628" y="13834"/>
                </a:lnTo>
                <a:lnTo>
                  <a:pt x="4628" y="6187"/>
                </a:lnTo>
                <a:lnTo>
                  <a:pt x="12470" y="3727"/>
                </a:lnTo>
                <a:lnTo>
                  <a:pt x="12470" y="10108"/>
                </a:lnTo>
                <a:lnTo>
                  <a:pt x="12470" y="10108"/>
                </a:lnTo>
                <a:lnTo>
                  <a:pt x="12154" y="10083"/>
                </a:lnTo>
                <a:lnTo>
                  <a:pt x="11813" y="10083"/>
                </a:lnTo>
                <a:lnTo>
                  <a:pt x="11447" y="10132"/>
                </a:lnTo>
                <a:lnTo>
                  <a:pt x="11082" y="10230"/>
                </a:lnTo>
                <a:lnTo>
                  <a:pt x="11082" y="10230"/>
                </a:lnTo>
                <a:lnTo>
                  <a:pt x="10863" y="10303"/>
                </a:lnTo>
                <a:lnTo>
                  <a:pt x="10644" y="10400"/>
                </a:lnTo>
                <a:lnTo>
                  <a:pt x="10425" y="10522"/>
                </a:lnTo>
                <a:lnTo>
                  <a:pt x="10254" y="10619"/>
                </a:lnTo>
                <a:lnTo>
                  <a:pt x="10059" y="10765"/>
                </a:lnTo>
                <a:lnTo>
                  <a:pt x="9913" y="10887"/>
                </a:lnTo>
                <a:lnTo>
                  <a:pt x="9767" y="11033"/>
                </a:lnTo>
                <a:lnTo>
                  <a:pt x="9621" y="11179"/>
                </a:lnTo>
                <a:lnTo>
                  <a:pt x="9523" y="11350"/>
                </a:lnTo>
                <a:lnTo>
                  <a:pt x="9426" y="11496"/>
                </a:lnTo>
                <a:lnTo>
                  <a:pt x="9353" y="11666"/>
                </a:lnTo>
                <a:lnTo>
                  <a:pt x="9304" y="11837"/>
                </a:lnTo>
                <a:lnTo>
                  <a:pt x="9280" y="11983"/>
                </a:lnTo>
                <a:lnTo>
                  <a:pt x="9256" y="12154"/>
                </a:lnTo>
                <a:lnTo>
                  <a:pt x="9280" y="12324"/>
                </a:lnTo>
                <a:lnTo>
                  <a:pt x="9304" y="12470"/>
                </a:lnTo>
                <a:lnTo>
                  <a:pt x="9304" y="12470"/>
                </a:lnTo>
                <a:lnTo>
                  <a:pt x="9377" y="12641"/>
                </a:lnTo>
                <a:lnTo>
                  <a:pt x="9450" y="12787"/>
                </a:lnTo>
                <a:lnTo>
                  <a:pt x="9548" y="12909"/>
                </a:lnTo>
                <a:lnTo>
                  <a:pt x="9670" y="13030"/>
                </a:lnTo>
                <a:lnTo>
                  <a:pt x="9816" y="13128"/>
                </a:lnTo>
                <a:lnTo>
                  <a:pt x="9962" y="13225"/>
                </a:lnTo>
                <a:lnTo>
                  <a:pt x="10132" y="13298"/>
                </a:lnTo>
                <a:lnTo>
                  <a:pt x="10303" y="13371"/>
                </a:lnTo>
                <a:lnTo>
                  <a:pt x="10498" y="13420"/>
                </a:lnTo>
                <a:lnTo>
                  <a:pt x="10717" y="13444"/>
                </a:lnTo>
                <a:lnTo>
                  <a:pt x="10912" y="13469"/>
                </a:lnTo>
                <a:lnTo>
                  <a:pt x="11131" y="13469"/>
                </a:lnTo>
                <a:lnTo>
                  <a:pt x="11350" y="13444"/>
                </a:lnTo>
                <a:lnTo>
                  <a:pt x="11594" y="13420"/>
                </a:lnTo>
                <a:lnTo>
                  <a:pt x="11813" y="13371"/>
                </a:lnTo>
                <a:lnTo>
                  <a:pt x="12056" y="13323"/>
                </a:lnTo>
                <a:lnTo>
                  <a:pt x="12056" y="13323"/>
                </a:lnTo>
                <a:lnTo>
                  <a:pt x="12422" y="13176"/>
                </a:lnTo>
                <a:lnTo>
                  <a:pt x="12763" y="13006"/>
                </a:lnTo>
                <a:lnTo>
                  <a:pt x="13055" y="12787"/>
                </a:lnTo>
                <a:lnTo>
                  <a:pt x="13323" y="12568"/>
                </a:lnTo>
                <a:lnTo>
                  <a:pt x="13542" y="12324"/>
                </a:lnTo>
                <a:lnTo>
                  <a:pt x="13713" y="12056"/>
                </a:lnTo>
                <a:lnTo>
                  <a:pt x="13810" y="11788"/>
                </a:lnTo>
                <a:lnTo>
                  <a:pt x="13859" y="11642"/>
                </a:lnTo>
                <a:lnTo>
                  <a:pt x="13883" y="11520"/>
                </a:lnTo>
                <a:lnTo>
                  <a:pt x="13883" y="0"/>
                </a:lnTo>
                <a:lnTo>
                  <a:pt x="3240" y="3240"/>
                </a:lnTo>
                <a:close/>
              </a:path>
            </a:pathLst>
          </a:custGeom>
          <a:noFill/>
          <a:ln w="12175" cap="rnd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6" name="Google Shape;726;p49"/>
          <p:cNvSpPr/>
          <p:nvPr/>
        </p:nvSpPr>
        <p:spPr>
          <a:xfrm>
            <a:off x="2656888" y="387284"/>
            <a:ext cx="251793" cy="333678"/>
          </a:xfrm>
          <a:custGeom>
            <a:avLst/>
            <a:gdLst/>
            <a:ahLst/>
            <a:cxnLst/>
            <a:rect l="l" t="t" r="r" b="b"/>
            <a:pathLst>
              <a:path w="11983" h="15880" fill="none" extrusionOk="0">
                <a:moveTo>
                  <a:pt x="5992" y="0"/>
                </a:moveTo>
                <a:lnTo>
                  <a:pt x="5992" y="0"/>
                </a:lnTo>
                <a:lnTo>
                  <a:pt x="5675" y="0"/>
                </a:lnTo>
                <a:lnTo>
                  <a:pt x="5383" y="25"/>
                </a:lnTo>
                <a:lnTo>
                  <a:pt x="5091" y="73"/>
                </a:lnTo>
                <a:lnTo>
                  <a:pt x="4774" y="122"/>
                </a:lnTo>
                <a:lnTo>
                  <a:pt x="4506" y="195"/>
                </a:lnTo>
                <a:lnTo>
                  <a:pt x="4214" y="268"/>
                </a:lnTo>
                <a:lnTo>
                  <a:pt x="3654" y="463"/>
                </a:lnTo>
                <a:lnTo>
                  <a:pt x="3142" y="731"/>
                </a:lnTo>
                <a:lnTo>
                  <a:pt x="2631" y="1023"/>
                </a:lnTo>
                <a:lnTo>
                  <a:pt x="2192" y="1364"/>
                </a:lnTo>
                <a:lnTo>
                  <a:pt x="1754" y="1754"/>
                </a:lnTo>
                <a:lnTo>
                  <a:pt x="1364" y="2192"/>
                </a:lnTo>
                <a:lnTo>
                  <a:pt x="1023" y="2631"/>
                </a:lnTo>
                <a:lnTo>
                  <a:pt x="731" y="3142"/>
                </a:lnTo>
                <a:lnTo>
                  <a:pt x="463" y="3653"/>
                </a:lnTo>
                <a:lnTo>
                  <a:pt x="268" y="4214"/>
                </a:lnTo>
                <a:lnTo>
                  <a:pt x="195" y="4506"/>
                </a:lnTo>
                <a:lnTo>
                  <a:pt x="122" y="4774"/>
                </a:lnTo>
                <a:lnTo>
                  <a:pt x="73" y="5090"/>
                </a:lnTo>
                <a:lnTo>
                  <a:pt x="25" y="5383"/>
                </a:lnTo>
                <a:lnTo>
                  <a:pt x="0" y="5675"/>
                </a:lnTo>
                <a:lnTo>
                  <a:pt x="0" y="5991"/>
                </a:lnTo>
                <a:lnTo>
                  <a:pt x="0" y="5991"/>
                </a:lnTo>
                <a:lnTo>
                  <a:pt x="25" y="6430"/>
                </a:lnTo>
                <a:lnTo>
                  <a:pt x="73" y="6868"/>
                </a:lnTo>
                <a:lnTo>
                  <a:pt x="147" y="7331"/>
                </a:lnTo>
                <a:lnTo>
                  <a:pt x="268" y="7769"/>
                </a:lnTo>
                <a:lnTo>
                  <a:pt x="390" y="8208"/>
                </a:lnTo>
                <a:lnTo>
                  <a:pt x="561" y="8646"/>
                </a:lnTo>
                <a:lnTo>
                  <a:pt x="731" y="9085"/>
                </a:lnTo>
                <a:lnTo>
                  <a:pt x="926" y="9523"/>
                </a:lnTo>
                <a:lnTo>
                  <a:pt x="1145" y="9937"/>
                </a:lnTo>
                <a:lnTo>
                  <a:pt x="1389" y="10375"/>
                </a:lnTo>
                <a:lnTo>
                  <a:pt x="1900" y="11179"/>
                </a:lnTo>
                <a:lnTo>
                  <a:pt x="2436" y="11958"/>
                </a:lnTo>
                <a:lnTo>
                  <a:pt x="2996" y="12689"/>
                </a:lnTo>
                <a:lnTo>
                  <a:pt x="3556" y="13371"/>
                </a:lnTo>
                <a:lnTo>
                  <a:pt x="4092" y="13980"/>
                </a:lnTo>
                <a:lnTo>
                  <a:pt x="4603" y="14540"/>
                </a:lnTo>
                <a:lnTo>
                  <a:pt x="5066" y="15003"/>
                </a:lnTo>
                <a:lnTo>
                  <a:pt x="5724" y="15636"/>
                </a:lnTo>
                <a:lnTo>
                  <a:pt x="5992" y="15880"/>
                </a:lnTo>
                <a:lnTo>
                  <a:pt x="5992" y="15880"/>
                </a:lnTo>
                <a:lnTo>
                  <a:pt x="6260" y="15636"/>
                </a:lnTo>
                <a:lnTo>
                  <a:pt x="6917" y="15003"/>
                </a:lnTo>
                <a:lnTo>
                  <a:pt x="7380" y="14540"/>
                </a:lnTo>
                <a:lnTo>
                  <a:pt x="7891" y="13980"/>
                </a:lnTo>
                <a:lnTo>
                  <a:pt x="8427" y="13371"/>
                </a:lnTo>
                <a:lnTo>
                  <a:pt x="8987" y="12689"/>
                </a:lnTo>
                <a:lnTo>
                  <a:pt x="9548" y="11958"/>
                </a:lnTo>
                <a:lnTo>
                  <a:pt x="10083" y="11179"/>
                </a:lnTo>
                <a:lnTo>
                  <a:pt x="10595" y="10375"/>
                </a:lnTo>
                <a:lnTo>
                  <a:pt x="10838" y="9937"/>
                </a:lnTo>
                <a:lnTo>
                  <a:pt x="11058" y="9523"/>
                </a:lnTo>
                <a:lnTo>
                  <a:pt x="11252" y="9085"/>
                </a:lnTo>
                <a:lnTo>
                  <a:pt x="11423" y="8646"/>
                </a:lnTo>
                <a:lnTo>
                  <a:pt x="11593" y="8208"/>
                </a:lnTo>
                <a:lnTo>
                  <a:pt x="11715" y="7769"/>
                </a:lnTo>
                <a:lnTo>
                  <a:pt x="11837" y="7331"/>
                </a:lnTo>
                <a:lnTo>
                  <a:pt x="11910" y="6868"/>
                </a:lnTo>
                <a:lnTo>
                  <a:pt x="11959" y="6430"/>
                </a:lnTo>
                <a:lnTo>
                  <a:pt x="11983" y="5991"/>
                </a:lnTo>
                <a:lnTo>
                  <a:pt x="11983" y="5991"/>
                </a:lnTo>
                <a:lnTo>
                  <a:pt x="11983" y="5675"/>
                </a:lnTo>
                <a:lnTo>
                  <a:pt x="11959" y="5383"/>
                </a:lnTo>
                <a:lnTo>
                  <a:pt x="11910" y="5090"/>
                </a:lnTo>
                <a:lnTo>
                  <a:pt x="11861" y="4774"/>
                </a:lnTo>
                <a:lnTo>
                  <a:pt x="11788" y="4506"/>
                </a:lnTo>
                <a:lnTo>
                  <a:pt x="11715" y="4214"/>
                </a:lnTo>
                <a:lnTo>
                  <a:pt x="11520" y="3653"/>
                </a:lnTo>
                <a:lnTo>
                  <a:pt x="11252" y="3142"/>
                </a:lnTo>
                <a:lnTo>
                  <a:pt x="10960" y="2631"/>
                </a:lnTo>
                <a:lnTo>
                  <a:pt x="10619" y="2192"/>
                </a:lnTo>
                <a:lnTo>
                  <a:pt x="10229" y="1754"/>
                </a:lnTo>
                <a:lnTo>
                  <a:pt x="9791" y="1364"/>
                </a:lnTo>
                <a:lnTo>
                  <a:pt x="9353" y="1023"/>
                </a:lnTo>
                <a:lnTo>
                  <a:pt x="8841" y="731"/>
                </a:lnTo>
                <a:lnTo>
                  <a:pt x="8330" y="463"/>
                </a:lnTo>
                <a:lnTo>
                  <a:pt x="7770" y="268"/>
                </a:lnTo>
                <a:lnTo>
                  <a:pt x="7477" y="195"/>
                </a:lnTo>
                <a:lnTo>
                  <a:pt x="7209" y="122"/>
                </a:lnTo>
                <a:lnTo>
                  <a:pt x="6893" y="73"/>
                </a:lnTo>
                <a:lnTo>
                  <a:pt x="6601" y="25"/>
                </a:lnTo>
                <a:lnTo>
                  <a:pt x="6308" y="0"/>
                </a:lnTo>
                <a:lnTo>
                  <a:pt x="5992" y="0"/>
                </a:lnTo>
                <a:lnTo>
                  <a:pt x="5992" y="0"/>
                </a:lnTo>
                <a:close/>
                <a:moveTo>
                  <a:pt x="5992" y="8549"/>
                </a:moveTo>
                <a:lnTo>
                  <a:pt x="5992" y="8549"/>
                </a:lnTo>
                <a:lnTo>
                  <a:pt x="5724" y="8549"/>
                </a:lnTo>
                <a:lnTo>
                  <a:pt x="5480" y="8500"/>
                </a:lnTo>
                <a:lnTo>
                  <a:pt x="5237" y="8451"/>
                </a:lnTo>
                <a:lnTo>
                  <a:pt x="4993" y="8354"/>
                </a:lnTo>
                <a:lnTo>
                  <a:pt x="4774" y="8257"/>
                </a:lnTo>
                <a:lnTo>
                  <a:pt x="4555" y="8110"/>
                </a:lnTo>
                <a:lnTo>
                  <a:pt x="4360" y="7964"/>
                </a:lnTo>
                <a:lnTo>
                  <a:pt x="4189" y="7794"/>
                </a:lnTo>
                <a:lnTo>
                  <a:pt x="4019" y="7623"/>
                </a:lnTo>
                <a:lnTo>
                  <a:pt x="3873" y="7428"/>
                </a:lnTo>
                <a:lnTo>
                  <a:pt x="3727" y="7209"/>
                </a:lnTo>
                <a:lnTo>
                  <a:pt x="3629" y="6990"/>
                </a:lnTo>
                <a:lnTo>
                  <a:pt x="3532" y="6746"/>
                </a:lnTo>
                <a:lnTo>
                  <a:pt x="3483" y="6503"/>
                </a:lnTo>
                <a:lnTo>
                  <a:pt x="3434" y="6259"/>
                </a:lnTo>
                <a:lnTo>
                  <a:pt x="3434" y="5991"/>
                </a:lnTo>
                <a:lnTo>
                  <a:pt x="3434" y="5991"/>
                </a:lnTo>
                <a:lnTo>
                  <a:pt x="3434" y="5724"/>
                </a:lnTo>
                <a:lnTo>
                  <a:pt x="3483" y="5480"/>
                </a:lnTo>
                <a:lnTo>
                  <a:pt x="3532" y="5236"/>
                </a:lnTo>
                <a:lnTo>
                  <a:pt x="3629" y="4993"/>
                </a:lnTo>
                <a:lnTo>
                  <a:pt x="3727" y="4774"/>
                </a:lnTo>
                <a:lnTo>
                  <a:pt x="3873" y="4555"/>
                </a:lnTo>
                <a:lnTo>
                  <a:pt x="4019" y="4360"/>
                </a:lnTo>
                <a:lnTo>
                  <a:pt x="4189" y="4189"/>
                </a:lnTo>
                <a:lnTo>
                  <a:pt x="4360" y="4019"/>
                </a:lnTo>
                <a:lnTo>
                  <a:pt x="4555" y="3873"/>
                </a:lnTo>
                <a:lnTo>
                  <a:pt x="4774" y="3726"/>
                </a:lnTo>
                <a:lnTo>
                  <a:pt x="4993" y="3629"/>
                </a:lnTo>
                <a:lnTo>
                  <a:pt x="5237" y="3532"/>
                </a:lnTo>
                <a:lnTo>
                  <a:pt x="5480" y="3483"/>
                </a:lnTo>
                <a:lnTo>
                  <a:pt x="5724" y="3434"/>
                </a:lnTo>
                <a:lnTo>
                  <a:pt x="5992" y="3434"/>
                </a:lnTo>
                <a:lnTo>
                  <a:pt x="5992" y="3434"/>
                </a:lnTo>
                <a:lnTo>
                  <a:pt x="6260" y="3434"/>
                </a:lnTo>
                <a:lnTo>
                  <a:pt x="6503" y="3483"/>
                </a:lnTo>
                <a:lnTo>
                  <a:pt x="6747" y="3532"/>
                </a:lnTo>
                <a:lnTo>
                  <a:pt x="6990" y="3629"/>
                </a:lnTo>
                <a:lnTo>
                  <a:pt x="7209" y="3726"/>
                </a:lnTo>
                <a:lnTo>
                  <a:pt x="7429" y="3873"/>
                </a:lnTo>
                <a:lnTo>
                  <a:pt x="7623" y="4019"/>
                </a:lnTo>
                <a:lnTo>
                  <a:pt x="7794" y="4189"/>
                </a:lnTo>
                <a:lnTo>
                  <a:pt x="7964" y="4360"/>
                </a:lnTo>
                <a:lnTo>
                  <a:pt x="8111" y="4555"/>
                </a:lnTo>
                <a:lnTo>
                  <a:pt x="8257" y="4774"/>
                </a:lnTo>
                <a:lnTo>
                  <a:pt x="8354" y="4993"/>
                </a:lnTo>
                <a:lnTo>
                  <a:pt x="8452" y="5236"/>
                </a:lnTo>
                <a:lnTo>
                  <a:pt x="8500" y="5480"/>
                </a:lnTo>
                <a:lnTo>
                  <a:pt x="8549" y="5724"/>
                </a:lnTo>
                <a:lnTo>
                  <a:pt x="8549" y="5991"/>
                </a:lnTo>
                <a:lnTo>
                  <a:pt x="8549" y="5991"/>
                </a:lnTo>
                <a:lnTo>
                  <a:pt x="8549" y="6259"/>
                </a:lnTo>
                <a:lnTo>
                  <a:pt x="8500" y="6503"/>
                </a:lnTo>
                <a:lnTo>
                  <a:pt x="8452" y="6746"/>
                </a:lnTo>
                <a:lnTo>
                  <a:pt x="8354" y="6990"/>
                </a:lnTo>
                <a:lnTo>
                  <a:pt x="8257" y="7209"/>
                </a:lnTo>
                <a:lnTo>
                  <a:pt x="8111" y="7428"/>
                </a:lnTo>
                <a:lnTo>
                  <a:pt x="7964" y="7623"/>
                </a:lnTo>
                <a:lnTo>
                  <a:pt x="7794" y="7794"/>
                </a:lnTo>
                <a:lnTo>
                  <a:pt x="7623" y="7964"/>
                </a:lnTo>
                <a:lnTo>
                  <a:pt x="7429" y="8110"/>
                </a:lnTo>
                <a:lnTo>
                  <a:pt x="7209" y="8257"/>
                </a:lnTo>
                <a:lnTo>
                  <a:pt x="6990" y="8354"/>
                </a:lnTo>
                <a:lnTo>
                  <a:pt x="6747" y="8451"/>
                </a:lnTo>
                <a:lnTo>
                  <a:pt x="6503" y="8500"/>
                </a:lnTo>
                <a:lnTo>
                  <a:pt x="6260" y="8549"/>
                </a:lnTo>
                <a:lnTo>
                  <a:pt x="5992" y="8549"/>
                </a:lnTo>
                <a:lnTo>
                  <a:pt x="5992" y="8549"/>
                </a:lnTo>
                <a:close/>
              </a:path>
            </a:pathLst>
          </a:custGeom>
          <a:noFill/>
          <a:ln w="12175" cap="rnd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727" name="Google Shape;727;p49"/>
          <p:cNvGrpSpPr/>
          <p:nvPr/>
        </p:nvGrpSpPr>
        <p:grpSpPr>
          <a:xfrm>
            <a:off x="3744262" y="362185"/>
            <a:ext cx="336767" cy="383835"/>
            <a:chOff x="4630125" y="278900"/>
            <a:chExt cx="400675" cy="456675"/>
          </a:xfrm>
        </p:grpSpPr>
        <p:sp>
          <p:nvSpPr>
            <p:cNvPr id="728" name="Google Shape;728;p49"/>
            <p:cNvSpPr/>
            <p:nvPr/>
          </p:nvSpPr>
          <p:spPr>
            <a:xfrm>
              <a:off x="4659350" y="328825"/>
              <a:ext cx="371450" cy="96850"/>
            </a:xfrm>
            <a:custGeom>
              <a:avLst/>
              <a:gdLst/>
              <a:ahLst/>
              <a:cxnLst/>
              <a:rect l="l" t="t" r="r" b="b"/>
              <a:pathLst>
                <a:path w="14858" h="3874" fill="none" extrusionOk="0">
                  <a:moveTo>
                    <a:pt x="12763" y="1"/>
                  </a:moveTo>
                  <a:lnTo>
                    <a:pt x="926" y="1"/>
                  </a:lnTo>
                  <a:lnTo>
                    <a:pt x="926" y="1"/>
                  </a:lnTo>
                  <a:lnTo>
                    <a:pt x="731" y="25"/>
                  </a:lnTo>
                  <a:lnTo>
                    <a:pt x="561" y="74"/>
                  </a:lnTo>
                  <a:lnTo>
                    <a:pt x="390" y="171"/>
                  </a:lnTo>
                  <a:lnTo>
                    <a:pt x="269" y="269"/>
                  </a:lnTo>
                  <a:lnTo>
                    <a:pt x="147" y="415"/>
                  </a:lnTo>
                  <a:lnTo>
                    <a:pt x="74" y="561"/>
                  </a:lnTo>
                  <a:lnTo>
                    <a:pt x="1" y="732"/>
                  </a:lnTo>
                  <a:lnTo>
                    <a:pt x="1" y="926"/>
                  </a:lnTo>
                  <a:lnTo>
                    <a:pt x="1" y="2948"/>
                  </a:lnTo>
                  <a:lnTo>
                    <a:pt x="1" y="2948"/>
                  </a:lnTo>
                  <a:lnTo>
                    <a:pt x="1" y="3143"/>
                  </a:lnTo>
                  <a:lnTo>
                    <a:pt x="74" y="3313"/>
                  </a:lnTo>
                  <a:lnTo>
                    <a:pt x="147" y="3459"/>
                  </a:lnTo>
                  <a:lnTo>
                    <a:pt x="269" y="3605"/>
                  </a:lnTo>
                  <a:lnTo>
                    <a:pt x="390" y="3727"/>
                  </a:lnTo>
                  <a:lnTo>
                    <a:pt x="561" y="3800"/>
                  </a:lnTo>
                  <a:lnTo>
                    <a:pt x="731" y="3849"/>
                  </a:lnTo>
                  <a:lnTo>
                    <a:pt x="926" y="3873"/>
                  </a:lnTo>
                  <a:lnTo>
                    <a:pt x="12763" y="3873"/>
                  </a:lnTo>
                  <a:lnTo>
                    <a:pt x="14857" y="1949"/>
                  </a:lnTo>
                  <a:lnTo>
                    <a:pt x="12763" y="1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9" name="Google Shape;729;p49"/>
            <p:cNvSpPr/>
            <p:nvPr/>
          </p:nvSpPr>
          <p:spPr>
            <a:xfrm>
              <a:off x="4630125" y="452425"/>
              <a:ext cx="371450" cy="96850"/>
            </a:xfrm>
            <a:custGeom>
              <a:avLst/>
              <a:gdLst/>
              <a:ahLst/>
              <a:cxnLst/>
              <a:rect l="l" t="t" r="r" b="b"/>
              <a:pathLst>
                <a:path w="14858" h="3874" fill="none" extrusionOk="0">
                  <a:moveTo>
                    <a:pt x="2095" y="1"/>
                  </a:moveTo>
                  <a:lnTo>
                    <a:pt x="13932" y="1"/>
                  </a:lnTo>
                  <a:lnTo>
                    <a:pt x="13932" y="1"/>
                  </a:lnTo>
                  <a:lnTo>
                    <a:pt x="14126" y="25"/>
                  </a:lnTo>
                  <a:lnTo>
                    <a:pt x="14297" y="74"/>
                  </a:lnTo>
                  <a:lnTo>
                    <a:pt x="14467" y="147"/>
                  </a:lnTo>
                  <a:lnTo>
                    <a:pt x="14589" y="269"/>
                  </a:lnTo>
                  <a:lnTo>
                    <a:pt x="14711" y="415"/>
                  </a:lnTo>
                  <a:lnTo>
                    <a:pt x="14784" y="561"/>
                  </a:lnTo>
                  <a:lnTo>
                    <a:pt x="14857" y="732"/>
                  </a:lnTo>
                  <a:lnTo>
                    <a:pt x="14857" y="926"/>
                  </a:lnTo>
                  <a:lnTo>
                    <a:pt x="14857" y="2948"/>
                  </a:lnTo>
                  <a:lnTo>
                    <a:pt x="14857" y="2948"/>
                  </a:lnTo>
                  <a:lnTo>
                    <a:pt x="14857" y="3143"/>
                  </a:lnTo>
                  <a:lnTo>
                    <a:pt x="14784" y="3313"/>
                  </a:lnTo>
                  <a:lnTo>
                    <a:pt x="14711" y="3459"/>
                  </a:lnTo>
                  <a:lnTo>
                    <a:pt x="14589" y="3605"/>
                  </a:lnTo>
                  <a:lnTo>
                    <a:pt x="14467" y="3703"/>
                  </a:lnTo>
                  <a:lnTo>
                    <a:pt x="14297" y="3800"/>
                  </a:lnTo>
                  <a:lnTo>
                    <a:pt x="14126" y="3849"/>
                  </a:lnTo>
                  <a:lnTo>
                    <a:pt x="13932" y="3873"/>
                  </a:lnTo>
                  <a:lnTo>
                    <a:pt x="2095" y="3873"/>
                  </a:lnTo>
                  <a:lnTo>
                    <a:pt x="1" y="1925"/>
                  </a:lnTo>
                  <a:lnTo>
                    <a:pt x="2095" y="1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0" name="Google Shape;730;p49"/>
            <p:cNvSpPr/>
            <p:nvPr/>
          </p:nvSpPr>
          <p:spPr>
            <a:xfrm>
              <a:off x="4808525" y="278900"/>
              <a:ext cx="43875" cy="49950"/>
            </a:xfrm>
            <a:custGeom>
              <a:avLst/>
              <a:gdLst/>
              <a:ahLst/>
              <a:cxnLst/>
              <a:rect l="l" t="t" r="r" b="b"/>
              <a:pathLst>
                <a:path w="1755" h="1998" fill="none" extrusionOk="0">
                  <a:moveTo>
                    <a:pt x="1754" y="1998"/>
                  </a:moveTo>
                  <a:lnTo>
                    <a:pt x="1754" y="585"/>
                  </a:lnTo>
                  <a:lnTo>
                    <a:pt x="1754" y="585"/>
                  </a:lnTo>
                  <a:lnTo>
                    <a:pt x="1754" y="464"/>
                  </a:lnTo>
                  <a:lnTo>
                    <a:pt x="1730" y="366"/>
                  </a:lnTo>
                  <a:lnTo>
                    <a:pt x="1657" y="269"/>
                  </a:lnTo>
                  <a:lnTo>
                    <a:pt x="1584" y="171"/>
                  </a:lnTo>
                  <a:lnTo>
                    <a:pt x="1511" y="98"/>
                  </a:lnTo>
                  <a:lnTo>
                    <a:pt x="1413" y="49"/>
                  </a:lnTo>
                  <a:lnTo>
                    <a:pt x="1291" y="25"/>
                  </a:lnTo>
                  <a:lnTo>
                    <a:pt x="1194" y="1"/>
                  </a:lnTo>
                  <a:lnTo>
                    <a:pt x="561" y="1"/>
                  </a:lnTo>
                  <a:lnTo>
                    <a:pt x="561" y="1"/>
                  </a:lnTo>
                  <a:lnTo>
                    <a:pt x="463" y="25"/>
                  </a:lnTo>
                  <a:lnTo>
                    <a:pt x="342" y="49"/>
                  </a:lnTo>
                  <a:lnTo>
                    <a:pt x="244" y="98"/>
                  </a:lnTo>
                  <a:lnTo>
                    <a:pt x="171" y="171"/>
                  </a:lnTo>
                  <a:lnTo>
                    <a:pt x="98" y="269"/>
                  </a:lnTo>
                  <a:lnTo>
                    <a:pt x="25" y="366"/>
                  </a:lnTo>
                  <a:lnTo>
                    <a:pt x="1" y="464"/>
                  </a:lnTo>
                  <a:lnTo>
                    <a:pt x="1" y="585"/>
                  </a:lnTo>
                  <a:lnTo>
                    <a:pt x="1" y="1998"/>
                  </a:lnTo>
                  <a:lnTo>
                    <a:pt x="1754" y="1998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1" name="Google Shape;731;p49"/>
            <p:cNvSpPr/>
            <p:nvPr/>
          </p:nvSpPr>
          <p:spPr>
            <a:xfrm>
              <a:off x="4808525" y="549250"/>
              <a:ext cx="43875" cy="186325"/>
            </a:xfrm>
            <a:custGeom>
              <a:avLst/>
              <a:gdLst/>
              <a:ahLst/>
              <a:cxnLst/>
              <a:rect l="l" t="t" r="r" b="b"/>
              <a:pathLst>
                <a:path w="1755" h="7453" fill="none" extrusionOk="0">
                  <a:moveTo>
                    <a:pt x="1" y="0"/>
                  </a:moveTo>
                  <a:lnTo>
                    <a:pt x="1" y="7453"/>
                  </a:lnTo>
                  <a:lnTo>
                    <a:pt x="1754" y="7453"/>
                  </a:lnTo>
                  <a:lnTo>
                    <a:pt x="1754" y="0"/>
                  </a:lnTo>
                  <a:lnTo>
                    <a:pt x="1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32" name="Google Shape;732;p49"/>
          <p:cNvSpPr/>
          <p:nvPr/>
        </p:nvSpPr>
        <p:spPr>
          <a:xfrm>
            <a:off x="4284851" y="385750"/>
            <a:ext cx="385895" cy="336746"/>
          </a:xfrm>
          <a:custGeom>
            <a:avLst/>
            <a:gdLst/>
            <a:ahLst/>
            <a:cxnLst/>
            <a:rect l="l" t="t" r="r" b="b"/>
            <a:pathLst>
              <a:path w="18365" h="16026" fill="none" extrusionOk="0">
                <a:moveTo>
                  <a:pt x="9182" y="0"/>
                </a:moveTo>
                <a:lnTo>
                  <a:pt x="0" y="8841"/>
                </a:lnTo>
                <a:lnTo>
                  <a:pt x="2874" y="8841"/>
                </a:lnTo>
                <a:lnTo>
                  <a:pt x="2874" y="15246"/>
                </a:lnTo>
                <a:lnTo>
                  <a:pt x="2874" y="15246"/>
                </a:lnTo>
                <a:lnTo>
                  <a:pt x="2899" y="15417"/>
                </a:lnTo>
                <a:lnTo>
                  <a:pt x="2947" y="15563"/>
                </a:lnTo>
                <a:lnTo>
                  <a:pt x="3020" y="15685"/>
                </a:lnTo>
                <a:lnTo>
                  <a:pt x="3093" y="15806"/>
                </a:lnTo>
                <a:lnTo>
                  <a:pt x="3215" y="15904"/>
                </a:lnTo>
                <a:lnTo>
                  <a:pt x="3361" y="15977"/>
                </a:lnTo>
                <a:lnTo>
                  <a:pt x="3508" y="16026"/>
                </a:lnTo>
                <a:lnTo>
                  <a:pt x="3654" y="16026"/>
                </a:lnTo>
                <a:lnTo>
                  <a:pt x="7404" y="16026"/>
                </a:lnTo>
                <a:lnTo>
                  <a:pt x="7404" y="13420"/>
                </a:lnTo>
                <a:lnTo>
                  <a:pt x="7404" y="13420"/>
                </a:lnTo>
                <a:lnTo>
                  <a:pt x="7429" y="13127"/>
                </a:lnTo>
                <a:lnTo>
                  <a:pt x="7526" y="12860"/>
                </a:lnTo>
                <a:lnTo>
                  <a:pt x="7648" y="12616"/>
                </a:lnTo>
                <a:lnTo>
                  <a:pt x="7818" y="12421"/>
                </a:lnTo>
                <a:lnTo>
                  <a:pt x="8038" y="12251"/>
                </a:lnTo>
                <a:lnTo>
                  <a:pt x="8257" y="12129"/>
                </a:lnTo>
                <a:lnTo>
                  <a:pt x="8525" y="12031"/>
                </a:lnTo>
                <a:lnTo>
                  <a:pt x="8817" y="12007"/>
                </a:lnTo>
                <a:lnTo>
                  <a:pt x="9548" y="12007"/>
                </a:lnTo>
                <a:lnTo>
                  <a:pt x="9548" y="12007"/>
                </a:lnTo>
                <a:lnTo>
                  <a:pt x="9840" y="12031"/>
                </a:lnTo>
                <a:lnTo>
                  <a:pt x="10108" y="12129"/>
                </a:lnTo>
                <a:lnTo>
                  <a:pt x="10327" y="12251"/>
                </a:lnTo>
                <a:lnTo>
                  <a:pt x="10546" y="12421"/>
                </a:lnTo>
                <a:lnTo>
                  <a:pt x="10717" y="12616"/>
                </a:lnTo>
                <a:lnTo>
                  <a:pt x="10838" y="12860"/>
                </a:lnTo>
                <a:lnTo>
                  <a:pt x="10936" y="13127"/>
                </a:lnTo>
                <a:lnTo>
                  <a:pt x="10960" y="13420"/>
                </a:lnTo>
                <a:lnTo>
                  <a:pt x="10960" y="16026"/>
                </a:lnTo>
                <a:lnTo>
                  <a:pt x="14711" y="16026"/>
                </a:lnTo>
                <a:lnTo>
                  <a:pt x="14711" y="16026"/>
                </a:lnTo>
                <a:lnTo>
                  <a:pt x="14857" y="16026"/>
                </a:lnTo>
                <a:lnTo>
                  <a:pt x="15003" y="15977"/>
                </a:lnTo>
                <a:lnTo>
                  <a:pt x="15149" y="15904"/>
                </a:lnTo>
                <a:lnTo>
                  <a:pt x="15271" y="15806"/>
                </a:lnTo>
                <a:lnTo>
                  <a:pt x="15344" y="15685"/>
                </a:lnTo>
                <a:lnTo>
                  <a:pt x="15417" y="15563"/>
                </a:lnTo>
                <a:lnTo>
                  <a:pt x="15466" y="15417"/>
                </a:lnTo>
                <a:lnTo>
                  <a:pt x="15490" y="15246"/>
                </a:lnTo>
                <a:lnTo>
                  <a:pt x="15490" y="8841"/>
                </a:lnTo>
                <a:lnTo>
                  <a:pt x="18364" y="8841"/>
                </a:lnTo>
                <a:lnTo>
                  <a:pt x="9182" y="0"/>
                </a:lnTo>
                <a:close/>
              </a:path>
            </a:pathLst>
          </a:custGeom>
          <a:noFill/>
          <a:ln w="12175" cap="rnd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733" name="Google Shape;733;p49"/>
          <p:cNvGrpSpPr/>
          <p:nvPr/>
        </p:nvGrpSpPr>
        <p:grpSpPr>
          <a:xfrm>
            <a:off x="353874" y="908741"/>
            <a:ext cx="342882" cy="418128"/>
            <a:chOff x="596350" y="929175"/>
            <a:chExt cx="407950" cy="497475"/>
          </a:xfrm>
        </p:grpSpPr>
        <p:sp>
          <p:nvSpPr>
            <p:cNvPr id="734" name="Google Shape;734;p49"/>
            <p:cNvSpPr/>
            <p:nvPr/>
          </p:nvSpPr>
          <p:spPr>
            <a:xfrm>
              <a:off x="596350" y="953550"/>
              <a:ext cx="387250" cy="473100"/>
            </a:xfrm>
            <a:custGeom>
              <a:avLst/>
              <a:gdLst/>
              <a:ahLst/>
              <a:cxnLst/>
              <a:rect l="l" t="t" r="r" b="b"/>
              <a:pathLst>
                <a:path w="15490" h="18924" fill="none" extrusionOk="0">
                  <a:moveTo>
                    <a:pt x="15490" y="17828"/>
                  </a:moveTo>
                  <a:lnTo>
                    <a:pt x="15490" y="17828"/>
                  </a:lnTo>
                  <a:lnTo>
                    <a:pt x="15466" y="17998"/>
                  </a:lnTo>
                  <a:lnTo>
                    <a:pt x="15417" y="18169"/>
                  </a:lnTo>
                  <a:lnTo>
                    <a:pt x="15319" y="18364"/>
                  </a:lnTo>
                  <a:lnTo>
                    <a:pt x="15198" y="18534"/>
                  </a:lnTo>
                  <a:lnTo>
                    <a:pt x="15052" y="18680"/>
                  </a:lnTo>
                  <a:lnTo>
                    <a:pt x="14881" y="18802"/>
                  </a:lnTo>
                  <a:lnTo>
                    <a:pt x="14735" y="18900"/>
                  </a:lnTo>
                  <a:lnTo>
                    <a:pt x="14564" y="18924"/>
                  </a:lnTo>
                  <a:lnTo>
                    <a:pt x="1023" y="18924"/>
                  </a:lnTo>
                  <a:lnTo>
                    <a:pt x="1023" y="18924"/>
                  </a:lnTo>
                  <a:lnTo>
                    <a:pt x="853" y="18900"/>
                  </a:lnTo>
                  <a:lnTo>
                    <a:pt x="682" y="18802"/>
                  </a:lnTo>
                  <a:lnTo>
                    <a:pt x="512" y="18680"/>
                  </a:lnTo>
                  <a:lnTo>
                    <a:pt x="341" y="18534"/>
                  </a:lnTo>
                  <a:lnTo>
                    <a:pt x="219" y="18364"/>
                  </a:lnTo>
                  <a:lnTo>
                    <a:pt x="98" y="18169"/>
                  </a:lnTo>
                  <a:lnTo>
                    <a:pt x="25" y="17998"/>
                  </a:lnTo>
                  <a:lnTo>
                    <a:pt x="0" y="17828"/>
                  </a:lnTo>
                  <a:lnTo>
                    <a:pt x="0" y="877"/>
                  </a:lnTo>
                  <a:lnTo>
                    <a:pt x="0" y="877"/>
                  </a:lnTo>
                  <a:lnTo>
                    <a:pt x="25" y="706"/>
                  </a:lnTo>
                  <a:lnTo>
                    <a:pt x="98" y="560"/>
                  </a:lnTo>
                  <a:lnTo>
                    <a:pt x="195" y="414"/>
                  </a:lnTo>
                  <a:lnTo>
                    <a:pt x="341" y="268"/>
                  </a:lnTo>
                  <a:lnTo>
                    <a:pt x="487" y="171"/>
                  </a:lnTo>
                  <a:lnTo>
                    <a:pt x="658" y="73"/>
                  </a:lnTo>
                  <a:lnTo>
                    <a:pt x="828" y="24"/>
                  </a:lnTo>
                  <a:lnTo>
                    <a:pt x="974" y="0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5" name="Google Shape;735;p49"/>
            <p:cNvSpPr/>
            <p:nvPr/>
          </p:nvSpPr>
          <p:spPr>
            <a:xfrm>
              <a:off x="626775" y="929175"/>
              <a:ext cx="377525" cy="462775"/>
            </a:xfrm>
            <a:custGeom>
              <a:avLst/>
              <a:gdLst/>
              <a:ahLst/>
              <a:cxnLst/>
              <a:rect l="l" t="t" r="r" b="b"/>
              <a:pathLst>
                <a:path w="15101" h="18511" fill="none" extrusionOk="0">
                  <a:moveTo>
                    <a:pt x="15101" y="3362"/>
                  </a:moveTo>
                  <a:lnTo>
                    <a:pt x="15101" y="17731"/>
                  </a:lnTo>
                  <a:lnTo>
                    <a:pt x="15101" y="17731"/>
                  </a:lnTo>
                  <a:lnTo>
                    <a:pt x="15077" y="17877"/>
                  </a:lnTo>
                  <a:lnTo>
                    <a:pt x="15028" y="18024"/>
                  </a:lnTo>
                  <a:lnTo>
                    <a:pt x="14979" y="18145"/>
                  </a:lnTo>
                  <a:lnTo>
                    <a:pt x="14882" y="18267"/>
                  </a:lnTo>
                  <a:lnTo>
                    <a:pt x="14760" y="18365"/>
                  </a:lnTo>
                  <a:lnTo>
                    <a:pt x="14614" y="18438"/>
                  </a:lnTo>
                  <a:lnTo>
                    <a:pt x="14468" y="18486"/>
                  </a:lnTo>
                  <a:lnTo>
                    <a:pt x="14322" y="18511"/>
                  </a:lnTo>
                  <a:lnTo>
                    <a:pt x="780" y="18511"/>
                  </a:lnTo>
                  <a:lnTo>
                    <a:pt x="780" y="18511"/>
                  </a:lnTo>
                  <a:lnTo>
                    <a:pt x="634" y="18486"/>
                  </a:lnTo>
                  <a:lnTo>
                    <a:pt x="488" y="18438"/>
                  </a:lnTo>
                  <a:lnTo>
                    <a:pt x="342" y="18365"/>
                  </a:lnTo>
                  <a:lnTo>
                    <a:pt x="220" y="18267"/>
                  </a:lnTo>
                  <a:lnTo>
                    <a:pt x="123" y="18145"/>
                  </a:lnTo>
                  <a:lnTo>
                    <a:pt x="74" y="18024"/>
                  </a:lnTo>
                  <a:lnTo>
                    <a:pt x="25" y="17877"/>
                  </a:lnTo>
                  <a:lnTo>
                    <a:pt x="1" y="17731"/>
                  </a:lnTo>
                  <a:lnTo>
                    <a:pt x="1" y="780"/>
                  </a:lnTo>
                  <a:lnTo>
                    <a:pt x="1" y="780"/>
                  </a:lnTo>
                  <a:lnTo>
                    <a:pt x="25" y="610"/>
                  </a:lnTo>
                  <a:lnTo>
                    <a:pt x="74" y="464"/>
                  </a:lnTo>
                  <a:lnTo>
                    <a:pt x="123" y="342"/>
                  </a:lnTo>
                  <a:lnTo>
                    <a:pt x="220" y="220"/>
                  </a:lnTo>
                  <a:lnTo>
                    <a:pt x="342" y="123"/>
                  </a:lnTo>
                  <a:lnTo>
                    <a:pt x="488" y="50"/>
                  </a:lnTo>
                  <a:lnTo>
                    <a:pt x="634" y="1"/>
                  </a:lnTo>
                  <a:lnTo>
                    <a:pt x="780" y="1"/>
                  </a:lnTo>
                  <a:lnTo>
                    <a:pt x="11740" y="1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6" name="Google Shape;736;p49"/>
            <p:cNvSpPr/>
            <p:nvPr/>
          </p:nvSpPr>
          <p:spPr>
            <a:xfrm>
              <a:off x="688900" y="1256150"/>
              <a:ext cx="133975" cy="25"/>
            </a:xfrm>
            <a:custGeom>
              <a:avLst/>
              <a:gdLst/>
              <a:ahLst/>
              <a:cxnLst/>
              <a:rect l="l" t="t" r="r" b="b"/>
              <a:pathLst>
                <a:path w="5359" h="1" fill="none" extrusionOk="0">
                  <a:moveTo>
                    <a:pt x="5358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7" name="Google Shape;737;p49"/>
            <p:cNvSpPr/>
            <p:nvPr/>
          </p:nvSpPr>
          <p:spPr>
            <a:xfrm>
              <a:off x="688900" y="1201350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8" name="Google Shape;738;p49"/>
            <p:cNvSpPr/>
            <p:nvPr/>
          </p:nvSpPr>
          <p:spPr>
            <a:xfrm>
              <a:off x="688900" y="1145950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9" name="Google Shape;739;p49"/>
            <p:cNvSpPr/>
            <p:nvPr/>
          </p:nvSpPr>
          <p:spPr>
            <a:xfrm>
              <a:off x="688900" y="1090525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0" name="Google Shape;740;p49"/>
            <p:cNvSpPr/>
            <p:nvPr/>
          </p:nvSpPr>
          <p:spPr>
            <a:xfrm>
              <a:off x="920250" y="929175"/>
              <a:ext cx="84050" cy="84050"/>
            </a:xfrm>
            <a:custGeom>
              <a:avLst/>
              <a:gdLst/>
              <a:ahLst/>
              <a:cxnLst/>
              <a:rect l="l" t="t" r="r" b="b"/>
              <a:pathLst>
                <a:path w="3362" h="3362" fill="none" extrusionOk="0">
                  <a:moveTo>
                    <a:pt x="1" y="2582"/>
                  </a:moveTo>
                  <a:lnTo>
                    <a:pt x="1" y="1"/>
                  </a:lnTo>
                  <a:lnTo>
                    <a:pt x="3362" y="3362"/>
                  </a:lnTo>
                  <a:lnTo>
                    <a:pt x="780" y="3362"/>
                  </a:lnTo>
                  <a:lnTo>
                    <a:pt x="780" y="3362"/>
                  </a:lnTo>
                  <a:lnTo>
                    <a:pt x="610" y="3337"/>
                  </a:lnTo>
                  <a:lnTo>
                    <a:pt x="464" y="3289"/>
                  </a:lnTo>
                  <a:lnTo>
                    <a:pt x="342" y="3216"/>
                  </a:lnTo>
                  <a:lnTo>
                    <a:pt x="220" y="3118"/>
                  </a:lnTo>
                  <a:lnTo>
                    <a:pt x="123" y="3021"/>
                  </a:lnTo>
                  <a:lnTo>
                    <a:pt x="50" y="2875"/>
                  </a:lnTo>
                  <a:lnTo>
                    <a:pt x="1" y="2729"/>
                  </a:lnTo>
                  <a:lnTo>
                    <a:pt x="1" y="2582"/>
                  </a:lnTo>
                  <a:lnTo>
                    <a:pt x="1" y="2582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41" name="Google Shape;741;p49"/>
          <p:cNvGrpSpPr/>
          <p:nvPr/>
        </p:nvGrpSpPr>
        <p:grpSpPr>
          <a:xfrm>
            <a:off x="1478190" y="969656"/>
            <a:ext cx="349060" cy="298882"/>
            <a:chOff x="1934025" y="1001650"/>
            <a:chExt cx="415300" cy="355600"/>
          </a:xfrm>
        </p:grpSpPr>
        <p:sp>
          <p:nvSpPr>
            <p:cNvPr id="742" name="Google Shape;742;p49"/>
            <p:cNvSpPr/>
            <p:nvPr/>
          </p:nvSpPr>
          <p:spPr>
            <a:xfrm>
              <a:off x="1934025" y="1303650"/>
              <a:ext cx="207650" cy="53600"/>
            </a:xfrm>
            <a:custGeom>
              <a:avLst/>
              <a:gdLst/>
              <a:ahLst/>
              <a:cxnLst/>
              <a:rect l="l" t="t" r="r" b="b"/>
              <a:pathLst>
                <a:path w="8306" h="2144" fill="none" extrusionOk="0">
                  <a:moveTo>
                    <a:pt x="1" y="0"/>
                  </a:moveTo>
                  <a:lnTo>
                    <a:pt x="1" y="487"/>
                  </a:lnTo>
                  <a:lnTo>
                    <a:pt x="1" y="487"/>
                  </a:lnTo>
                  <a:lnTo>
                    <a:pt x="25" y="633"/>
                  </a:lnTo>
                  <a:lnTo>
                    <a:pt x="74" y="755"/>
                  </a:lnTo>
                  <a:lnTo>
                    <a:pt x="147" y="853"/>
                  </a:lnTo>
                  <a:lnTo>
                    <a:pt x="245" y="950"/>
                  </a:lnTo>
                  <a:lnTo>
                    <a:pt x="245" y="950"/>
                  </a:lnTo>
                  <a:lnTo>
                    <a:pt x="391" y="1023"/>
                  </a:lnTo>
                  <a:lnTo>
                    <a:pt x="561" y="1047"/>
                  </a:lnTo>
                  <a:lnTo>
                    <a:pt x="561" y="1047"/>
                  </a:lnTo>
                  <a:lnTo>
                    <a:pt x="732" y="1023"/>
                  </a:lnTo>
                  <a:lnTo>
                    <a:pt x="732" y="1023"/>
                  </a:lnTo>
                  <a:lnTo>
                    <a:pt x="1292" y="853"/>
                  </a:lnTo>
                  <a:lnTo>
                    <a:pt x="1657" y="780"/>
                  </a:lnTo>
                  <a:lnTo>
                    <a:pt x="2071" y="682"/>
                  </a:lnTo>
                  <a:lnTo>
                    <a:pt x="2534" y="609"/>
                  </a:lnTo>
                  <a:lnTo>
                    <a:pt x="3021" y="560"/>
                  </a:lnTo>
                  <a:lnTo>
                    <a:pt x="3581" y="512"/>
                  </a:lnTo>
                  <a:lnTo>
                    <a:pt x="4166" y="487"/>
                  </a:lnTo>
                  <a:lnTo>
                    <a:pt x="4166" y="487"/>
                  </a:lnTo>
                  <a:lnTo>
                    <a:pt x="4604" y="512"/>
                  </a:lnTo>
                  <a:lnTo>
                    <a:pt x="5018" y="536"/>
                  </a:lnTo>
                  <a:lnTo>
                    <a:pt x="5408" y="609"/>
                  </a:lnTo>
                  <a:lnTo>
                    <a:pt x="5773" y="682"/>
                  </a:lnTo>
                  <a:lnTo>
                    <a:pt x="6114" y="780"/>
                  </a:lnTo>
                  <a:lnTo>
                    <a:pt x="6431" y="877"/>
                  </a:lnTo>
                  <a:lnTo>
                    <a:pt x="6699" y="999"/>
                  </a:lnTo>
                  <a:lnTo>
                    <a:pt x="6966" y="1120"/>
                  </a:lnTo>
                  <a:lnTo>
                    <a:pt x="7186" y="1242"/>
                  </a:lnTo>
                  <a:lnTo>
                    <a:pt x="7405" y="1388"/>
                  </a:lnTo>
                  <a:lnTo>
                    <a:pt x="7770" y="1656"/>
                  </a:lnTo>
                  <a:lnTo>
                    <a:pt x="8062" y="1924"/>
                  </a:lnTo>
                  <a:lnTo>
                    <a:pt x="8306" y="2143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3" name="Google Shape;743;p49"/>
            <p:cNvSpPr/>
            <p:nvPr/>
          </p:nvSpPr>
          <p:spPr>
            <a:xfrm>
              <a:off x="2141650" y="1303650"/>
              <a:ext cx="207675" cy="53600"/>
            </a:xfrm>
            <a:custGeom>
              <a:avLst/>
              <a:gdLst/>
              <a:ahLst/>
              <a:cxnLst/>
              <a:rect l="l" t="t" r="r" b="b"/>
              <a:pathLst>
                <a:path w="8307" h="2144" fill="none" extrusionOk="0">
                  <a:moveTo>
                    <a:pt x="1" y="2143"/>
                  </a:moveTo>
                  <a:lnTo>
                    <a:pt x="1" y="2143"/>
                  </a:lnTo>
                  <a:lnTo>
                    <a:pt x="245" y="1924"/>
                  </a:lnTo>
                  <a:lnTo>
                    <a:pt x="537" y="1656"/>
                  </a:lnTo>
                  <a:lnTo>
                    <a:pt x="902" y="1388"/>
                  </a:lnTo>
                  <a:lnTo>
                    <a:pt x="1121" y="1242"/>
                  </a:lnTo>
                  <a:lnTo>
                    <a:pt x="1341" y="1120"/>
                  </a:lnTo>
                  <a:lnTo>
                    <a:pt x="1608" y="999"/>
                  </a:lnTo>
                  <a:lnTo>
                    <a:pt x="1876" y="877"/>
                  </a:lnTo>
                  <a:lnTo>
                    <a:pt x="2193" y="780"/>
                  </a:lnTo>
                  <a:lnTo>
                    <a:pt x="2534" y="682"/>
                  </a:lnTo>
                  <a:lnTo>
                    <a:pt x="2899" y="609"/>
                  </a:lnTo>
                  <a:lnTo>
                    <a:pt x="3289" y="536"/>
                  </a:lnTo>
                  <a:lnTo>
                    <a:pt x="3703" y="512"/>
                  </a:lnTo>
                  <a:lnTo>
                    <a:pt x="4141" y="487"/>
                  </a:lnTo>
                  <a:lnTo>
                    <a:pt x="4141" y="487"/>
                  </a:lnTo>
                  <a:lnTo>
                    <a:pt x="4726" y="512"/>
                  </a:lnTo>
                  <a:lnTo>
                    <a:pt x="5286" y="560"/>
                  </a:lnTo>
                  <a:lnTo>
                    <a:pt x="5773" y="609"/>
                  </a:lnTo>
                  <a:lnTo>
                    <a:pt x="6236" y="682"/>
                  </a:lnTo>
                  <a:lnTo>
                    <a:pt x="6650" y="780"/>
                  </a:lnTo>
                  <a:lnTo>
                    <a:pt x="7015" y="853"/>
                  </a:lnTo>
                  <a:lnTo>
                    <a:pt x="7575" y="1023"/>
                  </a:lnTo>
                  <a:lnTo>
                    <a:pt x="7575" y="1023"/>
                  </a:lnTo>
                  <a:lnTo>
                    <a:pt x="7746" y="1047"/>
                  </a:lnTo>
                  <a:lnTo>
                    <a:pt x="7746" y="1047"/>
                  </a:lnTo>
                  <a:lnTo>
                    <a:pt x="7916" y="1023"/>
                  </a:lnTo>
                  <a:lnTo>
                    <a:pt x="8062" y="950"/>
                  </a:lnTo>
                  <a:lnTo>
                    <a:pt x="8062" y="950"/>
                  </a:lnTo>
                  <a:lnTo>
                    <a:pt x="8160" y="853"/>
                  </a:lnTo>
                  <a:lnTo>
                    <a:pt x="8233" y="755"/>
                  </a:lnTo>
                  <a:lnTo>
                    <a:pt x="8282" y="633"/>
                  </a:lnTo>
                  <a:lnTo>
                    <a:pt x="8306" y="487"/>
                  </a:lnTo>
                  <a:lnTo>
                    <a:pt x="8306" y="0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4" name="Google Shape;744;p49"/>
            <p:cNvSpPr/>
            <p:nvPr/>
          </p:nvSpPr>
          <p:spPr>
            <a:xfrm>
              <a:off x="1934025" y="1001650"/>
              <a:ext cx="207650" cy="331250"/>
            </a:xfrm>
            <a:custGeom>
              <a:avLst/>
              <a:gdLst/>
              <a:ahLst/>
              <a:cxnLst/>
              <a:rect l="l" t="t" r="r" b="b"/>
              <a:pathLst>
                <a:path w="8306" h="13250" fill="none" extrusionOk="0">
                  <a:moveTo>
                    <a:pt x="8306" y="2192"/>
                  </a:moveTo>
                  <a:lnTo>
                    <a:pt x="8306" y="13249"/>
                  </a:lnTo>
                  <a:lnTo>
                    <a:pt x="8306" y="13249"/>
                  </a:lnTo>
                  <a:lnTo>
                    <a:pt x="8062" y="13030"/>
                  </a:lnTo>
                  <a:lnTo>
                    <a:pt x="7770" y="12762"/>
                  </a:lnTo>
                  <a:lnTo>
                    <a:pt x="7405" y="12494"/>
                  </a:lnTo>
                  <a:lnTo>
                    <a:pt x="7186" y="12348"/>
                  </a:lnTo>
                  <a:lnTo>
                    <a:pt x="6966" y="12226"/>
                  </a:lnTo>
                  <a:lnTo>
                    <a:pt x="6699" y="12105"/>
                  </a:lnTo>
                  <a:lnTo>
                    <a:pt x="6431" y="11983"/>
                  </a:lnTo>
                  <a:lnTo>
                    <a:pt x="6114" y="11885"/>
                  </a:lnTo>
                  <a:lnTo>
                    <a:pt x="5773" y="11788"/>
                  </a:lnTo>
                  <a:lnTo>
                    <a:pt x="5408" y="11715"/>
                  </a:lnTo>
                  <a:lnTo>
                    <a:pt x="5018" y="11642"/>
                  </a:lnTo>
                  <a:lnTo>
                    <a:pt x="4604" y="11617"/>
                  </a:lnTo>
                  <a:lnTo>
                    <a:pt x="4166" y="11593"/>
                  </a:lnTo>
                  <a:lnTo>
                    <a:pt x="4166" y="11593"/>
                  </a:lnTo>
                  <a:lnTo>
                    <a:pt x="3581" y="11617"/>
                  </a:lnTo>
                  <a:lnTo>
                    <a:pt x="3021" y="11666"/>
                  </a:lnTo>
                  <a:lnTo>
                    <a:pt x="2534" y="11715"/>
                  </a:lnTo>
                  <a:lnTo>
                    <a:pt x="2071" y="11788"/>
                  </a:lnTo>
                  <a:lnTo>
                    <a:pt x="1657" y="11885"/>
                  </a:lnTo>
                  <a:lnTo>
                    <a:pt x="1292" y="11958"/>
                  </a:lnTo>
                  <a:lnTo>
                    <a:pt x="732" y="12129"/>
                  </a:lnTo>
                  <a:lnTo>
                    <a:pt x="732" y="12129"/>
                  </a:lnTo>
                  <a:lnTo>
                    <a:pt x="561" y="12153"/>
                  </a:lnTo>
                  <a:lnTo>
                    <a:pt x="561" y="12153"/>
                  </a:lnTo>
                  <a:lnTo>
                    <a:pt x="391" y="12129"/>
                  </a:lnTo>
                  <a:lnTo>
                    <a:pt x="245" y="12056"/>
                  </a:lnTo>
                  <a:lnTo>
                    <a:pt x="245" y="12056"/>
                  </a:lnTo>
                  <a:lnTo>
                    <a:pt x="147" y="11958"/>
                  </a:lnTo>
                  <a:lnTo>
                    <a:pt x="74" y="11861"/>
                  </a:lnTo>
                  <a:lnTo>
                    <a:pt x="25" y="11739"/>
                  </a:lnTo>
                  <a:lnTo>
                    <a:pt x="1" y="11593"/>
                  </a:lnTo>
                  <a:lnTo>
                    <a:pt x="1" y="1656"/>
                  </a:lnTo>
                  <a:lnTo>
                    <a:pt x="1" y="1656"/>
                  </a:lnTo>
                  <a:lnTo>
                    <a:pt x="25" y="1534"/>
                  </a:lnTo>
                  <a:lnTo>
                    <a:pt x="50" y="1437"/>
                  </a:lnTo>
                  <a:lnTo>
                    <a:pt x="123" y="1315"/>
                  </a:lnTo>
                  <a:lnTo>
                    <a:pt x="196" y="1242"/>
                  </a:lnTo>
                  <a:lnTo>
                    <a:pt x="196" y="1242"/>
                  </a:lnTo>
                  <a:lnTo>
                    <a:pt x="342" y="1120"/>
                  </a:lnTo>
                  <a:lnTo>
                    <a:pt x="512" y="974"/>
                  </a:lnTo>
                  <a:lnTo>
                    <a:pt x="926" y="755"/>
                  </a:lnTo>
                  <a:lnTo>
                    <a:pt x="1389" y="536"/>
                  </a:lnTo>
                  <a:lnTo>
                    <a:pt x="1901" y="341"/>
                  </a:lnTo>
                  <a:lnTo>
                    <a:pt x="2461" y="195"/>
                  </a:lnTo>
                  <a:lnTo>
                    <a:pt x="3021" y="73"/>
                  </a:lnTo>
                  <a:lnTo>
                    <a:pt x="3581" y="24"/>
                  </a:lnTo>
                  <a:lnTo>
                    <a:pt x="4166" y="0"/>
                  </a:lnTo>
                  <a:lnTo>
                    <a:pt x="4166" y="0"/>
                  </a:lnTo>
                  <a:lnTo>
                    <a:pt x="4531" y="0"/>
                  </a:lnTo>
                  <a:lnTo>
                    <a:pt x="4872" y="49"/>
                  </a:lnTo>
                  <a:lnTo>
                    <a:pt x="5213" y="98"/>
                  </a:lnTo>
                  <a:lnTo>
                    <a:pt x="5530" y="171"/>
                  </a:lnTo>
                  <a:lnTo>
                    <a:pt x="5822" y="268"/>
                  </a:lnTo>
                  <a:lnTo>
                    <a:pt x="6114" y="365"/>
                  </a:lnTo>
                  <a:lnTo>
                    <a:pt x="6358" y="487"/>
                  </a:lnTo>
                  <a:lnTo>
                    <a:pt x="6626" y="609"/>
                  </a:lnTo>
                  <a:lnTo>
                    <a:pt x="7064" y="901"/>
                  </a:lnTo>
                  <a:lnTo>
                    <a:pt x="7429" y="1169"/>
                  </a:lnTo>
                  <a:lnTo>
                    <a:pt x="7746" y="1437"/>
                  </a:lnTo>
                  <a:lnTo>
                    <a:pt x="8014" y="1681"/>
                  </a:lnTo>
                  <a:lnTo>
                    <a:pt x="8014" y="1681"/>
                  </a:lnTo>
                  <a:lnTo>
                    <a:pt x="8136" y="1802"/>
                  </a:lnTo>
                  <a:lnTo>
                    <a:pt x="8136" y="1802"/>
                  </a:lnTo>
                  <a:lnTo>
                    <a:pt x="8209" y="1875"/>
                  </a:lnTo>
                  <a:lnTo>
                    <a:pt x="8257" y="1973"/>
                  </a:lnTo>
                  <a:lnTo>
                    <a:pt x="8306" y="2095"/>
                  </a:lnTo>
                  <a:lnTo>
                    <a:pt x="8306" y="2192"/>
                  </a:lnTo>
                  <a:lnTo>
                    <a:pt x="8306" y="2192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5" name="Google Shape;745;p49"/>
            <p:cNvSpPr/>
            <p:nvPr/>
          </p:nvSpPr>
          <p:spPr>
            <a:xfrm>
              <a:off x="2141650" y="1001650"/>
              <a:ext cx="207675" cy="331250"/>
            </a:xfrm>
            <a:custGeom>
              <a:avLst/>
              <a:gdLst/>
              <a:ahLst/>
              <a:cxnLst/>
              <a:rect l="l" t="t" r="r" b="b"/>
              <a:pathLst>
                <a:path w="8307" h="13250" fill="none" extrusionOk="0">
                  <a:moveTo>
                    <a:pt x="1" y="2192"/>
                  </a:moveTo>
                  <a:lnTo>
                    <a:pt x="1" y="13249"/>
                  </a:lnTo>
                  <a:lnTo>
                    <a:pt x="1" y="13249"/>
                  </a:lnTo>
                  <a:lnTo>
                    <a:pt x="245" y="13030"/>
                  </a:lnTo>
                  <a:lnTo>
                    <a:pt x="537" y="12762"/>
                  </a:lnTo>
                  <a:lnTo>
                    <a:pt x="902" y="12494"/>
                  </a:lnTo>
                  <a:lnTo>
                    <a:pt x="1121" y="12348"/>
                  </a:lnTo>
                  <a:lnTo>
                    <a:pt x="1341" y="12226"/>
                  </a:lnTo>
                  <a:lnTo>
                    <a:pt x="1608" y="12105"/>
                  </a:lnTo>
                  <a:lnTo>
                    <a:pt x="1876" y="11983"/>
                  </a:lnTo>
                  <a:lnTo>
                    <a:pt x="2193" y="11885"/>
                  </a:lnTo>
                  <a:lnTo>
                    <a:pt x="2534" y="11788"/>
                  </a:lnTo>
                  <a:lnTo>
                    <a:pt x="2899" y="11715"/>
                  </a:lnTo>
                  <a:lnTo>
                    <a:pt x="3289" y="11642"/>
                  </a:lnTo>
                  <a:lnTo>
                    <a:pt x="3703" y="11617"/>
                  </a:lnTo>
                  <a:lnTo>
                    <a:pt x="4141" y="11593"/>
                  </a:lnTo>
                  <a:lnTo>
                    <a:pt x="4141" y="11593"/>
                  </a:lnTo>
                  <a:lnTo>
                    <a:pt x="4726" y="11617"/>
                  </a:lnTo>
                  <a:lnTo>
                    <a:pt x="5286" y="11666"/>
                  </a:lnTo>
                  <a:lnTo>
                    <a:pt x="5773" y="11715"/>
                  </a:lnTo>
                  <a:lnTo>
                    <a:pt x="6236" y="11788"/>
                  </a:lnTo>
                  <a:lnTo>
                    <a:pt x="6650" y="11885"/>
                  </a:lnTo>
                  <a:lnTo>
                    <a:pt x="7015" y="11958"/>
                  </a:lnTo>
                  <a:lnTo>
                    <a:pt x="7575" y="12129"/>
                  </a:lnTo>
                  <a:lnTo>
                    <a:pt x="7575" y="12129"/>
                  </a:lnTo>
                  <a:lnTo>
                    <a:pt x="7746" y="12153"/>
                  </a:lnTo>
                  <a:lnTo>
                    <a:pt x="7746" y="12153"/>
                  </a:lnTo>
                  <a:lnTo>
                    <a:pt x="7916" y="12129"/>
                  </a:lnTo>
                  <a:lnTo>
                    <a:pt x="8062" y="12056"/>
                  </a:lnTo>
                  <a:lnTo>
                    <a:pt x="8062" y="12056"/>
                  </a:lnTo>
                  <a:lnTo>
                    <a:pt x="8160" y="11958"/>
                  </a:lnTo>
                  <a:lnTo>
                    <a:pt x="8233" y="11861"/>
                  </a:lnTo>
                  <a:lnTo>
                    <a:pt x="8282" y="11739"/>
                  </a:lnTo>
                  <a:lnTo>
                    <a:pt x="8306" y="11593"/>
                  </a:lnTo>
                  <a:lnTo>
                    <a:pt x="8306" y="1656"/>
                  </a:lnTo>
                  <a:lnTo>
                    <a:pt x="8306" y="1656"/>
                  </a:lnTo>
                  <a:lnTo>
                    <a:pt x="8282" y="1534"/>
                  </a:lnTo>
                  <a:lnTo>
                    <a:pt x="8257" y="1437"/>
                  </a:lnTo>
                  <a:lnTo>
                    <a:pt x="8184" y="1315"/>
                  </a:lnTo>
                  <a:lnTo>
                    <a:pt x="8111" y="1242"/>
                  </a:lnTo>
                  <a:lnTo>
                    <a:pt x="8111" y="1242"/>
                  </a:lnTo>
                  <a:lnTo>
                    <a:pt x="7965" y="1120"/>
                  </a:lnTo>
                  <a:lnTo>
                    <a:pt x="7795" y="974"/>
                  </a:lnTo>
                  <a:lnTo>
                    <a:pt x="7381" y="755"/>
                  </a:lnTo>
                  <a:lnTo>
                    <a:pt x="6918" y="536"/>
                  </a:lnTo>
                  <a:lnTo>
                    <a:pt x="6406" y="341"/>
                  </a:lnTo>
                  <a:lnTo>
                    <a:pt x="5846" y="195"/>
                  </a:lnTo>
                  <a:lnTo>
                    <a:pt x="5286" y="73"/>
                  </a:lnTo>
                  <a:lnTo>
                    <a:pt x="4726" y="24"/>
                  </a:lnTo>
                  <a:lnTo>
                    <a:pt x="4141" y="0"/>
                  </a:lnTo>
                  <a:lnTo>
                    <a:pt x="4141" y="0"/>
                  </a:lnTo>
                  <a:lnTo>
                    <a:pt x="3776" y="0"/>
                  </a:lnTo>
                  <a:lnTo>
                    <a:pt x="3435" y="49"/>
                  </a:lnTo>
                  <a:lnTo>
                    <a:pt x="3094" y="98"/>
                  </a:lnTo>
                  <a:lnTo>
                    <a:pt x="2777" y="171"/>
                  </a:lnTo>
                  <a:lnTo>
                    <a:pt x="2485" y="268"/>
                  </a:lnTo>
                  <a:lnTo>
                    <a:pt x="2193" y="365"/>
                  </a:lnTo>
                  <a:lnTo>
                    <a:pt x="1949" y="487"/>
                  </a:lnTo>
                  <a:lnTo>
                    <a:pt x="1681" y="609"/>
                  </a:lnTo>
                  <a:lnTo>
                    <a:pt x="1243" y="901"/>
                  </a:lnTo>
                  <a:lnTo>
                    <a:pt x="878" y="1169"/>
                  </a:lnTo>
                  <a:lnTo>
                    <a:pt x="561" y="1437"/>
                  </a:lnTo>
                  <a:lnTo>
                    <a:pt x="293" y="1681"/>
                  </a:lnTo>
                  <a:lnTo>
                    <a:pt x="293" y="1681"/>
                  </a:lnTo>
                  <a:lnTo>
                    <a:pt x="171" y="1802"/>
                  </a:lnTo>
                  <a:lnTo>
                    <a:pt x="171" y="1802"/>
                  </a:lnTo>
                  <a:lnTo>
                    <a:pt x="98" y="1875"/>
                  </a:lnTo>
                  <a:lnTo>
                    <a:pt x="50" y="1973"/>
                  </a:lnTo>
                  <a:lnTo>
                    <a:pt x="1" y="2095"/>
                  </a:lnTo>
                  <a:lnTo>
                    <a:pt x="1" y="2192"/>
                  </a:lnTo>
                  <a:lnTo>
                    <a:pt x="1" y="2192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46" name="Google Shape;746;p49"/>
          <p:cNvSpPr/>
          <p:nvPr/>
        </p:nvSpPr>
        <p:spPr>
          <a:xfrm>
            <a:off x="2042249" y="944598"/>
            <a:ext cx="351077" cy="349039"/>
          </a:xfrm>
          <a:custGeom>
            <a:avLst/>
            <a:gdLst/>
            <a:ahLst/>
            <a:cxnLst/>
            <a:rect l="l" t="t" r="r" b="b"/>
            <a:pathLst>
              <a:path w="16708" h="16611" fill="none" extrusionOk="0">
                <a:moveTo>
                  <a:pt x="414" y="8842"/>
                </a:moveTo>
                <a:lnTo>
                  <a:pt x="8403" y="1048"/>
                </a:lnTo>
                <a:lnTo>
                  <a:pt x="8403" y="1048"/>
                </a:lnTo>
                <a:lnTo>
                  <a:pt x="8500" y="951"/>
                </a:lnTo>
                <a:lnTo>
                  <a:pt x="8597" y="829"/>
                </a:lnTo>
                <a:lnTo>
                  <a:pt x="8865" y="658"/>
                </a:lnTo>
                <a:lnTo>
                  <a:pt x="9158" y="488"/>
                </a:lnTo>
                <a:lnTo>
                  <a:pt x="9450" y="317"/>
                </a:lnTo>
                <a:lnTo>
                  <a:pt x="9450" y="317"/>
                </a:lnTo>
                <a:lnTo>
                  <a:pt x="9839" y="171"/>
                </a:lnTo>
                <a:lnTo>
                  <a:pt x="10180" y="74"/>
                </a:lnTo>
                <a:lnTo>
                  <a:pt x="10497" y="25"/>
                </a:lnTo>
                <a:lnTo>
                  <a:pt x="10814" y="1"/>
                </a:lnTo>
                <a:lnTo>
                  <a:pt x="15344" y="1"/>
                </a:lnTo>
                <a:lnTo>
                  <a:pt x="15344" y="1"/>
                </a:lnTo>
                <a:lnTo>
                  <a:pt x="15465" y="1"/>
                </a:lnTo>
                <a:lnTo>
                  <a:pt x="15587" y="49"/>
                </a:lnTo>
                <a:lnTo>
                  <a:pt x="15855" y="122"/>
                </a:lnTo>
                <a:lnTo>
                  <a:pt x="16099" y="269"/>
                </a:lnTo>
                <a:lnTo>
                  <a:pt x="16294" y="415"/>
                </a:lnTo>
                <a:lnTo>
                  <a:pt x="16294" y="415"/>
                </a:lnTo>
                <a:lnTo>
                  <a:pt x="16391" y="537"/>
                </a:lnTo>
                <a:lnTo>
                  <a:pt x="16488" y="658"/>
                </a:lnTo>
                <a:lnTo>
                  <a:pt x="16561" y="780"/>
                </a:lnTo>
                <a:lnTo>
                  <a:pt x="16610" y="902"/>
                </a:lnTo>
                <a:lnTo>
                  <a:pt x="16659" y="1048"/>
                </a:lnTo>
                <a:lnTo>
                  <a:pt x="16683" y="1170"/>
                </a:lnTo>
                <a:lnTo>
                  <a:pt x="16708" y="1486"/>
                </a:lnTo>
                <a:lnTo>
                  <a:pt x="16708" y="5992"/>
                </a:lnTo>
                <a:lnTo>
                  <a:pt x="16708" y="5992"/>
                </a:lnTo>
                <a:lnTo>
                  <a:pt x="16683" y="6309"/>
                </a:lnTo>
                <a:lnTo>
                  <a:pt x="16635" y="6625"/>
                </a:lnTo>
                <a:lnTo>
                  <a:pt x="16537" y="6942"/>
                </a:lnTo>
                <a:lnTo>
                  <a:pt x="16391" y="7258"/>
                </a:lnTo>
                <a:lnTo>
                  <a:pt x="16391" y="7258"/>
                </a:lnTo>
                <a:lnTo>
                  <a:pt x="16342" y="7453"/>
                </a:lnTo>
                <a:lnTo>
                  <a:pt x="16294" y="7624"/>
                </a:lnTo>
                <a:lnTo>
                  <a:pt x="16196" y="7770"/>
                </a:lnTo>
                <a:lnTo>
                  <a:pt x="16123" y="7916"/>
                </a:lnTo>
                <a:lnTo>
                  <a:pt x="15928" y="8160"/>
                </a:lnTo>
                <a:lnTo>
                  <a:pt x="15758" y="8403"/>
                </a:lnTo>
                <a:lnTo>
                  <a:pt x="7891" y="16197"/>
                </a:lnTo>
                <a:lnTo>
                  <a:pt x="7891" y="16197"/>
                </a:lnTo>
                <a:lnTo>
                  <a:pt x="7794" y="16294"/>
                </a:lnTo>
                <a:lnTo>
                  <a:pt x="7696" y="16392"/>
                </a:lnTo>
                <a:lnTo>
                  <a:pt x="7574" y="16465"/>
                </a:lnTo>
                <a:lnTo>
                  <a:pt x="7453" y="16513"/>
                </a:lnTo>
                <a:lnTo>
                  <a:pt x="7185" y="16586"/>
                </a:lnTo>
                <a:lnTo>
                  <a:pt x="6941" y="16611"/>
                </a:lnTo>
                <a:lnTo>
                  <a:pt x="6941" y="16611"/>
                </a:lnTo>
                <a:lnTo>
                  <a:pt x="6649" y="16586"/>
                </a:lnTo>
                <a:lnTo>
                  <a:pt x="6503" y="16562"/>
                </a:lnTo>
                <a:lnTo>
                  <a:pt x="6381" y="16513"/>
                </a:lnTo>
                <a:lnTo>
                  <a:pt x="6235" y="16465"/>
                </a:lnTo>
                <a:lnTo>
                  <a:pt x="6113" y="16392"/>
                </a:lnTo>
                <a:lnTo>
                  <a:pt x="5991" y="16294"/>
                </a:lnTo>
                <a:lnTo>
                  <a:pt x="5894" y="16197"/>
                </a:lnTo>
                <a:lnTo>
                  <a:pt x="414" y="10839"/>
                </a:lnTo>
                <a:lnTo>
                  <a:pt x="414" y="10839"/>
                </a:lnTo>
                <a:lnTo>
                  <a:pt x="268" y="10595"/>
                </a:lnTo>
                <a:lnTo>
                  <a:pt x="122" y="10352"/>
                </a:lnTo>
                <a:lnTo>
                  <a:pt x="24" y="10108"/>
                </a:lnTo>
                <a:lnTo>
                  <a:pt x="0" y="10011"/>
                </a:lnTo>
                <a:lnTo>
                  <a:pt x="0" y="9889"/>
                </a:lnTo>
                <a:lnTo>
                  <a:pt x="0" y="9889"/>
                </a:lnTo>
                <a:lnTo>
                  <a:pt x="0" y="9718"/>
                </a:lnTo>
                <a:lnTo>
                  <a:pt x="24" y="9597"/>
                </a:lnTo>
                <a:lnTo>
                  <a:pt x="122" y="9329"/>
                </a:lnTo>
                <a:lnTo>
                  <a:pt x="268" y="9061"/>
                </a:lnTo>
                <a:lnTo>
                  <a:pt x="414" y="8842"/>
                </a:lnTo>
                <a:lnTo>
                  <a:pt x="414" y="8842"/>
                </a:lnTo>
                <a:close/>
                <a:moveTo>
                  <a:pt x="12519" y="4190"/>
                </a:moveTo>
                <a:lnTo>
                  <a:pt x="12519" y="4190"/>
                </a:lnTo>
                <a:lnTo>
                  <a:pt x="12689" y="4336"/>
                </a:lnTo>
                <a:lnTo>
                  <a:pt x="12859" y="4433"/>
                </a:lnTo>
                <a:lnTo>
                  <a:pt x="13030" y="4482"/>
                </a:lnTo>
                <a:lnTo>
                  <a:pt x="13249" y="4482"/>
                </a:lnTo>
                <a:lnTo>
                  <a:pt x="13249" y="4482"/>
                </a:lnTo>
                <a:lnTo>
                  <a:pt x="13444" y="4482"/>
                </a:lnTo>
                <a:lnTo>
                  <a:pt x="13615" y="4433"/>
                </a:lnTo>
                <a:lnTo>
                  <a:pt x="13761" y="4336"/>
                </a:lnTo>
                <a:lnTo>
                  <a:pt x="13882" y="4190"/>
                </a:lnTo>
                <a:lnTo>
                  <a:pt x="13882" y="4190"/>
                </a:lnTo>
                <a:lnTo>
                  <a:pt x="14029" y="4044"/>
                </a:lnTo>
                <a:lnTo>
                  <a:pt x="14102" y="3873"/>
                </a:lnTo>
                <a:lnTo>
                  <a:pt x="14150" y="3727"/>
                </a:lnTo>
                <a:lnTo>
                  <a:pt x="14175" y="3557"/>
                </a:lnTo>
                <a:lnTo>
                  <a:pt x="14175" y="3557"/>
                </a:lnTo>
                <a:lnTo>
                  <a:pt x="14150" y="3362"/>
                </a:lnTo>
                <a:lnTo>
                  <a:pt x="14102" y="3167"/>
                </a:lnTo>
                <a:lnTo>
                  <a:pt x="14029" y="2996"/>
                </a:lnTo>
                <a:lnTo>
                  <a:pt x="13882" y="2850"/>
                </a:lnTo>
                <a:lnTo>
                  <a:pt x="13882" y="2850"/>
                </a:lnTo>
                <a:lnTo>
                  <a:pt x="13761" y="2728"/>
                </a:lnTo>
                <a:lnTo>
                  <a:pt x="13615" y="2655"/>
                </a:lnTo>
                <a:lnTo>
                  <a:pt x="13444" y="2582"/>
                </a:lnTo>
                <a:lnTo>
                  <a:pt x="13249" y="2558"/>
                </a:lnTo>
                <a:lnTo>
                  <a:pt x="13249" y="2558"/>
                </a:lnTo>
                <a:lnTo>
                  <a:pt x="13030" y="2582"/>
                </a:lnTo>
                <a:lnTo>
                  <a:pt x="12859" y="2655"/>
                </a:lnTo>
                <a:lnTo>
                  <a:pt x="12689" y="2728"/>
                </a:lnTo>
                <a:lnTo>
                  <a:pt x="12519" y="2850"/>
                </a:lnTo>
                <a:lnTo>
                  <a:pt x="12519" y="2850"/>
                </a:lnTo>
                <a:lnTo>
                  <a:pt x="12445" y="2996"/>
                </a:lnTo>
                <a:lnTo>
                  <a:pt x="12372" y="3167"/>
                </a:lnTo>
                <a:lnTo>
                  <a:pt x="12324" y="3362"/>
                </a:lnTo>
                <a:lnTo>
                  <a:pt x="12324" y="3557"/>
                </a:lnTo>
                <a:lnTo>
                  <a:pt x="12324" y="3557"/>
                </a:lnTo>
                <a:lnTo>
                  <a:pt x="12324" y="3727"/>
                </a:lnTo>
                <a:lnTo>
                  <a:pt x="12372" y="3873"/>
                </a:lnTo>
                <a:lnTo>
                  <a:pt x="12445" y="4044"/>
                </a:lnTo>
                <a:lnTo>
                  <a:pt x="12519" y="4190"/>
                </a:lnTo>
                <a:lnTo>
                  <a:pt x="12519" y="4190"/>
                </a:lnTo>
                <a:close/>
              </a:path>
            </a:pathLst>
          </a:custGeom>
          <a:noFill/>
          <a:ln w="12175" cap="rnd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7" name="Google Shape;747;p49"/>
          <p:cNvSpPr/>
          <p:nvPr/>
        </p:nvSpPr>
        <p:spPr>
          <a:xfrm>
            <a:off x="2607759" y="961997"/>
            <a:ext cx="350068" cy="314242"/>
          </a:xfrm>
          <a:custGeom>
            <a:avLst/>
            <a:gdLst/>
            <a:ahLst/>
            <a:cxnLst/>
            <a:rect l="l" t="t" r="r" b="b"/>
            <a:pathLst>
              <a:path w="16660" h="14955" fill="none" extrusionOk="0">
                <a:moveTo>
                  <a:pt x="12373" y="1"/>
                </a:moveTo>
                <a:lnTo>
                  <a:pt x="12373" y="1"/>
                </a:lnTo>
                <a:lnTo>
                  <a:pt x="12032" y="1"/>
                </a:lnTo>
                <a:lnTo>
                  <a:pt x="11691" y="49"/>
                </a:lnTo>
                <a:lnTo>
                  <a:pt x="11350" y="123"/>
                </a:lnTo>
                <a:lnTo>
                  <a:pt x="11033" y="196"/>
                </a:lnTo>
                <a:lnTo>
                  <a:pt x="10716" y="317"/>
                </a:lnTo>
                <a:lnTo>
                  <a:pt x="10424" y="464"/>
                </a:lnTo>
                <a:lnTo>
                  <a:pt x="10132" y="610"/>
                </a:lnTo>
                <a:lnTo>
                  <a:pt x="9864" y="804"/>
                </a:lnTo>
                <a:lnTo>
                  <a:pt x="9620" y="999"/>
                </a:lnTo>
                <a:lnTo>
                  <a:pt x="9377" y="1219"/>
                </a:lnTo>
                <a:lnTo>
                  <a:pt x="9158" y="1462"/>
                </a:lnTo>
                <a:lnTo>
                  <a:pt x="8939" y="1706"/>
                </a:lnTo>
                <a:lnTo>
                  <a:pt x="8768" y="1974"/>
                </a:lnTo>
                <a:lnTo>
                  <a:pt x="8598" y="2266"/>
                </a:lnTo>
                <a:lnTo>
                  <a:pt x="8451" y="2558"/>
                </a:lnTo>
                <a:lnTo>
                  <a:pt x="8330" y="2850"/>
                </a:lnTo>
                <a:lnTo>
                  <a:pt x="8330" y="2850"/>
                </a:lnTo>
                <a:lnTo>
                  <a:pt x="8208" y="2558"/>
                </a:lnTo>
                <a:lnTo>
                  <a:pt x="8062" y="2266"/>
                </a:lnTo>
                <a:lnTo>
                  <a:pt x="7891" y="1974"/>
                </a:lnTo>
                <a:lnTo>
                  <a:pt x="7721" y="1706"/>
                </a:lnTo>
                <a:lnTo>
                  <a:pt x="7502" y="1462"/>
                </a:lnTo>
                <a:lnTo>
                  <a:pt x="7282" y="1219"/>
                </a:lnTo>
                <a:lnTo>
                  <a:pt x="7039" y="999"/>
                </a:lnTo>
                <a:lnTo>
                  <a:pt x="6795" y="804"/>
                </a:lnTo>
                <a:lnTo>
                  <a:pt x="6527" y="610"/>
                </a:lnTo>
                <a:lnTo>
                  <a:pt x="6235" y="464"/>
                </a:lnTo>
                <a:lnTo>
                  <a:pt x="5943" y="317"/>
                </a:lnTo>
                <a:lnTo>
                  <a:pt x="5626" y="196"/>
                </a:lnTo>
                <a:lnTo>
                  <a:pt x="5310" y="123"/>
                </a:lnTo>
                <a:lnTo>
                  <a:pt x="4969" y="49"/>
                </a:lnTo>
                <a:lnTo>
                  <a:pt x="4628" y="1"/>
                </a:lnTo>
                <a:lnTo>
                  <a:pt x="4287" y="1"/>
                </a:lnTo>
                <a:lnTo>
                  <a:pt x="4287" y="1"/>
                </a:lnTo>
                <a:lnTo>
                  <a:pt x="3848" y="25"/>
                </a:lnTo>
                <a:lnTo>
                  <a:pt x="3434" y="74"/>
                </a:lnTo>
                <a:lnTo>
                  <a:pt x="3020" y="196"/>
                </a:lnTo>
                <a:lnTo>
                  <a:pt x="2606" y="342"/>
                </a:lnTo>
                <a:lnTo>
                  <a:pt x="2241" y="512"/>
                </a:lnTo>
                <a:lnTo>
                  <a:pt x="1900" y="731"/>
                </a:lnTo>
                <a:lnTo>
                  <a:pt x="1559" y="975"/>
                </a:lnTo>
                <a:lnTo>
                  <a:pt x="1267" y="1243"/>
                </a:lnTo>
                <a:lnTo>
                  <a:pt x="974" y="1560"/>
                </a:lnTo>
                <a:lnTo>
                  <a:pt x="731" y="1876"/>
                </a:lnTo>
                <a:lnTo>
                  <a:pt x="512" y="2241"/>
                </a:lnTo>
                <a:lnTo>
                  <a:pt x="341" y="2607"/>
                </a:lnTo>
                <a:lnTo>
                  <a:pt x="195" y="2996"/>
                </a:lnTo>
                <a:lnTo>
                  <a:pt x="98" y="3410"/>
                </a:lnTo>
                <a:lnTo>
                  <a:pt x="25" y="3849"/>
                </a:lnTo>
                <a:lnTo>
                  <a:pt x="0" y="4287"/>
                </a:lnTo>
                <a:lnTo>
                  <a:pt x="0" y="4287"/>
                </a:lnTo>
                <a:lnTo>
                  <a:pt x="0" y="4580"/>
                </a:lnTo>
                <a:lnTo>
                  <a:pt x="25" y="4872"/>
                </a:lnTo>
                <a:lnTo>
                  <a:pt x="122" y="5432"/>
                </a:lnTo>
                <a:lnTo>
                  <a:pt x="244" y="5992"/>
                </a:lnTo>
                <a:lnTo>
                  <a:pt x="439" y="6528"/>
                </a:lnTo>
                <a:lnTo>
                  <a:pt x="658" y="7039"/>
                </a:lnTo>
                <a:lnTo>
                  <a:pt x="926" y="7526"/>
                </a:lnTo>
                <a:lnTo>
                  <a:pt x="1194" y="7989"/>
                </a:lnTo>
                <a:lnTo>
                  <a:pt x="1510" y="8452"/>
                </a:lnTo>
                <a:lnTo>
                  <a:pt x="1851" y="8890"/>
                </a:lnTo>
                <a:lnTo>
                  <a:pt x="2192" y="9304"/>
                </a:lnTo>
                <a:lnTo>
                  <a:pt x="2558" y="9718"/>
                </a:lnTo>
                <a:lnTo>
                  <a:pt x="2923" y="10108"/>
                </a:lnTo>
                <a:lnTo>
                  <a:pt x="3629" y="10839"/>
                </a:lnTo>
                <a:lnTo>
                  <a:pt x="4287" y="11496"/>
                </a:lnTo>
                <a:lnTo>
                  <a:pt x="4287" y="11496"/>
                </a:lnTo>
                <a:lnTo>
                  <a:pt x="4847" y="12032"/>
                </a:lnTo>
                <a:lnTo>
                  <a:pt x="5480" y="12592"/>
                </a:lnTo>
                <a:lnTo>
                  <a:pt x="6820" y="13737"/>
                </a:lnTo>
                <a:lnTo>
                  <a:pt x="7891" y="14614"/>
                </a:lnTo>
                <a:lnTo>
                  <a:pt x="8330" y="14955"/>
                </a:lnTo>
                <a:lnTo>
                  <a:pt x="8330" y="14955"/>
                </a:lnTo>
                <a:lnTo>
                  <a:pt x="8768" y="14614"/>
                </a:lnTo>
                <a:lnTo>
                  <a:pt x="9815" y="13761"/>
                </a:lnTo>
                <a:lnTo>
                  <a:pt x="11155" y="12617"/>
                </a:lnTo>
                <a:lnTo>
                  <a:pt x="11788" y="12056"/>
                </a:lnTo>
                <a:lnTo>
                  <a:pt x="12373" y="11496"/>
                </a:lnTo>
                <a:lnTo>
                  <a:pt x="12373" y="11496"/>
                </a:lnTo>
                <a:lnTo>
                  <a:pt x="13030" y="10839"/>
                </a:lnTo>
                <a:lnTo>
                  <a:pt x="13736" y="10108"/>
                </a:lnTo>
                <a:lnTo>
                  <a:pt x="14102" y="9718"/>
                </a:lnTo>
                <a:lnTo>
                  <a:pt x="14467" y="9304"/>
                </a:lnTo>
                <a:lnTo>
                  <a:pt x="14808" y="8890"/>
                </a:lnTo>
                <a:lnTo>
                  <a:pt x="15149" y="8452"/>
                </a:lnTo>
                <a:lnTo>
                  <a:pt x="15466" y="7989"/>
                </a:lnTo>
                <a:lnTo>
                  <a:pt x="15734" y="7526"/>
                </a:lnTo>
                <a:lnTo>
                  <a:pt x="16001" y="7039"/>
                </a:lnTo>
                <a:lnTo>
                  <a:pt x="16221" y="6528"/>
                </a:lnTo>
                <a:lnTo>
                  <a:pt x="16416" y="5992"/>
                </a:lnTo>
                <a:lnTo>
                  <a:pt x="16537" y="5432"/>
                </a:lnTo>
                <a:lnTo>
                  <a:pt x="16635" y="4872"/>
                </a:lnTo>
                <a:lnTo>
                  <a:pt x="16659" y="4580"/>
                </a:lnTo>
                <a:lnTo>
                  <a:pt x="16659" y="4287"/>
                </a:lnTo>
                <a:lnTo>
                  <a:pt x="16659" y="4287"/>
                </a:lnTo>
                <a:lnTo>
                  <a:pt x="16635" y="3849"/>
                </a:lnTo>
                <a:lnTo>
                  <a:pt x="16562" y="3410"/>
                </a:lnTo>
                <a:lnTo>
                  <a:pt x="16464" y="2996"/>
                </a:lnTo>
                <a:lnTo>
                  <a:pt x="16318" y="2607"/>
                </a:lnTo>
                <a:lnTo>
                  <a:pt x="16148" y="2241"/>
                </a:lnTo>
                <a:lnTo>
                  <a:pt x="15928" y="1876"/>
                </a:lnTo>
                <a:lnTo>
                  <a:pt x="15685" y="1560"/>
                </a:lnTo>
                <a:lnTo>
                  <a:pt x="15393" y="1243"/>
                </a:lnTo>
                <a:lnTo>
                  <a:pt x="15100" y="975"/>
                </a:lnTo>
                <a:lnTo>
                  <a:pt x="14759" y="731"/>
                </a:lnTo>
                <a:lnTo>
                  <a:pt x="14418" y="512"/>
                </a:lnTo>
                <a:lnTo>
                  <a:pt x="14053" y="342"/>
                </a:lnTo>
                <a:lnTo>
                  <a:pt x="13639" y="196"/>
                </a:lnTo>
                <a:lnTo>
                  <a:pt x="13225" y="74"/>
                </a:lnTo>
                <a:lnTo>
                  <a:pt x="12811" y="25"/>
                </a:lnTo>
                <a:lnTo>
                  <a:pt x="12373" y="1"/>
                </a:lnTo>
                <a:lnTo>
                  <a:pt x="12373" y="1"/>
                </a:lnTo>
                <a:close/>
              </a:path>
            </a:pathLst>
          </a:custGeom>
          <a:noFill/>
          <a:ln w="12175" cap="rnd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8" name="Google Shape;748;p49"/>
          <p:cNvSpPr/>
          <p:nvPr/>
        </p:nvSpPr>
        <p:spPr>
          <a:xfrm>
            <a:off x="3177871" y="964561"/>
            <a:ext cx="339835" cy="309115"/>
          </a:xfrm>
          <a:custGeom>
            <a:avLst/>
            <a:gdLst/>
            <a:ahLst/>
            <a:cxnLst/>
            <a:rect l="l" t="t" r="r" b="b"/>
            <a:pathLst>
              <a:path w="16173" h="14711" fill="none" extrusionOk="0">
                <a:moveTo>
                  <a:pt x="8087" y="1"/>
                </a:moveTo>
                <a:lnTo>
                  <a:pt x="8087" y="1"/>
                </a:lnTo>
                <a:lnTo>
                  <a:pt x="7672" y="1"/>
                </a:lnTo>
                <a:lnTo>
                  <a:pt x="7258" y="25"/>
                </a:lnTo>
                <a:lnTo>
                  <a:pt x="6844" y="74"/>
                </a:lnTo>
                <a:lnTo>
                  <a:pt x="6455" y="122"/>
                </a:lnTo>
                <a:lnTo>
                  <a:pt x="6065" y="195"/>
                </a:lnTo>
                <a:lnTo>
                  <a:pt x="5675" y="293"/>
                </a:lnTo>
                <a:lnTo>
                  <a:pt x="5310" y="415"/>
                </a:lnTo>
                <a:lnTo>
                  <a:pt x="4945" y="536"/>
                </a:lnTo>
                <a:lnTo>
                  <a:pt x="4579" y="658"/>
                </a:lnTo>
                <a:lnTo>
                  <a:pt x="4238" y="829"/>
                </a:lnTo>
                <a:lnTo>
                  <a:pt x="3897" y="975"/>
                </a:lnTo>
                <a:lnTo>
                  <a:pt x="3557" y="1170"/>
                </a:lnTo>
                <a:lnTo>
                  <a:pt x="3240" y="1364"/>
                </a:lnTo>
                <a:lnTo>
                  <a:pt x="2948" y="1559"/>
                </a:lnTo>
                <a:lnTo>
                  <a:pt x="2655" y="1778"/>
                </a:lnTo>
                <a:lnTo>
                  <a:pt x="2363" y="1998"/>
                </a:lnTo>
                <a:lnTo>
                  <a:pt x="2095" y="2241"/>
                </a:lnTo>
                <a:lnTo>
                  <a:pt x="1852" y="2485"/>
                </a:lnTo>
                <a:lnTo>
                  <a:pt x="1608" y="2753"/>
                </a:lnTo>
                <a:lnTo>
                  <a:pt x="1389" y="3021"/>
                </a:lnTo>
                <a:lnTo>
                  <a:pt x="1170" y="3288"/>
                </a:lnTo>
                <a:lnTo>
                  <a:pt x="975" y="3581"/>
                </a:lnTo>
                <a:lnTo>
                  <a:pt x="804" y="3873"/>
                </a:lnTo>
                <a:lnTo>
                  <a:pt x="634" y="4190"/>
                </a:lnTo>
                <a:lnTo>
                  <a:pt x="488" y="4506"/>
                </a:lnTo>
                <a:lnTo>
                  <a:pt x="366" y="4823"/>
                </a:lnTo>
                <a:lnTo>
                  <a:pt x="244" y="5139"/>
                </a:lnTo>
                <a:lnTo>
                  <a:pt x="171" y="5480"/>
                </a:lnTo>
                <a:lnTo>
                  <a:pt x="98" y="5821"/>
                </a:lnTo>
                <a:lnTo>
                  <a:pt x="49" y="6162"/>
                </a:lnTo>
                <a:lnTo>
                  <a:pt x="1" y="6503"/>
                </a:lnTo>
                <a:lnTo>
                  <a:pt x="1" y="6869"/>
                </a:lnTo>
                <a:lnTo>
                  <a:pt x="1" y="6869"/>
                </a:lnTo>
                <a:lnTo>
                  <a:pt x="1" y="7234"/>
                </a:lnTo>
                <a:lnTo>
                  <a:pt x="49" y="7624"/>
                </a:lnTo>
                <a:lnTo>
                  <a:pt x="98" y="7989"/>
                </a:lnTo>
                <a:lnTo>
                  <a:pt x="196" y="8330"/>
                </a:lnTo>
                <a:lnTo>
                  <a:pt x="293" y="8695"/>
                </a:lnTo>
                <a:lnTo>
                  <a:pt x="415" y="9036"/>
                </a:lnTo>
                <a:lnTo>
                  <a:pt x="561" y="9377"/>
                </a:lnTo>
                <a:lnTo>
                  <a:pt x="731" y="9718"/>
                </a:lnTo>
                <a:lnTo>
                  <a:pt x="902" y="10035"/>
                </a:lnTo>
                <a:lnTo>
                  <a:pt x="1097" y="10327"/>
                </a:lnTo>
                <a:lnTo>
                  <a:pt x="1340" y="10644"/>
                </a:lnTo>
                <a:lnTo>
                  <a:pt x="1559" y="10936"/>
                </a:lnTo>
                <a:lnTo>
                  <a:pt x="1827" y="11204"/>
                </a:lnTo>
                <a:lnTo>
                  <a:pt x="2095" y="11472"/>
                </a:lnTo>
                <a:lnTo>
                  <a:pt x="2387" y="11740"/>
                </a:lnTo>
                <a:lnTo>
                  <a:pt x="2680" y="11983"/>
                </a:lnTo>
                <a:lnTo>
                  <a:pt x="2680" y="11983"/>
                </a:lnTo>
                <a:lnTo>
                  <a:pt x="2485" y="12349"/>
                </a:lnTo>
                <a:lnTo>
                  <a:pt x="2266" y="12714"/>
                </a:lnTo>
                <a:lnTo>
                  <a:pt x="2022" y="13104"/>
                </a:lnTo>
                <a:lnTo>
                  <a:pt x="1706" y="13469"/>
                </a:lnTo>
                <a:lnTo>
                  <a:pt x="1365" y="13834"/>
                </a:lnTo>
                <a:lnTo>
                  <a:pt x="1170" y="14005"/>
                </a:lnTo>
                <a:lnTo>
                  <a:pt x="951" y="14151"/>
                </a:lnTo>
                <a:lnTo>
                  <a:pt x="731" y="14297"/>
                </a:lnTo>
                <a:lnTo>
                  <a:pt x="512" y="14443"/>
                </a:lnTo>
                <a:lnTo>
                  <a:pt x="269" y="14540"/>
                </a:lnTo>
                <a:lnTo>
                  <a:pt x="1" y="14662"/>
                </a:lnTo>
                <a:lnTo>
                  <a:pt x="1" y="14662"/>
                </a:lnTo>
                <a:lnTo>
                  <a:pt x="122" y="14662"/>
                </a:lnTo>
                <a:lnTo>
                  <a:pt x="488" y="14711"/>
                </a:lnTo>
                <a:lnTo>
                  <a:pt x="1024" y="14711"/>
                </a:lnTo>
                <a:lnTo>
                  <a:pt x="1365" y="14711"/>
                </a:lnTo>
                <a:lnTo>
                  <a:pt x="1706" y="14687"/>
                </a:lnTo>
                <a:lnTo>
                  <a:pt x="2095" y="14614"/>
                </a:lnTo>
                <a:lnTo>
                  <a:pt x="2485" y="14540"/>
                </a:lnTo>
                <a:lnTo>
                  <a:pt x="2899" y="14419"/>
                </a:lnTo>
                <a:lnTo>
                  <a:pt x="3313" y="14273"/>
                </a:lnTo>
                <a:lnTo>
                  <a:pt x="3751" y="14078"/>
                </a:lnTo>
                <a:lnTo>
                  <a:pt x="4165" y="13834"/>
                </a:lnTo>
                <a:lnTo>
                  <a:pt x="4579" y="13566"/>
                </a:lnTo>
                <a:lnTo>
                  <a:pt x="4969" y="13201"/>
                </a:lnTo>
                <a:lnTo>
                  <a:pt x="4969" y="13201"/>
                </a:lnTo>
                <a:lnTo>
                  <a:pt x="5334" y="13323"/>
                </a:lnTo>
                <a:lnTo>
                  <a:pt x="5700" y="13444"/>
                </a:lnTo>
                <a:lnTo>
                  <a:pt x="6089" y="13518"/>
                </a:lnTo>
                <a:lnTo>
                  <a:pt x="6479" y="13591"/>
                </a:lnTo>
                <a:lnTo>
                  <a:pt x="6869" y="13664"/>
                </a:lnTo>
                <a:lnTo>
                  <a:pt x="7258" y="13712"/>
                </a:lnTo>
                <a:lnTo>
                  <a:pt x="7672" y="13737"/>
                </a:lnTo>
                <a:lnTo>
                  <a:pt x="8087" y="13737"/>
                </a:lnTo>
                <a:lnTo>
                  <a:pt x="8087" y="13737"/>
                </a:lnTo>
                <a:lnTo>
                  <a:pt x="8501" y="13737"/>
                </a:lnTo>
                <a:lnTo>
                  <a:pt x="8915" y="13712"/>
                </a:lnTo>
                <a:lnTo>
                  <a:pt x="9329" y="13664"/>
                </a:lnTo>
                <a:lnTo>
                  <a:pt x="9718" y="13591"/>
                </a:lnTo>
                <a:lnTo>
                  <a:pt x="10108" y="13518"/>
                </a:lnTo>
                <a:lnTo>
                  <a:pt x="10498" y="13420"/>
                </a:lnTo>
                <a:lnTo>
                  <a:pt x="10863" y="13323"/>
                </a:lnTo>
                <a:lnTo>
                  <a:pt x="11228" y="13201"/>
                </a:lnTo>
                <a:lnTo>
                  <a:pt x="11594" y="13055"/>
                </a:lnTo>
                <a:lnTo>
                  <a:pt x="11935" y="12909"/>
                </a:lnTo>
                <a:lnTo>
                  <a:pt x="12276" y="12738"/>
                </a:lnTo>
                <a:lnTo>
                  <a:pt x="12617" y="12568"/>
                </a:lnTo>
                <a:lnTo>
                  <a:pt x="12933" y="12373"/>
                </a:lnTo>
                <a:lnTo>
                  <a:pt x="13225" y="12178"/>
                </a:lnTo>
                <a:lnTo>
                  <a:pt x="13518" y="11959"/>
                </a:lnTo>
                <a:lnTo>
                  <a:pt x="13810" y="11715"/>
                </a:lnTo>
                <a:lnTo>
                  <a:pt x="14078" y="11496"/>
                </a:lnTo>
                <a:lnTo>
                  <a:pt x="14321" y="11228"/>
                </a:lnTo>
                <a:lnTo>
                  <a:pt x="14565" y="10985"/>
                </a:lnTo>
                <a:lnTo>
                  <a:pt x="14784" y="10717"/>
                </a:lnTo>
                <a:lnTo>
                  <a:pt x="15003" y="10424"/>
                </a:lnTo>
                <a:lnTo>
                  <a:pt x="15198" y="10132"/>
                </a:lnTo>
                <a:lnTo>
                  <a:pt x="15369" y="9840"/>
                </a:lnTo>
                <a:lnTo>
                  <a:pt x="15539" y="9548"/>
                </a:lnTo>
                <a:lnTo>
                  <a:pt x="15685" y="9231"/>
                </a:lnTo>
                <a:lnTo>
                  <a:pt x="15807" y="8914"/>
                </a:lnTo>
                <a:lnTo>
                  <a:pt x="15929" y="8574"/>
                </a:lnTo>
                <a:lnTo>
                  <a:pt x="16002" y="8257"/>
                </a:lnTo>
                <a:lnTo>
                  <a:pt x="16075" y="7916"/>
                </a:lnTo>
                <a:lnTo>
                  <a:pt x="16124" y="7575"/>
                </a:lnTo>
                <a:lnTo>
                  <a:pt x="16172" y="7210"/>
                </a:lnTo>
                <a:lnTo>
                  <a:pt x="16172" y="6869"/>
                </a:lnTo>
                <a:lnTo>
                  <a:pt x="16172" y="6869"/>
                </a:lnTo>
                <a:lnTo>
                  <a:pt x="16172" y="6503"/>
                </a:lnTo>
                <a:lnTo>
                  <a:pt x="16124" y="6162"/>
                </a:lnTo>
                <a:lnTo>
                  <a:pt x="16075" y="5821"/>
                </a:lnTo>
                <a:lnTo>
                  <a:pt x="16002" y="5480"/>
                </a:lnTo>
                <a:lnTo>
                  <a:pt x="15929" y="5139"/>
                </a:lnTo>
                <a:lnTo>
                  <a:pt x="15807" y="4823"/>
                </a:lnTo>
                <a:lnTo>
                  <a:pt x="15685" y="4506"/>
                </a:lnTo>
                <a:lnTo>
                  <a:pt x="15539" y="4190"/>
                </a:lnTo>
                <a:lnTo>
                  <a:pt x="15369" y="3873"/>
                </a:lnTo>
                <a:lnTo>
                  <a:pt x="15198" y="3581"/>
                </a:lnTo>
                <a:lnTo>
                  <a:pt x="15003" y="3288"/>
                </a:lnTo>
                <a:lnTo>
                  <a:pt x="14784" y="3021"/>
                </a:lnTo>
                <a:lnTo>
                  <a:pt x="14565" y="2753"/>
                </a:lnTo>
                <a:lnTo>
                  <a:pt x="14321" y="2485"/>
                </a:lnTo>
                <a:lnTo>
                  <a:pt x="14078" y="2241"/>
                </a:lnTo>
                <a:lnTo>
                  <a:pt x="13810" y="1998"/>
                </a:lnTo>
                <a:lnTo>
                  <a:pt x="13518" y="1778"/>
                </a:lnTo>
                <a:lnTo>
                  <a:pt x="13225" y="1559"/>
                </a:lnTo>
                <a:lnTo>
                  <a:pt x="12933" y="1364"/>
                </a:lnTo>
                <a:lnTo>
                  <a:pt x="12617" y="1170"/>
                </a:lnTo>
                <a:lnTo>
                  <a:pt x="12276" y="975"/>
                </a:lnTo>
                <a:lnTo>
                  <a:pt x="11935" y="829"/>
                </a:lnTo>
                <a:lnTo>
                  <a:pt x="11594" y="658"/>
                </a:lnTo>
                <a:lnTo>
                  <a:pt x="11228" y="536"/>
                </a:lnTo>
                <a:lnTo>
                  <a:pt x="10863" y="415"/>
                </a:lnTo>
                <a:lnTo>
                  <a:pt x="10498" y="293"/>
                </a:lnTo>
                <a:lnTo>
                  <a:pt x="10108" y="195"/>
                </a:lnTo>
                <a:lnTo>
                  <a:pt x="9718" y="122"/>
                </a:lnTo>
                <a:lnTo>
                  <a:pt x="9329" y="74"/>
                </a:lnTo>
                <a:lnTo>
                  <a:pt x="8915" y="25"/>
                </a:lnTo>
                <a:lnTo>
                  <a:pt x="8501" y="1"/>
                </a:lnTo>
                <a:lnTo>
                  <a:pt x="8087" y="1"/>
                </a:lnTo>
                <a:lnTo>
                  <a:pt x="8087" y="1"/>
                </a:lnTo>
                <a:close/>
              </a:path>
            </a:pathLst>
          </a:custGeom>
          <a:noFill/>
          <a:ln w="12175" cap="rnd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9" name="Google Shape;749;p49"/>
          <p:cNvSpPr/>
          <p:nvPr/>
        </p:nvSpPr>
        <p:spPr>
          <a:xfrm>
            <a:off x="3754139" y="967629"/>
            <a:ext cx="317310" cy="302979"/>
          </a:xfrm>
          <a:custGeom>
            <a:avLst/>
            <a:gdLst/>
            <a:ahLst/>
            <a:cxnLst/>
            <a:rect l="l" t="t" r="r" b="b"/>
            <a:pathLst>
              <a:path w="15101" h="14419" fill="none" extrusionOk="0">
                <a:moveTo>
                  <a:pt x="7234" y="293"/>
                </a:moveTo>
                <a:lnTo>
                  <a:pt x="7234" y="293"/>
                </a:lnTo>
                <a:lnTo>
                  <a:pt x="7307" y="171"/>
                </a:lnTo>
                <a:lnTo>
                  <a:pt x="7380" y="74"/>
                </a:lnTo>
                <a:lnTo>
                  <a:pt x="7477" y="25"/>
                </a:lnTo>
                <a:lnTo>
                  <a:pt x="7550" y="1"/>
                </a:lnTo>
                <a:lnTo>
                  <a:pt x="7623" y="25"/>
                </a:lnTo>
                <a:lnTo>
                  <a:pt x="7721" y="74"/>
                </a:lnTo>
                <a:lnTo>
                  <a:pt x="7794" y="171"/>
                </a:lnTo>
                <a:lnTo>
                  <a:pt x="7867" y="293"/>
                </a:lnTo>
                <a:lnTo>
                  <a:pt x="9523" y="4092"/>
                </a:lnTo>
                <a:lnTo>
                  <a:pt x="9523" y="4092"/>
                </a:lnTo>
                <a:lnTo>
                  <a:pt x="9596" y="4214"/>
                </a:lnTo>
                <a:lnTo>
                  <a:pt x="9718" y="4360"/>
                </a:lnTo>
                <a:lnTo>
                  <a:pt x="9840" y="4482"/>
                </a:lnTo>
                <a:lnTo>
                  <a:pt x="9986" y="4604"/>
                </a:lnTo>
                <a:lnTo>
                  <a:pt x="10132" y="4701"/>
                </a:lnTo>
                <a:lnTo>
                  <a:pt x="10302" y="4774"/>
                </a:lnTo>
                <a:lnTo>
                  <a:pt x="10449" y="4847"/>
                </a:lnTo>
                <a:lnTo>
                  <a:pt x="10619" y="4872"/>
                </a:lnTo>
                <a:lnTo>
                  <a:pt x="14711" y="5286"/>
                </a:lnTo>
                <a:lnTo>
                  <a:pt x="14711" y="5286"/>
                </a:lnTo>
                <a:lnTo>
                  <a:pt x="14857" y="5310"/>
                </a:lnTo>
                <a:lnTo>
                  <a:pt x="14979" y="5359"/>
                </a:lnTo>
                <a:lnTo>
                  <a:pt x="15052" y="5407"/>
                </a:lnTo>
                <a:lnTo>
                  <a:pt x="15100" y="5505"/>
                </a:lnTo>
                <a:lnTo>
                  <a:pt x="15100" y="5578"/>
                </a:lnTo>
                <a:lnTo>
                  <a:pt x="15076" y="5675"/>
                </a:lnTo>
                <a:lnTo>
                  <a:pt x="15027" y="5773"/>
                </a:lnTo>
                <a:lnTo>
                  <a:pt x="14906" y="5895"/>
                </a:lnTo>
                <a:lnTo>
                  <a:pt x="11837" y="8622"/>
                </a:lnTo>
                <a:lnTo>
                  <a:pt x="11837" y="8622"/>
                </a:lnTo>
                <a:lnTo>
                  <a:pt x="11715" y="8744"/>
                </a:lnTo>
                <a:lnTo>
                  <a:pt x="11618" y="8890"/>
                </a:lnTo>
                <a:lnTo>
                  <a:pt x="11545" y="9061"/>
                </a:lnTo>
                <a:lnTo>
                  <a:pt x="11472" y="9231"/>
                </a:lnTo>
                <a:lnTo>
                  <a:pt x="11423" y="9402"/>
                </a:lnTo>
                <a:lnTo>
                  <a:pt x="11398" y="9572"/>
                </a:lnTo>
                <a:lnTo>
                  <a:pt x="11398" y="9743"/>
                </a:lnTo>
                <a:lnTo>
                  <a:pt x="11423" y="9913"/>
                </a:lnTo>
                <a:lnTo>
                  <a:pt x="12300" y="13956"/>
                </a:lnTo>
                <a:lnTo>
                  <a:pt x="12300" y="13956"/>
                </a:lnTo>
                <a:lnTo>
                  <a:pt x="12324" y="14102"/>
                </a:lnTo>
                <a:lnTo>
                  <a:pt x="12300" y="14200"/>
                </a:lnTo>
                <a:lnTo>
                  <a:pt x="12275" y="14297"/>
                </a:lnTo>
                <a:lnTo>
                  <a:pt x="12227" y="14370"/>
                </a:lnTo>
                <a:lnTo>
                  <a:pt x="12129" y="14394"/>
                </a:lnTo>
                <a:lnTo>
                  <a:pt x="12032" y="14419"/>
                </a:lnTo>
                <a:lnTo>
                  <a:pt x="11910" y="14370"/>
                </a:lnTo>
                <a:lnTo>
                  <a:pt x="11788" y="14321"/>
                </a:lnTo>
                <a:lnTo>
                  <a:pt x="8232" y="12227"/>
                </a:lnTo>
                <a:lnTo>
                  <a:pt x="8232" y="12227"/>
                </a:lnTo>
                <a:lnTo>
                  <a:pt x="8086" y="12154"/>
                </a:lnTo>
                <a:lnTo>
                  <a:pt x="7916" y="12105"/>
                </a:lnTo>
                <a:lnTo>
                  <a:pt x="7721" y="12081"/>
                </a:lnTo>
                <a:lnTo>
                  <a:pt x="7550" y="12081"/>
                </a:lnTo>
                <a:lnTo>
                  <a:pt x="7380" y="12081"/>
                </a:lnTo>
                <a:lnTo>
                  <a:pt x="7185" y="12105"/>
                </a:lnTo>
                <a:lnTo>
                  <a:pt x="7015" y="12154"/>
                </a:lnTo>
                <a:lnTo>
                  <a:pt x="6868" y="12227"/>
                </a:lnTo>
                <a:lnTo>
                  <a:pt x="3313" y="14321"/>
                </a:lnTo>
                <a:lnTo>
                  <a:pt x="3313" y="14321"/>
                </a:lnTo>
                <a:lnTo>
                  <a:pt x="3191" y="14370"/>
                </a:lnTo>
                <a:lnTo>
                  <a:pt x="3069" y="14419"/>
                </a:lnTo>
                <a:lnTo>
                  <a:pt x="2972" y="14394"/>
                </a:lnTo>
                <a:lnTo>
                  <a:pt x="2874" y="14370"/>
                </a:lnTo>
                <a:lnTo>
                  <a:pt x="2826" y="14297"/>
                </a:lnTo>
                <a:lnTo>
                  <a:pt x="2801" y="14200"/>
                </a:lnTo>
                <a:lnTo>
                  <a:pt x="2777" y="14102"/>
                </a:lnTo>
                <a:lnTo>
                  <a:pt x="2801" y="13956"/>
                </a:lnTo>
                <a:lnTo>
                  <a:pt x="3678" y="9913"/>
                </a:lnTo>
                <a:lnTo>
                  <a:pt x="3678" y="9913"/>
                </a:lnTo>
                <a:lnTo>
                  <a:pt x="3702" y="9743"/>
                </a:lnTo>
                <a:lnTo>
                  <a:pt x="3702" y="9572"/>
                </a:lnTo>
                <a:lnTo>
                  <a:pt x="3678" y="9402"/>
                </a:lnTo>
                <a:lnTo>
                  <a:pt x="3629" y="9231"/>
                </a:lnTo>
                <a:lnTo>
                  <a:pt x="3556" y="9061"/>
                </a:lnTo>
                <a:lnTo>
                  <a:pt x="3483" y="8890"/>
                </a:lnTo>
                <a:lnTo>
                  <a:pt x="3386" y="8744"/>
                </a:lnTo>
                <a:lnTo>
                  <a:pt x="3264" y="8622"/>
                </a:lnTo>
                <a:lnTo>
                  <a:pt x="195" y="5895"/>
                </a:lnTo>
                <a:lnTo>
                  <a:pt x="195" y="5895"/>
                </a:lnTo>
                <a:lnTo>
                  <a:pt x="73" y="5773"/>
                </a:lnTo>
                <a:lnTo>
                  <a:pt x="25" y="5675"/>
                </a:lnTo>
                <a:lnTo>
                  <a:pt x="0" y="5578"/>
                </a:lnTo>
                <a:lnTo>
                  <a:pt x="0" y="5505"/>
                </a:lnTo>
                <a:lnTo>
                  <a:pt x="49" y="5407"/>
                </a:lnTo>
                <a:lnTo>
                  <a:pt x="122" y="5359"/>
                </a:lnTo>
                <a:lnTo>
                  <a:pt x="244" y="5310"/>
                </a:lnTo>
                <a:lnTo>
                  <a:pt x="390" y="5286"/>
                </a:lnTo>
                <a:lnTo>
                  <a:pt x="4482" y="4872"/>
                </a:lnTo>
                <a:lnTo>
                  <a:pt x="4482" y="4872"/>
                </a:lnTo>
                <a:lnTo>
                  <a:pt x="4652" y="4847"/>
                </a:lnTo>
                <a:lnTo>
                  <a:pt x="4798" y="4774"/>
                </a:lnTo>
                <a:lnTo>
                  <a:pt x="4969" y="4701"/>
                </a:lnTo>
                <a:lnTo>
                  <a:pt x="5115" y="4604"/>
                </a:lnTo>
                <a:lnTo>
                  <a:pt x="5261" y="4482"/>
                </a:lnTo>
                <a:lnTo>
                  <a:pt x="5383" y="4360"/>
                </a:lnTo>
                <a:lnTo>
                  <a:pt x="5505" y="4214"/>
                </a:lnTo>
                <a:lnTo>
                  <a:pt x="5578" y="4092"/>
                </a:lnTo>
                <a:lnTo>
                  <a:pt x="7234" y="293"/>
                </a:lnTo>
                <a:close/>
              </a:path>
            </a:pathLst>
          </a:custGeom>
          <a:noFill/>
          <a:ln w="12175" cap="rnd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750" name="Google Shape;750;p49"/>
          <p:cNvGrpSpPr/>
          <p:nvPr/>
        </p:nvGrpSpPr>
        <p:grpSpPr>
          <a:xfrm>
            <a:off x="4302585" y="947131"/>
            <a:ext cx="350068" cy="350573"/>
            <a:chOff x="5294400" y="974850"/>
            <a:chExt cx="416500" cy="417100"/>
          </a:xfrm>
        </p:grpSpPr>
        <p:sp>
          <p:nvSpPr>
            <p:cNvPr id="751" name="Google Shape;751;p49"/>
            <p:cNvSpPr/>
            <p:nvPr/>
          </p:nvSpPr>
          <p:spPr>
            <a:xfrm>
              <a:off x="5325450" y="997975"/>
              <a:ext cx="151650" cy="154700"/>
            </a:xfrm>
            <a:custGeom>
              <a:avLst/>
              <a:gdLst/>
              <a:ahLst/>
              <a:cxnLst/>
              <a:rect l="l" t="t" r="r" b="b"/>
              <a:pathLst>
                <a:path w="6066" h="6188" fill="none" extrusionOk="0">
                  <a:moveTo>
                    <a:pt x="2680" y="74"/>
                  </a:moveTo>
                  <a:lnTo>
                    <a:pt x="2680" y="74"/>
                  </a:lnTo>
                  <a:lnTo>
                    <a:pt x="2607" y="1"/>
                  </a:lnTo>
                  <a:lnTo>
                    <a:pt x="2534" y="1"/>
                  </a:lnTo>
                  <a:lnTo>
                    <a:pt x="2461" y="25"/>
                  </a:lnTo>
                  <a:lnTo>
                    <a:pt x="2436" y="147"/>
                  </a:lnTo>
                  <a:lnTo>
                    <a:pt x="2095" y="1803"/>
                  </a:lnTo>
                  <a:lnTo>
                    <a:pt x="2095" y="1803"/>
                  </a:lnTo>
                  <a:lnTo>
                    <a:pt x="2047" y="1925"/>
                  </a:lnTo>
                  <a:lnTo>
                    <a:pt x="1974" y="2047"/>
                  </a:lnTo>
                  <a:lnTo>
                    <a:pt x="1852" y="2169"/>
                  </a:lnTo>
                  <a:lnTo>
                    <a:pt x="1730" y="2217"/>
                  </a:lnTo>
                  <a:lnTo>
                    <a:pt x="123" y="2753"/>
                  </a:lnTo>
                  <a:lnTo>
                    <a:pt x="123" y="2753"/>
                  </a:lnTo>
                  <a:lnTo>
                    <a:pt x="25" y="2826"/>
                  </a:lnTo>
                  <a:lnTo>
                    <a:pt x="1" y="2875"/>
                  </a:lnTo>
                  <a:lnTo>
                    <a:pt x="25" y="2948"/>
                  </a:lnTo>
                  <a:lnTo>
                    <a:pt x="98" y="3021"/>
                  </a:lnTo>
                  <a:lnTo>
                    <a:pt x="1584" y="3849"/>
                  </a:lnTo>
                  <a:lnTo>
                    <a:pt x="1584" y="3849"/>
                  </a:lnTo>
                  <a:lnTo>
                    <a:pt x="1706" y="3922"/>
                  </a:lnTo>
                  <a:lnTo>
                    <a:pt x="1803" y="4044"/>
                  </a:lnTo>
                  <a:lnTo>
                    <a:pt x="1852" y="4190"/>
                  </a:lnTo>
                  <a:lnTo>
                    <a:pt x="1876" y="4312"/>
                  </a:lnTo>
                  <a:lnTo>
                    <a:pt x="1901" y="6017"/>
                  </a:lnTo>
                  <a:lnTo>
                    <a:pt x="1901" y="6017"/>
                  </a:lnTo>
                  <a:lnTo>
                    <a:pt x="1925" y="6114"/>
                  </a:lnTo>
                  <a:lnTo>
                    <a:pt x="1974" y="6187"/>
                  </a:lnTo>
                  <a:lnTo>
                    <a:pt x="2047" y="6187"/>
                  </a:lnTo>
                  <a:lnTo>
                    <a:pt x="2120" y="6114"/>
                  </a:lnTo>
                  <a:lnTo>
                    <a:pt x="3362" y="4969"/>
                  </a:lnTo>
                  <a:lnTo>
                    <a:pt x="3362" y="4969"/>
                  </a:lnTo>
                  <a:lnTo>
                    <a:pt x="3484" y="4872"/>
                  </a:lnTo>
                  <a:lnTo>
                    <a:pt x="3630" y="4823"/>
                  </a:lnTo>
                  <a:lnTo>
                    <a:pt x="3776" y="4823"/>
                  </a:lnTo>
                  <a:lnTo>
                    <a:pt x="3922" y="4848"/>
                  </a:lnTo>
                  <a:lnTo>
                    <a:pt x="5530" y="5335"/>
                  </a:lnTo>
                  <a:lnTo>
                    <a:pt x="5530" y="5335"/>
                  </a:lnTo>
                  <a:lnTo>
                    <a:pt x="5651" y="5359"/>
                  </a:lnTo>
                  <a:lnTo>
                    <a:pt x="5700" y="5335"/>
                  </a:lnTo>
                  <a:lnTo>
                    <a:pt x="5724" y="5262"/>
                  </a:lnTo>
                  <a:lnTo>
                    <a:pt x="5700" y="5164"/>
                  </a:lnTo>
                  <a:lnTo>
                    <a:pt x="4994" y="3606"/>
                  </a:lnTo>
                  <a:lnTo>
                    <a:pt x="4994" y="3606"/>
                  </a:lnTo>
                  <a:lnTo>
                    <a:pt x="4945" y="3484"/>
                  </a:lnTo>
                  <a:lnTo>
                    <a:pt x="4945" y="3338"/>
                  </a:lnTo>
                  <a:lnTo>
                    <a:pt x="4969" y="3191"/>
                  </a:lnTo>
                  <a:lnTo>
                    <a:pt x="5042" y="3070"/>
                  </a:lnTo>
                  <a:lnTo>
                    <a:pt x="6017" y="1681"/>
                  </a:lnTo>
                  <a:lnTo>
                    <a:pt x="6017" y="1681"/>
                  </a:lnTo>
                  <a:lnTo>
                    <a:pt x="6065" y="1584"/>
                  </a:lnTo>
                  <a:lnTo>
                    <a:pt x="6065" y="1511"/>
                  </a:lnTo>
                  <a:lnTo>
                    <a:pt x="5992" y="1462"/>
                  </a:lnTo>
                  <a:lnTo>
                    <a:pt x="5895" y="1462"/>
                  </a:lnTo>
                  <a:lnTo>
                    <a:pt x="4190" y="1657"/>
                  </a:lnTo>
                  <a:lnTo>
                    <a:pt x="4190" y="1657"/>
                  </a:lnTo>
                  <a:lnTo>
                    <a:pt x="4068" y="1657"/>
                  </a:lnTo>
                  <a:lnTo>
                    <a:pt x="3922" y="1608"/>
                  </a:lnTo>
                  <a:lnTo>
                    <a:pt x="3800" y="1535"/>
                  </a:lnTo>
                  <a:lnTo>
                    <a:pt x="3703" y="1438"/>
                  </a:lnTo>
                  <a:lnTo>
                    <a:pt x="2680" y="74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2" name="Google Shape;752;p49"/>
            <p:cNvSpPr/>
            <p:nvPr/>
          </p:nvSpPr>
          <p:spPr>
            <a:xfrm>
              <a:off x="5294400" y="974850"/>
              <a:ext cx="416500" cy="417100"/>
            </a:xfrm>
            <a:custGeom>
              <a:avLst/>
              <a:gdLst/>
              <a:ahLst/>
              <a:cxnLst/>
              <a:rect l="l" t="t" r="r" b="b"/>
              <a:pathLst>
                <a:path w="16660" h="16684" fill="none" extrusionOk="0">
                  <a:moveTo>
                    <a:pt x="4872" y="12202"/>
                  </a:moveTo>
                  <a:lnTo>
                    <a:pt x="4872" y="12202"/>
                  </a:lnTo>
                  <a:lnTo>
                    <a:pt x="5261" y="12178"/>
                  </a:lnTo>
                  <a:lnTo>
                    <a:pt x="5627" y="12154"/>
                  </a:lnTo>
                  <a:lnTo>
                    <a:pt x="5992" y="12105"/>
                  </a:lnTo>
                  <a:lnTo>
                    <a:pt x="6357" y="12032"/>
                  </a:lnTo>
                  <a:lnTo>
                    <a:pt x="6698" y="11959"/>
                  </a:lnTo>
                  <a:lnTo>
                    <a:pt x="7039" y="11861"/>
                  </a:lnTo>
                  <a:lnTo>
                    <a:pt x="7380" y="11740"/>
                  </a:lnTo>
                  <a:lnTo>
                    <a:pt x="7721" y="11618"/>
                  </a:lnTo>
                  <a:lnTo>
                    <a:pt x="8038" y="11472"/>
                  </a:lnTo>
                  <a:lnTo>
                    <a:pt x="8355" y="11301"/>
                  </a:lnTo>
                  <a:lnTo>
                    <a:pt x="8671" y="11131"/>
                  </a:lnTo>
                  <a:lnTo>
                    <a:pt x="8963" y="10936"/>
                  </a:lnTo>
                  <a:lnTo>
                    <a:pt x="9256" y="10741"/>
                  </a:lnTo>
                  <a:lnTo>
                    <a:pt x="9524" y="10522"/>
                  </a:lnTo>
                  <a:lnTo>
                    <a:pt x="9792" y="10303"/>
                  </a:lnTo>
                  <a:lnTo>
                    <a:pt x="10035" y="10059"/>
                  </a:lnTo>
                  <a:lnTo>
                    <a:pt x="10279" y="9791"/>
                  </a:lnTo>
                  <a:lnTo>
                    <a:pt x="10522" y="9523"/>
                  </a:lnTo>
                  <a:lnTo>
                    <a:pt x="10741" y="9255"/>
                  </a:lnTo>
                  <a:lnTo>
                    <a:pt x="10936" y="8963"/>
                  </a:lnTo>
                  <a:lnTo>
                    <a:pt x="11131" y="8671"/>
                  </a:lnTo>
                  <a:lnTo>
                    <a:pt x="11302" y="8379"/>
                  </a:lnTo>
                  <a:lnTo>
                    <a:pt x="11472" y="8062"/>
                  </a:lnTo>
                  <a:lnTo>
                    <a:pt x="11618" y="7721"/>
                  </a:lnTo>
                  <a:lnTo>
                    <a:pt x="11740" y="7404"/>
                  </a:lnTo>
                  <a:lnTo>
                    <a:pt x="11862" y="7063"/>
                  </a:lnTo>
                  <a:lnTo>
                    <a:pt x="11959" y="6722"/>
                  </a:lnTo>
                  <a:lnTo>
                    <a:pt x="12032" y="6357"/>
                  </a:lnTo>
                  <a:lnTo>
                    <a:pt x="12105" y="5992"/>
                  </a:lnTo>
                  <a:lnTo>
                    <a:pt x="12154" y="5626"/>
                  </a:lnTo>
                  <a:lnTo>
                    <a:pt x="12178" y="5261"/>
                  </a:lnTo>
                  <a:lnTo>
                    <a:pt x="12178" y="4896"/>
                  </a:lnTo>
                  <a:lnTo>
                    <a:pt x="12178" y="4896"/>
                  </a:lnTo>
                  <a:lnTo>
                    <a:pt x="12178" y="4531"/>
                  </a:lnTo>
                  <a:lnTo>
                    <a:pt x="12154" y="4190"/>
                  </a:lnTo>
                  <a:lnTo>
                    <a:pt x="12105" y="3849"/>
                  </a:lnTo>
                  <a:lnTo>
                    <a:pt x="12057" y="3508"/>
                  </a:lnTo>
                  <a:lnTo>
                    <a:pt x="11983" y="3191"/>
                  </a:lnTo>
                  <a:lnTo>
                    <a:pt x="11886" y="2850"/>
                  </a:lnTo>
                  <a:lnTo>
                    <a:pt x="11789" y="2533"/>
                  </a:lnTo>
                  <a:lnTo>
                    <a:pt x="11691" y="2217"/>
                  </a:lnTo>
                  <a:lnTo>
                    <a:pt x="11545" y="1925"/>
                  </a:lnTo>
                  <a:lnTo>
                    <a:pt x="11423" y="1632"/>
                  </a:lnTo>
                  <a:lnTo>
                    <a:pt x="11253" y="1340"/>
                  </a:lnTo>
                  <a:lnTo>
                    <a:pt x="11107" y="1048"/>
                  </a:lnTo>
                  <a:lnTo>
                    <a:pt x="10912" y="780"/>
                  </a:lnTo>
                  <a:lnTo>
                    <a:pt x="10717" y="512"/>
                  </a:lnTo>
                  <a:lnTo>
                    <a:pt x="10303" y="0"/>
                  </a:lnTo>
                  <a:lnTo>
                    <a:pt x="10303" y="0"/>
                  </a:lnTo>
                  <a:lnTo>
                    <a:pt x="10644" y="98"/>
                  </a:lnTo>
                  <a:lnTo>
                    <a:pt x="10985" y="220"/>
                  </a:lnTo>
                  <a:lnTo>
                    <a:pt x="11642" y="463"/>
                  </a:lnTo>
                  <a:lnTo>
                    <a:pt x="12251" y="780"/>
                  </a:lnTo>
                  <a:lnTo>
                    <a:pt x="12836" y="1121"/>
                  </a:lnTo>
                  <a:lnTo>
                    <a:pt x="13396" y="1535"/>
                  </a:lnTo>
                  <a:lnTo>
                    <a:pt x="13932" y="1973"/>
                  </a:lnTo>
                  <a:lnTo>
                    <a:pt x="14419" y="2460"/>
                  </a:lnTo>
                  <a:lnTo>
                    <a:pt x="14857" y="2972"/>
                  </a:lnTo>
                  <a:lnTo>
                    <a:pt x="15271" y="3532"/>
                  </a:lnTo>
                  <a:lnTo>
                    <a:pt x="15612" y="4116"/>
                  </a:lnTo>
                  <a:lnTo>
                    <a:pt x="15929" y="4750"/>
                  </a:lnTo>
                  <a:lnTo>
                    <a:pt x="16197" y="5383"/>
                  </a:lnTo>
                  <a:lnTo>
                    <a:pt x="16294" y="5724"/>
                  </a:lnTo>
                  <a:lnTo>
                    <a:pt x="16392" y="6065"/>
                  </a:lnTo>
                  <a:lnTo>
                    <a:pt x="16465" y="6406"/>
                  </a:lnTo>
                  <a:lnTo>
                    <a:pt x="16538" y="6771"/>
                  </a:lnTo>
                  <a:lnTo>
                    <a:pt x="16587" y="7112"/>
                  </a:lnTo>
                  <a:lnTo>
                    <a:pt x="16635" y="7477"/>
                  </a:lnTo>
                  <a:lnTo>
                    <a:pt x="16660" y="7843"/>
                  </a:lnTo>
                  <a:lnTo>
                    <a:pt x="16660" y="8208"/>
                  </a:lnTo>
                  <a:lnTo>
                    <a:pt x="16660" y="8208"/>
                  </a:lnTo>
                  <a:lnTo>
                    <a:pt x="16660" y="8647"/>
                  </a:lnTo>
                  <a:lnTo>
                    <a:pt x="16611" y="9061"/>
                  </a:lnTo>
                  <a:lnTo>
                    <a:pt x="16562" y="9499"/>
                  </a:lnTo>
                  <a:lnTo>
                    <a:pt x="16489" y="9913"/>
                  </a:lnTo>
                  <a:lnTo>
                    <a:pt x="16392" y="10327"/>
                  </a:lnTo>
                  <a:lnTo>
                    <a:pt x="16294" y="10717"/>
                  </a:lnTo>
                  <a:lnTo>
                    <a:pt x="16148" y="11131"/>
                  </a:lnTo>
                  <a:lnTo>
                    <a:pt x="16002" y="11496"/>
                  </a:lnTo>
                  <a:lnTo>
                    <a:pt x="15832" y="11886"/>
                  </a:lnTo>
                  <a:lnTo>
                    <a:pt x="15637" y="12251"/>
                  </a:lnTo>
                  <a:lnTo>
                    <a:pt x="15442" y="12592"/>
                  </a:lnTo>
                  <a:lnTo>
                    <a:pt x="15223" y="12933"/>
                  </a:lnTo>
                  <a:lnTo>
                    <a:pt x="14979" y="13274"/>
                  </a:lnTo>
                  <a:lnTo>
                    <a:pt x="14736" y="13591"/>
                  </a:lnTo>
                  <a:lnTo>
                    <a:pt x="14468" y="13907"/>
                  </a:lnTo>
                  <a:lnTo>
                    <a:pt x="14175" y="14199"/>
                  </a:lnTo>
                  <a:lnTo>
                    <a:pt x="13883" y="14467"/>
                  </a:lnTo>
                  <a:lnTo>
                    <a:pt x="13591" y="14735"/>
                  </a:lnTo>
                  <a:lnTo>
                    <a:pt x="13274" y="15003"/>
                  </a:lnTo>
                  <a:lnTo>
                    <a:pt x="12933" y="15222"/>
                  </a:lnTo>
                  <a:lnTo>
                    <a:pt x="12592" y="15442"/>
                  </a:lnTo>
                  <a:lnTo>
                    <a:pt x="12227" y="15661"/>
                  </a:lnTo>
                  <a:lnTo>
                    <a:pt x="11862" y="15831"/>
                  </a:lnTo>
                  <a:lnTo>
                    <a:pt x="11496" y="16002"/>
                  </a:lnTo>
                  <a:lnTo>
                    <a:pt x="11107" y="16172"/>
                  </a:lnTo>
                  <a:lnTo>
                    <a:pt x="10717" y="16294"/>
                  </a:lnTo>
                  <a:lnTo>
                    <a:pt x="10303" y="16416"/>
                  </a:lnTo>
                  <a:lnTo>
                    <a:pt x="9913" y="16513"/>
                  </a:lnTo>
                  <a:lnTo>
                    <a:pt x="9475" y="16586"/>
                  </a:lnTo>
                  <a:lnTo>
                    <a:pt x="9061" y="16635"/>
                  </a:lnTo>
                  <a:lnTo>
                    <a:pt x="8622" y="16659"/>
                  </a:lnTo>
                  <a:lnTo>
                    <a:pt x="8208" y="16684"/>
                  </a:lnTo>
                  <a:lnTo>
                    <a:pt x="8208" y="16684"/>
                  </a:lnTo>
                  <a:lnTo>
                    <a:pt x="7819" y="16659"/>
                  </a:lnTo>
                  <a:lnTo>
                    <a:pt x="7453" y="16635"/>
                  </a:lnTo>
                  <a:lnTo>
                    <a:pt x="7112" y="16611"/>
                  </a:lnTo>
                  <a:lnTo>
                    <a:pt x="6747" y="16562"/>
                  </a:lnTo>
                  <a:lnTo>
                    <a:pt x="6406" y="16489"/>
                  </a:lnTo>
                  <a:lnTo>
                    <a:pt x="6065" y="16391"/>
                  </a:lnTo>
                  <a:lnTo>
                    <a:pt x="5724" y="16294"/>
                  </a:lnTo>
                  <a:lnTo>
                    <a:pt x="5383" y="16197"/>
                  </a:lnTo>
                  <a:lnTo>
                    <a:pt x="4726" y="15929"/>
                  </a:lnTo>
                  <a:lnTo>
                    <a:pt x="4117" y="15636"/>
                  </a:lnTo>
                  <a:lnTo>
                    <a:pt x="3532" y="15271"/>
                  </a:lnTo>
                  <a:lnTo>
                    <a:pt x="2972" y="14857"/>
                  </a:lnTo>
                  <a:lnTo>
                    <a:pt x="2436" y="14419"/>
                  </a:lnTo>
                  <a:lnTo>
                    <a:pt x="1974" y="13932"/>
                  </a:lnTo>
                  <a:lnTo>
                    <a:pt x="1511" y="13420"/>
                  </a:lnTo>
                  <a:lnTo>
                    <a:pt x="1121" y="12860"/>
                  </a:lnTo>
                  <a:lnTo>
                    <a:pt x="756" y="12275"/>
                  </a:lnTo>
                  <a:lnTo>
                    <a:pt x="464" y="11642"/>
                  </a:lnTo>
                  <a:lnTo>
                    <a:pt x="196" y="10985"/>
                  </a:lnTo>
                  <a:lnTo>
                    <a:pt x="98" y="10668"/>
                  </a:lnTo>
                  <a:lnTo>
                    <a:pt x="1" y="10327"/>
                  </a:lnTo>
                  <a:lnTo>
                    <a:pt x="1" y="10327"/>
                  </a:lnTo>
                  <a:lnTo>
                    <a:pt x="488" y="10741"/>
                  </a:lnTo>
                  <a:lnTo>
                    <a:pt x="756" y="10936"/>
                  </a:lnTo>
                  <a:lnTo>
                    <a:pt x="1048" y="11106"/>
                  </a:lnTo>
                  <a:lnTo>
                    <a:pt x="1316" y="11277"/>
                  </a:lnTo>
                  <a:lnTo>
                    <a:pt x="1608" y="11423"/>
                  </a:lnTo>
                  <a:lnTo>
                    <a:pt x="1901" y="11569"/>
                  </a:lnTo>
                  <a:lnTo>
                    <a:pt x="2217" y="11691"/>
                  </a:lnTo>
                  <a:lnTo>
                    <a:pt x="2534" y="11813"/>
                  </a:lnTo>
                  <a:lnTo>
                    <a:pt x="2850" y="11910"/>
                  </a:lnTo>
                  <a:lnTo>
                    <a:pt x="3167" y="11983"/>
                  </a:lnTo>
                  <a:lnTo>
                    <a:pt x="3508" y="12056"/>
                  </a:lnTo>
                  <a:lnTo>
                    <a:pt x="3849" y="12129"/>
                  </a:lnTo>
                  <a:lnTo>
                    <a:pt x="4190" y="12154"/>
                  </a:lnTo>
                  <a:lnTo>
                    <a:pt x="4531" y="12178"/>
                  </a:lnTo>
                  <a:lnTo>
                    <a:pt x="4872" y="12202"/>
                  </a:lnTo>
                  <a:lnTo>
                    <a:pt x="4872" y="12202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53" name="Google Shape;753;p49"/>
          <p:cNvGrpSpPr/>
          <p:nvPr/>
        </p:nvGrpSpPr>
        <p:grpSpPr>
          <a:xfrm>
            <a:off x="4825607" y="907732"/>
            <a:ext cx="433992" cy="422729"/>
            <a:chOff x="5916675" y="927975"/>
            <a:chExt cx="516350" cy="502950"/>
          </a:xfrm>
        </p:grpSpPr>
        <p:sp>
          <p:nvSpPr>
            <p:cNvPr id="754" name="Google Shape;754;p49"/>
            <p:cNvSpPr/>
            <p:nvPr/>
          </p:nvSpPr>
          <p:spPr>
            <a:xfrm>
              <a:off x="5916675" y="927975"/>
              <a:ext cx="516350" cy="502950"/>
            </a:xfrm>
            <a:custGeom>
              <a:avLst/>
              <a:gdLst/>
              <a:ahLst/>
              <a:cxnLst/>
              <a:rect l="l" t="t" r="r" b="b"/>
              <a:pathLst>
                <a:path w="20654" h="20118" fill="none" extrusionOk="0">
                  <a:moveTo>
                    <a:pt x="20654" y="10059"/>
                  </a:moveTo>
                  <a:lnTo>
                    <a:pt x="18486" y="8183"/>
                  </a:lnTo>
                  <a:lnTo>
                    <a:pt x="19631" y="5577"/>
                  </a:lnTo>
                  <a:lnTo>
                    <a:pt x="16879" y="4847"/>
                  </a:lnTo>
                  <a:lnTo>
                    <a:pt x="16757" y="1997"/>
                  </a:lnTo>
                  <a:lnTo>
                    <a:pt x="13956" y="2509"/>
                  </a:lnTo>
                  <a:lnTo>
                    <a:pt x="12616" y="0"/>
                  </a:lnTo>
                  <a:lnTo>
                    <a:pt x="10327" y="1681"/>
                  </a:lnTo>
                  <a:lnTo>
                    <a:pt x="8038" y="0"/>
                  </a:lnTo>
                  <a:lnTo>
                    <a:pt x="6698" y="2509"/>
                  </a:lnTo>
                  <a:lnTo>
                    <a:pt x="3897" y="1997"/>
                  </a:lnTo>
                  <a:lnTo>
                    <a:pt x="3776" y="4847"/>
                  </a:lnTo>
                  <a:lnTo>
                    <a:pt x="1023" y="5577"/>
                  </a:lnTo>
                  <a:lnTo>
                    <a:pt x="2168" y="8183"/>
                  </a:lnTo>
                  <a:lnTo>
                    <a:pt x="1" y="10059"/>
                  </a:lnTo>
                  <a:lnTo>
                    <a:pt x="2168" y="11934"/>
                  </a:lnTo>
                  <a:lnTo>
                    <a:pt x="1023" y="14540"/>
                  </a:lnTo>
                  <a:lnTo>
                    <a:pt x="3776" y="15271"/>
                  </a:lnTo>
                  <a:lnTo>
                    <a:pt x="3897" y="18120"/>
                  </a:lnTo>
                  <a:lnTo>
                    <a:pt x="6698" y="17609"/>
                  </a:lnTo>
                  <a:lnTo>
                    <a:pt x="8038" y="20117"/>
                  </a:lnTo>
                  <a:lnTo>
                    <a:pt x="10327" y="18437"/>
                  </a:lnTo>
                  <a:lnTo>
                    <a:pt x="12616" y="20117"/>
                  </a:lnTo>
                  <a:lnTo>
                    <a:pt x="13956" y="17609"/>
                  </a:lnTo>
                  <a:lnTo>
                    <a:pt x="16757" y="18120"/>
                  </a:lnTo>
                  <a:lnTo>
                    <a:pt x="16879" y="15271"/>
                  </a:lnTo>
                  <a:lnTo>
                    <a:pt x="19631" y="14540"/>
                  </a:lnTo>
                  <a:lnTo>
                    <a:pt x="18486" y="11934"/>
                  </a:lnTo>
                  <a:lnTo>
                    <a:pt x="20654" y="10059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5" name="Google Shape;755;p49"/>
            <p:cNvSpPr/>
            <p:nvPr/>
          </p:nvSpPr>
          <p:spPr>
            <a:xfrm>
              <a:off x="6006800" y="1011375"/>
              <a:ext cx="336125" cy="336125"/>
            </a:xfrm>
            <a:custGeom>
              <a:avLst/>
              <a:gdLst/>
              <a:ahLst/>
              <a:cxnLst/>
              <a:rect l="l" t="t" r="r" b="b"/>
              <a:pathLst>
                <a:path w="13445" h="13445" fill="none" extrusionOk="0">
                  <a:moveTo>
                    <a:pt x="6722" y="13445"/>
                  </a:moveTo>
                  <a:lnTo>
                    <a:pt x="6722" y="13445"/>
                  </a:lnTo>
                  <a:lnTo>
                    <a:pt x="6381" y="13420"/>
                  </a:lnTo>
                  <a:lnTo>
                    <a:pt x="6040" y="13396"/>
                  </a:lnTo>
                  <a:lnTo>
                    <a:pt x="5699" y="13347"/>
                  </a:lnTo>
                  <a:lnTo>
                    <a:pt x="5383" y="13299"/>
                  </a:lnTo>
                  <a:lnTo>
                    <a:pt x="5042" y="13226"/>
                  </a:lnTo>
                  <a:lnTo>
                    <a:pt x="4725" y="13128"/>
                  </a:lnTo>
                  <a:lnTo>
                    <a:pt x="4408" y="13031"/>
                  </a:lnTo>
                  <a:lnTo>
                    <a:pt x="4116" y="12909"/>
                  </a:lnTo>
                  <a:lnTo>
                    <a:pt x="3824" y="12763"/>
                  </a:lnTo>
                  <a:lnTo>
                    <a:pt x="3532" y="12617"/>
                  </a:lnTo>
                  <a:lnTo>
                    <a:pt x="3239" y="12471"/>
                  </a:lnTo>
                  <a:lnTo>
                    <a:pt x="2971" y="12276"/>
                  </a:lnTo>
                  <a:lnTo>
                    <a:pt x="2703" y="12105"/>
                  </a:lnTo>
                  <a:lnTo>
                    <a:pt x="2460" y="11910"/>
                  </a:lnTo>
                  <a:lnTo>
                    <a:pt x="2216" y="11691"/>
                  </a:lnTo>
                  <a:lnTo>
                    <a:pt x="1973" y="11472"/>
                  </a:lnTo>
                  <a:lnTo>
                    <a:pt x="1754" y="11228"/>
                  </a:lnTo>
                  <a:lnTo>
                    <a:pt x="1534" y="10985"/>
                  </a:lnTo>
                  <a:lnTo>
                    <a:pt x="1340" y="10741"/>
                  </a:lnTo>
                  <a:lnTo>
                    <a:pt x="1169" y="10473"/>
                  </a:lnTo>
                  <a:lnTo>
                    <a:pt x="974" y="10206"/>
                  </a:lnTo>
                  <a:lnTo>
                    <a:pt x="828" y="9913"/>
                  </a:lnTo>
                  <a:lnTo>
                    <a:pt x="682" y="9621"/>
                  </a:lnTo>
                  <a:lnTo>
                    <a:pt x="536" y="9329"/>
                  </a:lnTo>
                  <a:lnTo>
                    <a:pt x="414" y="9036"/>
                  </a:lnTo>
                  <a:lnTo>
                    <a:pt x="317" y="8720"/>
                  </a:lnTo>
                  <a:lnTo>
                    <a:pt x="219" y="8403"/>
                  </a:lnTo>
                  <a:lnTo>
                    <a:pt x="146" y="8062"/>
                  </a:lnTo>
                  <a:lnTo>
                    <a:pt x="98" y="7746"/>
                  </a:lnTo>
                  <a:lnTo>
                    <a:pt x="49" y="7405"/>
                  </a:lnTo>
                  <a:lnTo>
                    <a:pt x="24" y="7064"/>
                  </a:lnTo>
                  <a:lnTo>
                    <a:pt x="0" y="6723"/>
                  </a:lnTo>
                  <a:lnTo>
                    <a:pt x="0" y="6723"/>
                  </a:lnTo>
                  <a:lnTo>
                    <a:pt x="24" y="6382"/>
                  </a:lnTo>
                  <a:lnTo>
                    <a:pt x="49" y="6041"/>
                  </a:lnTo>
                  <a:lnTo>
                    <a:pt x="98" y="5700"/>
                  </a:lnTo>
                  <a:lnTo>
                    <a:pt x="146" y="5383"/>
                  </a:lnTo>
                  <a:lnTo>
                    <a:pt x="219" y="5042"/>
                  </a:lnTo>
                  <a:lnTo>
                    <a:pt x="317" y="4726"/>
                  </a:lnTo>
                  <a:lnTo>
                    <a:pt x="414" y="4409"/>
                  </a:lnTo>
                  <a:lnTo>
                    <a:pt x="536" y="4117"/>
                  </a:lnTo>
                  <a:lnTo>
                    <a:pt x="682" y="3825"/>
                  </a:lnTo>
                  <a:lnTo>
                    <a:pt x="828" y="3532"/>
                  </a:lnTo>
                  <a:lnTo>
                    <a:pt x="974" y="3240"/>
                  </a:lnTo>
                  <a:lnTo>
                    <a:pt x="1169" y="2972"/>
                  </a:lnTo>
                  <a:lnTo>
                    <a:pt x="1340" y="2704"/>
                  </a:lnTo>
                  <a:lnTo>
                    <a:pt x="1534" y="2461"/>
                  </a:lnTo>
                  <a:lnTo>
                    <a:pt x="1754" y="2217"/>
                  </a:lnTo>
                  <a:lnTo>
                    <a:pt x="1973" y="1974"/>
                  </a:lnTo>
                  <a:lnTo>
                    <a:pt x="2216" y="1754"/>
                  </a:lnTo>
                  <a:lnTo>
                    <a:pt x="2460" y="1535"/>
                  </a:lnTo>
                  <a:lnTo>
                    <a:pt x="2703" y="1340"/>
                  </a:lnTo>
                  <a:lnTo>
                    <a:pt x="2971" y="1170"/>
                  </a:lnTo>
                  <a:lnTo>
                    <a:pt x="3239" y="975"/>
                  </a:lnTo>
                  <a:lnTo>
                    <a:pt x="3532" y="829"/>
                  </a:lnTo>
                  <a:lnTo>
                    <a:pt x="3824" y="683"/>
                  </a:lnTo>
                  <a:lnTo>
                    <a:pt x="4116" y="537"/>
                  </a:lnTo>
                  <a:lnTo>
                    <a:pt x="4408" y="415"/>
                  </a:lnTo>
                  <a:lnTo>
                    <a:pt x="4725" y="317"/>
                  </a:lnTo>
                  <a:lnTo>
                    <a:pt x="5042" y="220"/>
                  </a:lnTo>
                  <a:lnTo>
                    <a:pt x="5383" y="147"/>
                  </a:lnTo>
                  <a:lnTo>
                    <a:pt x="5699" y="98"/>
                  </a:lnTo>
                  <a:lnTo>
                    <a:pt x="6040" y="49"/>
                  </a:lnTo>
                  <a:lnTo>
                    <a:pt x="6381" y="25"/>
                  </a:lnTo>
                  <a:lnTo>
                    <a:pt x="6722" y="1"/>
                  </a:lnTo>
                  <a:lnTo>
                    <a:pt x="6722" y="1"/>
                  </a:lnTo>
                  <a:lnTo>
                    <a:pt x="7063" y="25"/>
                  </a:lnTo>
                  <a:lnTo>
                    <a:pt x="7404" y="49"/>
                  </a:lnTo>
                  <a:lnTo>
                    <a:pt x="7745" y="98"/>
                  </a:lnTo>
                  <a:lnTo>
                    <a:pt x="8062" y="147"/>
                  </a:lnTo>
                  <a:lnTo>
                    <a:pt x="8403" y="220"/>
                  </a:lnTo>
                  <a:lnTo>
                    <a:pt x="8719" y="317"/>
                  </a:lnTo>
                  <a:lnTo>
                    <a:pt x="9036" y="415"/>
                  </a:lnTo>
                  <a:lnTo>
                    <a:pt x="9328" y="537"/>
                  </a:lnTo>
                  <a:lnTo>
                    <a:pt x="9620" y="683"/>
                  </a:lnTo>
                  <a:lnTo>
                    <a:pt x="9913" y="829"/>
                  </a:lnTo>
                  <a:lnTo>
                    <a:pt x="10205" y="975"/>
                  </a:lnTo>
                  <a:lnTo>
                    <a:pt x="10473" y="1170"/>
                  </a:lnTo>
                  <a:lnTo>
                    <a:pt x="10741" y="1340"/>
                  </a:lnTo>
                  <a:lnTo>
                    <a:pt x="10984" y="1535"/>
                  </a:lnTo>
                  <a:lnTo>
                    <a:pt x="11228" y="1754"/>
                  </a:lnTo>
                  <a:lnTo>
                    <a:pt x="11471" y="1974"/>
                  </a:lnTo>
                  <a:lnTo>
                    <a:pt x="11690" y="2217"/>
                  </a:lnTo>
                  <a:lnTo>
                    <a:pt x="11910" y="2461"/>
                  </a:lnTo>
                  <a:lnTo>
                    <a:pt x="12105" y="2704"/>
                  </a:lnTo>
                  <a:lnTo>
                    <a:pt x="12275" y="2972"/>
                  </a:lnTo>
                  <a:lnTo>
                    <a:pt x="12470" y="3240"/>
                  </a:lnTo>
                  <a:lnTo>
                    <a:pt x="12616" y="3532"/>
                  </a:lnTo>
                  <a:lnTo>
                    <a:pt x="12762" y="3825"/>
                  </a:lnTo>
                  <a:lnTo>
                    <a:pt x="12908" y="4117"/>
                  </a:lnTo>
                  <a:lnTo>
                    <a:pt x="13030" y="4409"/>
                  </a:lnTo>
                  <a:lnTo>
                    <a:pt x="13127" y="4726"/>
                  </a:lnTo>
                  <a:lnTo>
                    <a:pt x="13225" y="5042"/>
                  </a:lnTo>
                  <a:lnTo>
                    <a:pt x="13298" y="5383"/>
                  </a:lnTo>
                  <a:lnTo>
                    <a:pt x="13347" y="5700"/>
                  </a:lnTo>
                  <a:lnTo>
                    <a:pt x="13395" y="6041"/>
                  </a:lnTo>
                  <a:lnTo>
                    <a:pt x="13420" y="6382"/>
                  </a:lnTo>
                  <a:lnTo>
                    <a:pt x="13444" y="6723"/>
                  </a:lnTo>
                  <a:lnTo>
                    <a:pt x="13444" y="6723"/>
                  </a:lnTo>
                  <a:lnTo>
                    <a:pt x="13420" y="7064"/>
                  </a:lnTo>
                  <a:lnTo>
                    <a:pt x="13395" y="7405"/>
                  </a:lnTo>
                  <a:lnTo>
                    <a:pt x="13347" y="7746"/>
                  </a:lnTo>
                  <a:lnTo>
                    <a:pt x="13298" y="8062"/>
                  </a:lnTo>
                  <a:lnTo>
                    <a:pt x="13225" y="8403"/>
                  </a:lnTo>
                  <a:lnTo>
                    <a:pt x="13127" y="8720"/>
                  </a:lnTo>
                  <a:lnTo>
                    <a:pt x="13030" y="9036"/>
                  </a:lnTo>
                  <a:lnTo>
                    <a:pt x="12908" y="9329"/>
                  </a:lnTo>
                  <a:lnTo>
                    <a:pt x="12762" y="9621"/>
                  </a:lnTo>
                  <a:lnTo>
                    <a:pt x="12616" y="9913"/>
                  </a:lnTo>
                  <a:lnTo>
                    <a:pt x="12470" y="10206"/>
                  </a:lnTo>
                  <a:lnTo>
                    <a:pt x="12275" y="10473"/>
                  </a:lnTo>
                  <a:lnTo>
                    <a:pt x="12105" y="10741"/>
                  </a:lnTo>
                  <a:lnTo>
                    <a:pt x="11910" y="10985"/>
                  </a:lnTo>
                  <a:lnTo>
                    <a:pt x="11690" y="11228"/>
                  </a:lnTo>
                  <a:lnTo>
                    <a:pt x="11471" y="11472"/>
                  </a:lnTo>
                  <a:lnTo>
                    <a:pt x="11228" y="11691"/>
                  </a:lnTo>
                  <a:lnTo>
                    <a:pt x="10984" y="11910"/>
                  </a:lnTo>
                  <a:lnTo>
                    <a:pt x="10741" y="12105"/>
                  </a:lnTo>
                  <a:lnTo>
                    <a:pt x="10473" y="12276"/>
                  </a:lnTo>
                  <a:lnTo>
                    <a:pt x="10205" y="12471"/>
                  </a:lnTo>
                  <a:lnTo>
                    <a:pt x="9913" y="12617"/>
                  </a:lnTo>
                  <a:lnTo>
                    <a:pt x="9620" y="12763"/>
                  </a:lnTo>
                  <a:lnTo>
                    <a:pt x="9328" y="12909"/>
                  </a:lnTo>
                  <a:lnTo>
                    <a:pt x="9036" y="13031"/>
                  </a:lnTo>
                  <a:lnTo>
                    <a:pt x="8719" y="13128"/>
                  </a:lnTo>
                  <a:lnTo>
                    <a:pt x="8403" y="13226"/>
                  </a:lnTo>
                  <a:lnTo>
                    <a:pt x="8062" y="13299"/>
                  </a:lnTo>
                  <a:lnTo>
                    <a:pt x="7745" y="13347"/>
                  </a:lnTo>
                  <a:lnTo>
                    <a:pt x="7404" y="13396"/>
                  </a:lnTo>
                  <a:lnTo>
                    <a:pt x="7063" y="13420"/>
                  </a:lnTo>
                  <a:lnTo>
                    <a:pt x="6722" y="13445"/>
                  </a:lnTo>
                  <a:lnTo>
                    <a:pt x="6722" y="13445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56" name="Google Shape;756;p49"/>
          <p:cNvGrpSpPr/>
          <p:nvPr/>
        </p:nvGrpSpPr>
        <p:grpSpPr>
          <a:xfrm>
            <a:off x="327251" y="1557145"/>
            <a:ext cx="391001" cy="264085"/>
            <a:chOff x="564675" y="1700625"/>
            <a:chExt cx="465200" cy="314200"/>
          </a:xfrm>
        </p:grpSpPr>
        <p:sp>
          <p:nvSpPr>
            <p:cNvPr id="757" name="Google Shape;757;p49"/>
            <p:cNvSpPr/>
            <p:nvPr/>
          </p:nvSpPr>
          <p:spPr>
            <a:xfrm>
              <a:off x="564675" y="1700625"/>
              <a:ext cx="465200" cy="29250"/>
            </a:xfrm>
            <a:custGeom>
              <a:avLst/>
              <a:gdLst/>
              <a:ahLst/>
              <a:cxnLst/>
              <a:rect l="l" t="t" r="r" b="b"/>
              <a:pathLst>
                <a:path w="18608" h="1170" fill="none" extrusionOk="0">
                  <a:moveTo>
                    <a:pt x="18608" y="1170"/>
                  </a:moveTo>
                  <a:lnTo>
                    <a:pt x="18608" y="488"/>
                  </a:lnTo>
                  <a:lnTo>
                    <a:pt x="18608" y="488"/>
                  </a:lnTo>
                  <a:lnTo>
                    <a:pt x="18608" y="390"/>
                  </a:lnTo>
                  <a:lnTo>
                    <a:pt x="18559" y="293"/>
                  </a:lnTo>
                  <a:lnTo>
                    <a:pt x="18535" y="220"/>
                  </a:lnTo>
                  <a:lnTo>
                    <a:pt x="18462" y="147"/>
                  </a:lnTo>
                  <a:lnTo>
                    <a:pt x="18389" y="74"/>
                  </a:lnTo>
                  <a:lnTo>
                    <a:pt x="18316" y="49"/>
                  </a:lnTo>
                  <a:lnTo>
                    <a:pt x="18218" y="1"/>
                  </a:lnTo>
                  <a:lnTo>
                    <a:pt x="18121" y="1"/>
                  </a:lnTo>
                  <a:lnTo>
                    <a:pt x="488" y="1"/>
                  </a:lnTo>
                  <a:lnTo>
                    <a:pt x="488" y="1"/>
                  </a:lnTo>
                  <a:lnTo>
                    <a:pt x="390" y="1"/>
                  </a:lnTo>
                  <a:lnTo>
                    <a:pt x="293" y="49"/>
                  </a:lnTo>
                  <a:lnTo>
                    <a:pt x="220" y="74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293"/>
                  </a:lnTo>
                  <a:lnTo>
                    <a:pt x="1" y="390"/>
                  </a:lnTo>
                  <a:lnTo>
                    <a:pt x="1" y="488"/>
                  </a:lnTo>
                  <a:lnTo>
                    <a:pt x="1" y="1170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8" name="Google Shape;758;p49"/>
            <p:cNvSpPr/>
            <p:nvPr/>
          </p:nvSpPr>
          <p:spPr>
            <a:xfrm>
              <a:off x="564675" y="1732300"/>
              <a:ext cx="465200" cy="272175"/>
            </a:xfrm>
            <a:custGeom>
              <a:avLst/>
              <a:gdLst/>
              <a:ahLst/>
              <a:cxnLst/>
              <a:rect l="l" t="t" r="r" b="b"/>
              <a:pathLst>
                <a:path w="18608" h="10887" fill="none" extrusionOk="0">
                  <a:moveTo>
                    <a:pt x="13493" y="7209"/>
                  </a:moveTo>
                  <a:lnTo>
                    <a:pt x="18608" y="10887"/>
                  </a:lnTo>
                  <a:lnTo>
                    <a:pt x="18608" y="10887"/>
                  </a:lnTo>
                  <a:lnTo>
                    <a:pt x="18608" y="10814"/>
                  </a:lnTo>
                  <a:lnTo>
                    <a:pt x="18608" y="0"/>
                  </a:lnTo>
                  <a:lnTo>
                    <a:pt x="9450" y="6625"/>
                  </a:lnTo>
                  <a:lnTo>
                    <a:pt x="9450" y="6625"/>
                  </a:lnTo>
                  <a:lnTo>
                    <a:pt x="9377" y="6673"/>
                  </a:lnTo>
                  <a:lnTo>
                    <a:pt x="9304" y="6673"/>
                  </a:lnTo>
                  <a:lnTo>
                    <a:pt x="9304" y="6673"/>
                  </a:lnTo>
                  <a:lnTo>
                    <a:pt x="9231" y="6673"/>
                  </a:lnTo>
                  <a:lnTo>
                    <a:pt x="9158" y="6625"/>
                  </a:lnTo>
                  <a:lnTo>
                    <a:pt x="1" y="0"/>
                  </a:lnTo>
                  <a:lnTo>
                    <a:pt x="1" y="10814"/>
                  </a:lnTo>
                  <a:lnTo>
                    <a:pt x="1" y="10814"/>
                  </a:lnTo>
                  <a:lnTo>
                    <a:pt x="1" y="10887"/>
                  </a:lnTo>
                  <a:lnTo>
                    <a:pt x="5115" y="7209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9" name="Google Shape;759;p49"/>
            <p:cNvSpPr/>
            <p:nvPr/>
          </p:nvSpPr>
          <p:spPr>
            <a:xfrm>
              <a:off x="572600" y="2014200"/>
              <a:ext cx="449375" cy="625"/>
            </a:xfrm>
            <a:custGeom>
              <a:avLst/>
              <a:gdLst/>
              <a:ahLst/>
              <a:cxnLst/>
              <a:rect l="l" t="t" r="r" b="b"/>
              <a:pathLst>
                <a:path w="17975" h="25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98" y="25"/>
                  </a:lnTo>
                  <a:lnTo>
                    <a:pt x="171" y="25"/>
                  </a:lnTo>
                  <a:lnTo>
                    <a:pt x="17804" y="25"/>
                  </a:lnTo>
                  <a:lnTo>
                    <a:pt x="17804" y="25"/>
                  </a:lnTo>
                  <a:lnTo>
                    <a:pt x="17877" y="25"/>
                  </a:lnTo>
                  <a:lnTo>
                    <a:pt x="17974" y="0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60" name="Google Shape;760;p49"/>
          <p:cNvGrpSpPr/>
          <p:nvPr/>
        </p:nvGrpSpPr>
        <p:grpSpPr>
          <a:xfrm>
            <a:off x="892235" y="1492657"/>
            <a:ext cx="391001" cy="382827"/>
            <a:chOff x="1236875" y="1623900"/>
            <a:chExt cx="465200" cy="455475"/>
          </a:xfrm>
        </p:grpSpPr>
        <p:sp>
          <p:nvSpPr>
            <p:cNvPr id="761" name="Google Shape;761;p49"/>
            <p:cNvSpPr/>
            <p:nvPr/>
          </p:nvSpPr>
          <p:spPr>
            <a:xfrm>
              <a:off x="1236875" y="1623900"/>
              <a:ext cx="465200" cy="445125"/>
            </a:xfrm>
            <a:custGeom>
              <a:avLst/>
              <a:gdLst/>
              <a:ahLst/>
              <a:cxnLst/>
              <a:rect l="l" t="t" r="r" b="b"/>
              <a:pathLst>
                <a:path w="18608" h="17805" fill="none" extrusionOk="0">
                  <a:moveTo>
                    <a:pt x="13493" y="14127"/>
                  </a:moveTo>
                  <a:lnTo>
                    <a:pt x="18608" y="17804"/>
                  </a:lnTo>
                  <a:lnTo>
                    <a:pt x="18608" y="17804"/>
                  </a:lnTo>
                  <a:lnTo>
                    <a:pt x="18608" y="17731"/>
                  </a:lnTo>
                  <a:lnTo>
                    <a:pt x="18608" y="6723"/>
                  </a:lnTo>
                  <a:lnTo>
                    <a:pt x="9304" y="1"/>
                  </a:lnTo>
                  <a:lnTo>
                    <a:pt x="1" y="6723"/>
                  </a:lnTo>
                  <a:lnTo>
                    <a:pt x="1" y="17731"/>
                  </a:lnTo>
                  <a:lnTo>
                    <a:pt x="1" y="17731"/>
                  </a:lnTo>
                  <a:lnTo>
                    <a:pt x="1" y="17804"/>
                  </a:lnTo>
                  <a:lnTo>
                    <a:pt x="5115" y="14127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2" name="Google Shape;762;p49"/>
            <p:cNvSpPr/>
            <p:nvPr/>
          </p:nvSpPr>
          <p:spPr>
            <a:xfrm>
              <a:off x="1244800" y="2078750"/>
              <a:ext cx="449375" cy="625"/>
            </a:xfrm>
            <a:custGeom>
              <a:avLst/>
              <a:gdLst/>
              <a:ahLst/>
              <a:cxnLst/>
              <a:rect l="l" t="t" r="r" b="b"/>
              <a:pathLst>
                <a:path w="17975" h="25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98" y="0"/>
                  </a:lnTo>
                  <a:lnTo>
                    <a:pt x="171" y="24"/>
                  </a:lnTo>
                  <a:lnTo>
                    <a:pt x="17804" y="24"/>
                  </a:lnTo>
                  <a:lnTo>
                    <a:pt x="17804" y="24"/>
                  </a:lnTo>
                  <a:lnTo>
                    <a:pt x="17877" y="0"/>
                  </a:lnTo>
                  <a:lnTo>
                    <a:pt x="17974" y="0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3" name="Google Shape;763;p49"/>
            <p:cNvSpPr/>
            <p:nvPr/>
          </p:nvSpPr>
          <p:spPr>
            <a:xfrm>
              <a:off x="1236875" y="1791950"/>
              <a:ext cx="465200" cy="171725"/>
            </a:xfrm>
            <a:custGeom>
              <a:avLst/>
              <a:gdLst/>
              <a:ahLst/>
              <a:cxnLst/>
              <a:rect l="l" t="t" r="r" b="b"/>
              <a:pathLst>
                <a:path w="18608" h="6869" fill="none" extrusionOk="0">
                  <a:moveTo>
                    <a:pt x="18608" y="1"/>
                  </a:moveTo>
                  <a:lnTo>
                    <a:pt x="9450" y="6820"/>
                  </a:lnTo>
                  <a:lnTo>
                    <a:pt x="9450" y="6820"/>
                  </a:lnTo>
                  <a:lnTo>
                    <a:pt x="9377" y="6845"/>
                  </a:lnTo>
                  <a:lnTo>
                    <a:pt x="9304" y="6869"/>
                  </a:lnTo>
                  <a:lnTo>
                    <a:pt x="9304" y="6869"/>
                  </a:lnTo>
                  <a:lnTo>
                    <a:pt x="9231" y="6845"/>
                  </a:lnTo>
                  <a:lnTo>
                    <a:pt x="9158" y="6820"/>
                  </a:ln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4" name="Google Shape;764;p49"/>
            <p:cNvSpPr/>
            <p:nvPr/>
          </p:nvSpPr>
          <p:spPr>
            <a:xfrm>
              <a:off x="1330025" y="1750550"/>
              <a:ext cx="278900" cy="110850"/>
            </a:xfrm>
            <a:custGeom>
              <a:avLst/>
              <a:gdLst/>
              <a:ahLst/>
              <a:cxnLst/>
              <a:rect l="l" t="t" r="r" b="b"/>
              <a:pathLst>
                <a:path w="11156" h="4434" fill="none" extrusionOk="0">
                  <a:moveTo>
                    <a:pt x="1" y="4433"/>
                  </a:moveTo>
                  <a:lnTo>
                    <a:pt x="1" y="1"/>
                  </a:lnTo>
                  <a:lnTo>
                    <a:pt x="11155" y="1"/>
                  </a:lnTo>
                  <a:lnTo>
                    <a:pt x="11155" y="4433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5" name="Google Shape;765;p49"/>
            <p:cNvSpPr/>
            <p:nvPr/>
          </p:nvSpPr>
          <p:spPr>
            <a:xfrm>
              <a:off x="1402500" y="1810225"/>
              <a:ext cx="133975" cy="25"/>
            </a:xfrm>
            <a:custGeom>
              <a:avLst/>
              <a:gdLst/>
              <a:ahLst/>
              <a:cxnLst/>
              <a:rect l="l" t="t" r="r" b="b"/>
              <a:pathLst>
                <a:path w="5359" h="1" fill="none" extrusionOk="0">
                  <a:moveTo>
                    <a:pt x="0" y="0"/>
                  </a:moveTo>
                  <a:lnTo>
                    <a:pt x="5358" y="0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6" name="Google Shape;766;p49"/>
            <p:cNvSpPr/>
            <p:nvPr/>
          </p:nvSpPr>
          <p:spPr>
            <a:xfrm>
              <a:off x="1402500" y="1844325"/>
              <a:ext cx="133975" cy="25"/>
            </a:xfrm>
            <a:custGeom>
              <a:avLst/>
              <a:gdLst/>
              <a:ahLst/>
              <a:cxnLst/>
              <a:rect l="l" t="t" r="r" b="b"/>
              <a:pathLst>
                <a:path w="5359" h="1" fill="none" extrusionOk="0">
                  <a:moveTo>
                    <a:pt x="0" y="0"/>
                  </a:moveTo>
                  <a:lnTo>
                    <a:pt x="5358" y="0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7" name="Google Shape;767;p49"/>
            <p:cNvSpPr/>
            <p:nvPr/>
          </p:nvSpPr>
          <p:spPr>
            <a:xfrm>
              <a:off x="1402500" y="1878425"/>
              <a:ext cx="85250" cy="25"/>
            </a:xfrm>
            <a:custGeom>
              <a:avLst/>
              <a:gdLst/>
              <a:ahLst/>
              <a:cxnLst/>
              <a:rect l="l" t="t" r="r" b="b"/>
              <a:pathLst>
                <a:path w="3410" h="1" fill="none" extrusionOk="0">
                  <a:moveTo>
                    <a:pt x="0" y="0"/>
                  </a:moveTo>
                  <a:lnTo>
                    <a:pt x="3410" y="0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68" name="Google Shape;768;p49"/>
          <p:cNvGrpSpPr/>
          <p:nvPr/>
        </p:nvGrpSpPr>
        <p:grpSpPr>
          <a:xfrm>
            <a:off x="1469490" y="1500852"/>
            <a:ext cx="366458" cy="366437"/>
            <a:chOff x="1923675" y="1633650"/>
            <a:chExt cx="436000" cy="435975"/>
          </a:xfrm>
        </p:grpSpPr>
        <p:sp>
          <p:nvSpPr>
            <p:cNvPr id="769" name="Google Shape;769;p49"/>
            <p:cNvSpPr/>
            <p:nvPr/>
          </p:nvSpPr>
          <p:spPr>
            <a:xfrm>
              <a:off x="2209250" y="1633650"/>
              <a:ext cx="150425" cy="150425"/>
            </a:xfrm>
            <a:custGeom>
              <a:avLst/>
              <a:gdLst/>
              <a:ahLst/>
              <a:cxnLst/>
              <a:rect l="l" t="t" r="r" b="b"/>
              <a:pathLst>
                <a:path w="6017" h="6017" fill="none" extrusionOk="0">
                  <a:moveTo>
                    <a:pt x="5846" y="3605"/>
                  </a:moveTo>
                  <a:lnTo>
                    <a:pt x="2412" y="171"/>
                  </a:lnTo>
                  <a:lnTo>
                    <a:pt x="2412" y="171"/>
                  </a:lnTo>
                  <a:lnTo>
                    <a:pt x="2314" y="98"/>
                  </a:lnTo>
                  <a:lnTo>
                    <a:pt x="2217" y="49"/>
                  </a:lnTo>
                  <a:lnTo>
                    <a:pt x="2095" y="25"/>
                  </a:lnTo>
                  <a:lnTo>
                    <a:pt x="1997" y="1"/>
                  </a:lnTo>
                  <a:lnTo>
                    <a:pt x="1876" y="25"/>
                  </a:lnTo>
                  <a:lnTo>
                    <a:pt x="1778" y="49"/>
                  </a:lnTo>
                  <a:lnTo>
                    <a:pt x="1681" y="98"/>
                  </a:lnTo>
                  <a:lnTo>
                    <a:pt x="1583" y="171"/>
                  </a:lnTo>
                  <a:lnTo>
                    <a:pt x="0" y="1778"/>
                  </a:lnTo>
                  <a:lnTo>
                    <a:pt x="4238" y="6016"/>
                  </a:lnTo>
                  <a:lnTo>
                    <a:pt x="5846" y="4433"/>
                  </a:lnTo>
                  <a:lnTo>
                    <a:pt x="5846" y="4433"/>
                  </a:lnTo>
                  <a:lnTo>
                    <a:pt x="5919" y="4336"/>
                  </a:lnTo>
                  <a:lnTo>
                    <a:pt x="5967" y="4238"/>
                  </a:lnTo>
                  <a:lnTo>
                    <a:pt x="5992" y="4141"/>
                  </a:lnTo>
                  <a:lnTo>
                    <a:pt x="6016" y="4019"/>
                  </a:lnTo>
                  <a:lnTo>
                    <a:pt x="5992" y="3922"/>
                  </a:lnTo>
                  <a:lnTo>
                    <a:pt x="5967" y="3800"/>
                  </a:lnTo>
                  <a:lnTo>
                    <a:pt x="5919" y="3703"/>
                  </a:lnTo>
                  <a:lnTo>
                    <a:pt x="5846" y="3605"/>
                  </a:lnTo>
                  <a:lnTo>
                    <a:pt x="5846" y="3605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0" name="Google Shape;770;p49"/>
            <p:cNvSpPr/>
            <p:nvPr/>
          </p:nvSpPr>
          <p:spPr>
            <a:xfrm>
              <a:off x="2019900" y="1757250"/>
              <a:ext cx="261825" cy="261850"/>
            </a:xfrm>
            <a:custGeom>
              <a:avLst/>
              <a:gdLst/>
              <a:ahLst/>
              <a:cxnLst/>
              <a:rect l="l" t="t" r="r" b="b"/>
              <a:pathLst>
                <a:path w="10473" h="10474" fill="none" extrusionOk="0">
                  <a:moveTo>
                    <a:pt x="10473" y="1"/>
                  </a:moveTo>
                  <a:lnTo>
                    <a:pt x="0" y="10473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1" name="Google Shape;771;p49"/>
            <p:cNvSpPr/>
            <p:nvPr/>
          </p:nvSpPr>
          <p:spPr>
            <a:xfrm>
              <a:off x="1923675" y="1681150"/>
              <a:ext cx="388500" cy="388475"/>
            </a:xfrm>
            <a:custGeom>
              <a:avLst/>
              <a:gdLst/>
              <a:ahLst/>
              <a:cxnLst/>
              <a:rect l="l" t="t" r="r" b="b"/>
              <a:pathLst>
                <a:path w="15540" h="15539" fill="none" extrusionOk="0">
                  <a:moveTo>
                    <a:pt x="11277" y="0"/>
                  </a:moveTo>
                  <a:lnTo>
                    <a:pt x="756" y="10546"/>
                  </a:lnTo>
                  <a:lnTo>
                    <a:pt x="756" y="10546"/>
                  </a:lnTo>
                  <a:lnTo>
                    <a:pt x="683" y="10619"/>
                  </a:lnTo>
                  <a:lnTo>
                    <a:pt x="634" y="10692"/>
                  </a:lnTo>
                  <a:lnTo>
                    <a:pt x="610" y="10765"/>
                  </a:lnTo>
                  <a:lnTo>
                    <a:pt x="585" y="10863"/>
                  </a:lnTo>
                  <a:lnTo>
                    <a:pt x="1" y="14881"/>
                  </a:lnTo>
                  <a:lnTo>
                    <a:pt x="1" y="14881"/>
                  </a:lnTo>
                  <a:lnTo>
                    <a:pt x="1" y="15003"/>
                  </a:lnTo>
                  <a:lnTo>
                    <a:pt x="25" y="15149"/>
                  </a:lnTo>
                  <a:lnTo>
                    <a:pt x="98" y="15271"/>
                  </a:lnTo>
                  <a:lnTo>
                    <a:pt x="171" y="15368"/>
                  </a:lnTo>
                  <a:lnTo>
                    <a:pt x="171" y="15368"/>
                  </a:lnTo>
                  <a:lnTo>
                    <a:pt x="269" y="15441"/>
                  </a:lnTo>
                  <a:lnTo>
                    <a:pt x="366" y="15490"/>
                  </a:lnTo>
                  <a:lnTo>
                    <a:pt x="464" y="15514"/>
                  </a:lnTo>
                  <a:lnTo>
                    <a:pt x="585" y="15539"/>
                  </a:lnTo>
                  <a:lnTo>
                    <a:pt x="585" y="15539"/>
                  </a:lnTo>
                  <a:lnTo>
                    <a:pt x="659" y="15539"/>
                  </a:lnTo>
                  <a:lnTo>
                    <a:pt x="4677" y="14954"/>
                  </a:lnTo>
                  <a:lnTo>
                    <a:pt x="4677" y="14954"/>
                  </a:lnTo>
                  <a:lnTo>
                    <a:pt x="4848" y="14905"/>
                  </a:lnTo>
                  <a:lnTo>
                    <a:pt x="4921" y="14857"/>
                  </a:lnTo>
                  <a:lnTo>
                    <a:pt x="4994" y="14784"/>
                  </a:lnTo>
                  <a:lnTo>
                    <a:pt x="15539" y="4262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2" name="Google Shape;772;p49"/>
            <p:cNvSpPr/>
            <p:nvPr/>
          </p:nvSpPr>
          <p:spPr>
            <a:xfrm>
              <a:off x="1974225" y="1711575"/>
              <a:ext cx="261825" cy="261850"/>
            </a:xfrm>
            <a:custGeom>
              <a:avLst/>
              <a:gdLst/>
              <a:ahLst/>
              <a:cxnLst/>
              <a:rect l="l" t="t" r="r" b="b"/>
              <a:pathLst>
                <a:path w="10473" h="10474" fill="none" extrusionOk="0">
                  <a:moveTo>
                    <a:pt x="0" y="10474"/>
                  </a:moveTo>
                  <a:lnTo>
                    <a:pt x="10473" y="1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3" name="Google Shape;773;p49"/>
            <p:cNvSpPr/>
            <p:nvPr/>
          </p:nvSpPr>
          <p:spPr>
            <a:xfrm>
              <a:off x="1934650" y="2014200"/>
              <a:ext cx="44475" cy="44475"/>
            </a:xfrm>
            <a:custGeom>
              <a:avLst/>
              <a:gdLst/>
              <a:ahLst/>
              <a:cxnLst/>
              <a:rect l="l" t="t" r="r" b="b"/>
              <a:pathLst>
                <a:path w="1779" h="1779" fill="none" extrusionOk="0">
                  <a:moveTo>
                    <a:pt x="1778" y="1778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4" name="Google Shape;774;p49"/>
            <p:cNvSpPr/>
            <p:nvPr/>
          </p:nvSpPr>
          <p:spPr>
            <a:xfrm>
              <a:off x="1944375" y="1947225"/>
              <a:ext cx="101725" cy="101700"/>
            </a:xfrm>
            <a:custGeom>
              <a:avLst/>
              <a:gdLst/>
              <a:ahLst/>
              <a:cxnLst/>
              <a:rect l="l" t="t" r="r" b="b"/>
              <a:pathLst>
                <a:path w="4069" h="4068" fill="none" extrusionOk="0">
                  <a:moveTo>
                    <a:pt x="1" y="49"/>
                  </a:moveTo>
                  <a:lnTo>
                    <a:pt x="1" y="49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4068" y="4043"/>
                  </a:lnTo>
                  <a:lnTo>
                    <a:pt x="4068" y="4043"/>
                  </a:lnTo>
                  <a:lnTo>
                    <a:pt x="4068" y="4043"/>
                  </a:lnTo>
                  <a:lnTo>
                    <a:pt x="4020" y="4068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75" name="Google Shape;775;p49"/>
          <p:cNvGrpSpPr/>
          <p:nvPr/>
        </p:nvGrpSpPr>
        <p:grpSpPr>
          <a:xfrm>
            <a:off x="2032941" y="1499318"/>
            <a:ext cx="369505" cy="369505"/>
            <a:chOff x="2594050" y="1631825"/>
            <a:chExt cx="439625" cy="439625"/>
          </a:xfrm>
        </p:grpSpPr>
        <p:sp>
          <p:nvSpPr>
            <p:cNvPr id="776" name="Google Shape;776;p49"/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l" t="t" r="r" b="b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7" name="Google Shape;777;p49"/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l" t="t" r="r" b="b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8" name="Google Shape;778;p49"/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l" t="t" r="r" b="b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9" name="Google Shape;779;p49"/>
            <p:cNvSpPr/>
            <p:nvPr/>
          </p:nvSpPr>
          <p:spPr>
            <a:xfrm>
              <a:off x="2801675" y="1740825"/>
              <a:ext cx="49950" cy="49950"/>
            </a:xfrm>
            <a:custGeom>
              <a:avLst/>
              <a:gdLst/>
              <a:ahLst/>
              <a:cxnLst/>
              <a:rect l="l" t="t" r="r" b="b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80" name="Google Shape;780;p49"/>
          <p:cNvSpPr/>
          <p:nvPr/>
        </p:nvSpPr>
        <p:spPr>
          <a:xfrm>
            <a:off x="2614399" y="1515740"/>
            <a:ext cx="336767" cy="336767"/>
          </a:xfrm>
          <a:custGeom>
            <a:avLst/>
            <a:gdLst/>
            <a:ahLst/>
            <a:cxnLst/>
            <a:rect l="l" t="t" r="r" b="b"/>
            <a:pathLst>
              <a:path w="16027" h="16027" fill="none" extrusionOk="0">
                <a:moveTo>
                  <a:pt x="14029" y="4019"/>
                </a:moveTo>
                <a:lnTo>
                  <a:pt x="14029" y="4019"/>
                </a:lnTo>
                <a:lnTo>
                  <a:pt x="14200" y="3849"/>
                </a:lnTo>
                <a:lnTo>
                  <a:pt x="14395" y="3752"/>
                </a:lnTo>
                <a:lnTo>
                  <a:pt x="14614" y="3678"/>
                </a:lnTo>
                <a:lnTo>
                  <a:pt x="14809" y="3630"/>
                </a:lnTo>
                <a:lnTo>
                  <a:pt x="15028" y="3581"/>
                </a:lnTo>
                <a:lnTo>
                  <a:pt x="15247" y="3484"/>
                </a:lnTo>
                <a:lnTo>
                  <a:pt x="15442" y="3362"/>
                </a:lnTo>
                <a:lnTo>
                  <a:pt x="15661" y="3191"/>
                </a:lnTo>
                <a:lnTo>
                  <a:pt x="15661" y="3191"/>
                </a:lnTo>
                <a:lnTo>
                  <a:pt x="15832" y="2997"/>
                </a:lnTo>
                <a:lnTo>
                  <a:pt x="15929" y="2777"/>
                </a:lnTo>
                <a:lnTo>
                  <a:pt x="16002" y="2534"/>
                </a:lnTo>
                <a:lnTo>
                  <a:pt x="16026" y="2266"/>
                </a:lnTo>
                <a:lnTo>
                  <a:pt x="16026" y="2266"/>
                </a:lnTo>
                <a:lnTo>
                  <a:pt x="16002" y="2047"/>
                </a:lnTo>
                <a:lnTo>
                  <a:pt x="15978" y="1827"/>
                </a:lnTo>
                <a:lnTo>
                  <a:pt x="15905" y="1633"/>
                </a:lnTo>
                <a:lnTo>
                  <a:pt x="15807" y="1413"/>
                </a:lnTo>
                <a:lnTo>
                  <a:pt x="15710" y="1243"/>
                </a:lnTo>
                <a:lnTo>
                  <a:pt x="15588" y="1048"/>
                </a:lnTo>
                <a:lnTo>
                  <a:pt x="15466" y="878"/>
                </a:lnTo>
                <a:lnTo>
                  <a:pt x="15320" y="707"/>
                </a:lnTo>
                <a:lnTo>
                  <a:pt x="15320" y="707"/>
                </a:lnTo>
                <a:lnTo>
                  <a:pt x="15150" y="561"/>
                </a:lnTo>
                <a:lnTo>
                  <a:pt x="14979" y="439"/>
                </a:lnTo>
                <a:lnTo>
                  <a:pt x="14784" y="317"/>
                </a:lnTo>
                <a:lnTo>
                  <a:pt x="14590" y="196"/>
                </a:lnTo>
                <a:lnTo>
                  <a:pt x="14395" y="123"/>
                </a:lnTo>
                <a:lnTo>
                  <a:pt x="14175" y="50"/>
                </a:lnTo>
                <a:lnTo>
                  <a:pt x="13981" y="25"/>
                </a:lnTo>
                <a:lnTo>
                  <a:pt x="13761" y="1"/>
                </a:lnTo>
                <a:lnTo>
                  <a:pt x="13761" y="1"/>
                </a:lnTo>
                <a:lnTo>
                  <a:pt x="13494" y="25"/>
                </a:lnTo>
                <a:lnTo>
                  <a:pt x="13250" y="98"/>
                </a:lnTo>
                <a:lnTo>
                  <a:pt x="13031" y="196"/>
                </a:lnTo>
                <a:lnTo>
                  <a:pt x="12836" y="366"/>
                </a:lnTo>
                <a:lnTo>
                  <a:pt x="12836" y="366"/>
                </a:lnTo>
                <a:lnTo>
                  <a:pt x="12665" y="561"/>
                </a:lnTo>
                <a:lnTo>
                  <a:pt x="12544" y="780"/>
                </a:lnTo>
                <a:lnTo>
                  <a:pt x="12471" y="975"/>
                </a:lnTo>
                <a:lnTo>
                  <a:pt x="12422" y="1194"/>
                </a:lnTo>
                <a:lnTo>
                  <a:pt x="12349" y="1413"/>
                </a:lnTo>
                <a:lnTo>
                  <a:pt x="12276" y="1608"/>
                </a:lnTo>
                <a:lnTo>
                  <a:pt x="12178" y="1827"/>
                </a:lnTo>
                <a:lnTo>
                  <a:pt x="12008" y="1998"/>
                </a:lnTo>
                <a:lnTo>
                  <a:pt x="12008" y="1998"/>
                </a:lnTo>
                <a:lnTo>
                  <a:pt x="11740" y="2266"/>
                </a:lnTo>
                <a:lnTo>
                  <a:pt x="11496" y="2436"/>
                </a:lnTo>
                <a:lnTo>
                  <a:pt x="11277" y="2534"/>
                </a:lnTo>
                <a:lnTo>
                  <a:pt x="11082" y="2582"/>
                </a:lnTo>
                <a:lnTo>
                  <a:pt x="10888" y="2582"/>
                </a:lnTo>
                <a:lnTo>
                  <a:pt x="10717" y="2534"/>
                </a:lnTo>
                <a:lnTo>
                  <a:pt x="10547" y="2412"/>
                </a:lnTo>
                <a:lnTo>
                  <a:pt x="10376" y="2290"/>
                </a:lnTo>
                <a:lnTo>
                  <a:pt x="10206" y="2095"/>
                </a:lnTo>
                <a:lnTo>
                  <a:pt x="10035" y="1901"/>
                </a:lnTo>
                <a:lnTo>
                  <a:pt x="9670" y="1413"/>
                </a:lnTo>
                <a:lnTo>
                  <a:pt x="9231" y="878"/>
                </a:lnTo>
                <a:lnTo>
                  <a:pt x="8988" y="585"/>
                </a:lnTo>
                <a:lnTo>
                  <a:pt x="8720" y="293"/>
                </a:lnTo>
                <a:lnTo>
                  <a:pt x="8720" y="293"/>
                </a:lnTo>
                <a:lnTo>
                  <a:pt x="8574" y="171"/>
                </a:lnTo>
                <a:lnTo>
                  <a:pt x="8379" y="74"/>
                </a:lnTo>
                <a:lnTo>
                  <a:pt x="8209" y="25"/>
                </a:lnTo>
                <a:lnTo>
                  <a:pt x="8014" y="1"/>
                </a:lnTo>
                <a:lnTo>
                  <a:pt x="8014" y="1"/>
                </a:lnTo>
                <a:lnTo>
                  <a:pt x="7916" y="25"/>
                </a:lnTo>
                <a:lnTo>
                  <a:pt x="7770" y="98"/>
                </a:lnTo>
                <a:lnTo>
                  <a:pt x="7307" y="366"/>
                </a:lnTo>
                <a:lnTo>
                  <a:pt x="7039" y="537"/>
                </a:lnTo>
                <a:lnTo>
                  <a:pt x="6747" y="756"/>
                </a:lnTo>
                <a:lnTo>
                  <a:pt x="6431" y="975"/>
                </a:lnTo>
                <a:lnTo>
                  <a:pt x="6138" y="1243"/>
                </a:lnTo>
                <a:lnTo>
                  <a:pt x="5870" y="1511"/>
                </a:lnTo>
                <a:lnTo>
                  <a:pt x="5627" y="1803"/>
                </a:lnTo>
                <a:lnTo>
                  <a:pt x="5432" y="2095"/>
                </a:lnTo>
                <a:lnTo>
                  <a:pt x="5359" y="2242"/>
                </a:lnTo>
                <a:lnTo>
                  <a:pt x="5310" y="2412"/>
                </a:lnTo>
                <a:lnTo>
                  <a:pt x="5262" y="2558"/>
                </a:lnTo>
                <a:lnTo>
                  <a:pt x="5237" y="2704"/>
                </a:lnTo>
                <a:lnTo>
                  <a:pt x="5237" y="2850"/>
                </a:lnTo>
                <a:lnTo>
                  <a:pt x="5262" y="3021"/>
                </a:lnTo>
                <a:lnTo>
                  <a:pt x="5310" y="3167"/>
                </a:lnTo>
                <a:lnTo>
                  <a:pt x="5383" y="3313"/>
                </a:lnTo>
                <a:lnTo>
                  <a:pt x="5481" y="3459"/>
                </a:lnTo>
                <a:lnTo>
                  <a:pt x="5603" y="3605"/>
                </a:lnTo>
                <a:lnTo>
                  <a:pt x="5603" y="3605"/>
                </a:lnTo>
                <a:lnTo>
                  <a:pt x="5797" y="3752"/>
                </a:lnTo>
                <a:lnTo>
                  <a:pt x="5992" y="3849"/>
                </a:lnTo>
                <a:lnTo>
                  <a:pt x="6187" y="3946"/>
                </a:lnTo>
                <a:lnTo>
                  <a:pt x="6406" y="3995"/>
                </a:lnTo>
                <a:lnTo>
                  <a:pt x="6625" y="4044"/>
                </a:lnTo>
                <a:lnTo>
                  <a:pt x="6845" y="4141"/>
                </a:lnTo>
                <a:lnTo>
                  <a:pt x="7039" y="4239"/>
                </a:lnTo>
                <a:lnTo>
                  <a:pt x="7234" y="4409"/>
                </a:lnTo>
                <a:lnTo>
                  <a:pt x="7234" y="4409"/>
                </a:lnTo>
                <a:lnTo>
                  <a:pt x="7405" y="4604"/>
                </a:lnTo>
                <a:lnTo>
                  <a:pt x="7502" y="4823"/>
                </a:lnTo>
                <a:lnTo>
                  <a:pt x="7575" y="5067"/>
                </a:lnTo>
                <a:lnTo>
                  <a:pt x="7600" y="5359"/>
                </a:lnTo>
                <a:lnTo>
                  <a:pt x="7600" y="5359"/>
                </a:lnTo>
                <a:lnTo>
                  <a:pt x="7575" y="5554"/>
                </a:lnTo>
                <a:lnTo>
                  <a:pt x="7551" y="5773"/>
                </a:lnTo>
                <a:lnTo>
                  <a:pt x="7478" y="5968"/>
                </a:lnTo>
                <a:lnTo>
                  <a:pt x="7405" y="6163"/>
                </a:lnTo>
                <a:lnTo>
                  <a:pt x="7307" y="6357"/>
                </a:lnTo>
                <a:lnTo>
                  <a:pt x="7186" y="6552"/>
                </a:lnTo>
                <a:lnTo>
                  <a:pt x="7039" y="6723"/>
                </a:lnTo>
                <a:lnTo>
                  <a:pt x="6893" y="6893"/>
                </a:lnTo>
                <a:lnTo>
                  <a:pt x="6893" y="6893"/>
                </a:lnTo>
                <a:lnTo>
                  <a:pt x="6723" y="7039"/>
                </a:lnTo>
                <a:lnTo>
                  <a:pt x="6552" y="7186"/>
                </a:lnTo>
                <a:lnTo>
                  <a:pt x="6382" y="7283"/>
                </a:lnTo>
                <a:lnTo>
                  <a:pt x="6187" y="7405"/>
                </a:lnTo>
                <a:lnTo>
                  <a:pt x="5992" y="7478"/>
                </a:lnTo>
                <a:lnTo>
                  <a:pt x="5773" y="7551"/>
                </a:lnTo>
                <a:lnTo>
                  <a:pt x="5554" y="7575"/>
                </a:lnTo>
                <a:lnTo>
                  <a:pt x="5359" y="7600"/>
                </a:lnTo>
                <a:lnTo>
                  <a:pt x="5359" y="7600"/>
                </a:lnTo>
                <a:lnTo>
                  <a:pt x="5091" y="7575"/>
                </a:lnTo>
                <a:lnTo>
                  <a:pt x="4848" y="7502"/>
                </a:lnTo>
                <a:lnTo>
                  <a:pt x="4604" y="7405"/>
                </a:lnTo>
                <a:lnTo>
                  <a:pt x="4409" y="7234"/>
                </a:lnTo>
                <a:lnTo>
                  <a:pt x="4409" y="7234"/>
                </a:lnTo>
                <a:lnTo>
                  <a:pt x="4239" y="7039"/>
                </a:lnTo>
                <a:lnTo>
                  <a:pt x="4117" y="6820"/>
                </a:lnTo>
                <a:lnTo>
                  <a:pt x="4044" y="6601"/>
                </a:lnTo>
                <a:lnTo>
                  <a:pt x="3971" y="6382"/>
                </a:lnTo>
                <a:lnTo>
                  <a:pt x="3922" y="6187"/>
                </a:lnTo>
                <a:lnTo>
                  <a:pt x="3849" y="5992"/>
                </a:lnTo>
                <a:lnTo>
                  <a:pt x="3752" y="5797"/>
                </a:lnTo>
                <a:lnTo>
                  <a:pt x="3605" y="5602"/>
                </a:lnTo>
                <a:lnTo>
                  <a:pt x="3605" y="5602"/>
                </a:lnTo>
                <a:lnTo>
                  <a:pt x="3459" y="5481"/>
                </a:lnTo>
                <a:lnTo>
                  <a:pt x="3313" y="5383"/>
                </a:lnTo>
                <a:lnTo>
                  <a:pt x="3167" y="5310"/>
                </a:lnTo>
                <a:lnTo>
                  <a:pt x="3021" y="5262"/>
                </a:lnTo>
                <a:lnTo>
                  <a:pt x="2850" y="5237"/>
                </a:lnTo>
                <a:lnTo>
                  <a:pt x="2704" y="5237"/>
                </a:lnTo>
                <a:lnTo>
                  <a:pt x="2558" y="5262"/>
                </a:lnTo>
                <a:lnTo>
                  <a:pt x="2412" y="5310"/>
                </a:lnTo>
                <a:lnTo>
                  <a:pt x="2242" y="5359"/>
                </a:lnTo>
                <a:lnTo>
                  <a:pt x="2095" y="5432"/>
                </a:lnTo>
                <a:lnTo>
                  <a:pt x="1803" y="5627"/>
                </a:lnTo>
                <a:lnTo>
                  <a:pt x="1511" y="5870"/>
                </a:lnTo>
                <a:lnTo>
                  <a:pt x="1243" y="6138"/>
                </a:lnTo>
                <a:lnTo>
                  <a:pt x="975" y="6431"/>
                </a:lnTo>
                <a:lnTo>
                  <a:pt x="756" y="6747"/>
                </a:lnTo>
                <a:lnTo>
                  <a:pt x="537" y="7039"/>
                </a:lnTo>
                <a:lnTo>
                  <a:pt x="366" y="7307"/>
                </a:lnTo>
                <a:lnTo>
                  <a:pt x="98" y="7770"/>
                </a:lnTo>
                <a:lnTo>
                  <a:pt x="25" y="7916"/>
                </a:lnTo>
                <a:lnTo>
                  <a:pt x="1" y="8014"/>
                </a:lnTo>
                <a:lnTo>
                  <a:pt x="1" y="8014"/>
                </a:lnTo>
                <a:lnTo>
                  <a:pt x="25" y="8208"/>
                </a:lnTo>
                <a:lnTo>
                  <a:pt x="74" y="8379"/>
                </a:lnTo>
                <a:lnTo>
                  <a:pt x="171" y="8574"/>
                </a:lnTo>
                <a:lnTo>
                  <a:pt x="293" y="8720"/>
                </a:lnTo>
                <a:lnTo>
                  <a:pt x="293" y="8720"/>
                </a:lnTo>
                <a:lnTo>
                  <a:pt x="585" y="8988"/>
                </a:lnTo>
                <a:lnTo>
                  <a:pt x="878" y="9231"/>
                </a:lnTo>
                <a:lnTo>
                  <a:pt x="1413" y="9670"/>
                </a:lnTo>
                <a:lnTo>
                  <a:pt x="1901" y="10035"/>
                </a:lnTo>
                <a:lnTo>
                  <a:pt x="2095" y="10206"/>
                </a:lnTo>
                <a:lnTo>
                  <a:pt x="2290" y="10376"/>
                </a:lnTo>
                <a:lnTo>
                  <a:pt x="2412" y="10547"/>
                </a:lnTo>
                <a:lnTo>
                  <a:pt x="2534" y="10717"/>
                </a:lnTo>
                <a:lnTo>
                  <a:pt x="2583" y="10888"/>
                </a:lnTo>
                <a:lnTo>
                  <a:pt x="2583" y="11082"/>
                </a:lnTo>
                <a:lnTo>
                  <a:pt x="2534" y="11277"/>
                </a:lnTo>
                <a:lnTo>
                  <a:pt x="2436" y="11496"/>
                </a:lnTo>
                <a:lnTo>
                  <a:pt x="2266" y="11740"/>
                </a:lnTo>
                <a:lnTo>
                  <a:pt x="1998" y="12008"/>
                </a:lnTo>
                <a:lnTo>
                  <a:pt x="1998" y="12008"/>
                </a:lnTo>
                <a:lnTo>
                  <a:pt x="1828" y="12178"/>
                </a:lnTo>
                <a:lnTo>
                  <a:pt x="1633" y="12276"/>
                </a:lnTo>
                <a:lnTo>
                  <a:pt x="1413" y="12349"/>
                </a:lnTo>
                <a:lnTo>
                  <a:pt x="1219" y="12398"/>
                </a:lnTo>
                <a:lnTo>
                  <a:pt x="999" y="12446"/>
                </a:lnTo>
                <a:lnTo>
                  <a:pt x="780" y="12544"/>
                </a:lnTo>
                <a:lnTo>
                  <a:pt x="585" y="12665"/>
                </a:lnTo>
                <a:lnTo>
                  <a:pt x="366" y="12836"/>
                </a:lnTo>
                <a:lnTo>
                  <a:pt x="366" y="12836"/>
                </a:lnTo>
                <a:lnTo>
                  <a:pt x="196" y="13031"/>
                </a:lnTo>
                <a:lnTo>
                  <a:pt x="98" y="13250"/>
                </a:lnTo>
                <a:lnTo>
                  <a:pt x="25" y="13493"/>
                </a:lnTo>
                <a:lnTo>
                  <a:pt x="1" y="13761"/>
                </a:lnTo>
                <a:lnTo>
                  <a:pt x="1" y="13761"/>
                </a:lnTo>
                <a:lnTo>
                  <a:pt x="25" y="13981"/>
                </a:lnTo>
                <a:lnTo>
                  <a:pt x="50" y="14200"/>
                </a:lnTo>
                <a:lnTo>
                  <a:pt x="123" y="14395"/>
                </a:lnTo>
                <a:lnTo>
                  <a:pt x="220" y="14614"/>
                </a:lnTo>
                <a:lnTo>
                  <a:pt x="318" y="14784"/>
                </a:lnTo>
                <a:lnTo>
                  <a:pt x="439" y="14979"/>
                </a:lnTo>
                <a:lnTo>
                  <a:pt x="561" y="15150"/>
                </a:lnTo>
                <a:lnTo>
                  <a:pt x="707" y="15320"/>
                </a:lnTo>
                <a:lnTo>
                  <a:pt x="707" y="15320"/>
                </a:lnTo>
                <a:lnTo>
                  <a:pt x="878" y="15466"/>
                </a:lnTo>
                <a:lnTo>
                  <a:pt x="1048" y="15588"/>
                </a:lnTo>
                <a:lnTo>
                  <a:pt x="1243" y="15710"/>
                </a:lnTo>
                <a:lnTo>
                  <a:pt x="1438" y="15832"/>
                </a:lnTo>
                <a:lnTo>
                  <a:pt x="1633" y="15905"/>
                </a:lnTo>
                <a:lnTo>
                  <a:pt x="1852" y="15978"/>
                </a:lnTo>
                <a:lnTo>
                  <a:pt x="2047" y="16002"/>
                </a:lnTo>
                <a:lnTo>
                  <a:pt x="2266" y="16026"/>
                </a:lnTo>
                <a:lnTo>
                  <a:pt x="2266" y="16026"/>
                </a:lnTo>
                <a:lnTo>
                  <a:pt x="2534" y="16002"/>
                </a:lnTo>
                <a:lnTo>
                  <a:pt x="2777" y="15929"/>
                </a:lnTo>
                <a:lnTo>
                  <a:pt x="2997" y="15832"/>
                </a:lnTo>
                <a:lnTo>
                  <a:pt x="3191" y="15661"/>
                </a:lnTo>
                <a:lnTo>
                  <a:pt x="3191" y="15661"/>
                </a:lnTo>
                <a:lnTo>
                  <a:pt x="3362" y="15466"/>
                </a:lnTo>
                <a:lnTo>
                  <a:pt x="3484" y="15247"/>
                </a:lnTo>
                <a:lnTo>
                  <a:pt x="3557" y="15052"/>
                </a:lnTo>
                <a:lnTo>
                  <a:pt x="3605" y="14833"/>
                </a:lnTo>
                <a:lnTo>
                  <a:pt x="3679" y="14614"/>
                </a:lnTo>
                <a:lnTo>
                  <a:pt x="3752" y="14419"/>
                </a:lnTo>
                <a:lnTo>
                  <a:pt x="3849" y="14200"/>
                </a:lnTo>
                <a:lnTo>
                  <a:pt x="4019" y="14029"/>
                </a:lnTo>
                <a:lnTo>
                  <a:pt x="4019" y="14029"/>
                </a:lnTo>
                <a:lnTo>
                  <a:pt x="4287" y="13786"/>
                </a:lnTo>
                <a:lnTo>
                  <a:pt x="4531" y="13591"/>
                </a:lnTo>
                <a:lnTo>
                  <a:pt x="4750" y="13493"/>
                </a:lnTo>
                <a:lnTo>
                  <a:pt x="4945" y="13445"/>
                </a:lnTo>
                <a:lnTo>
                  <a:pt x="5140" y="13445"/>
                </a:lnTo>
                <a:lnTo>
                  <a:pt x="5310" y="13493"/>
                </a:lnTo>
                <a:lnTo>
                  <a:pt x="5481" y="13615"/>
                </a:lnTo>
                <a:lnTo>
                  <a:pt x="5651" y="13737"/>
                </a:lnTo>
                <a:lnTo>
                  <a:pt x="5822" y="13932"/>
                </a:lnTo>
                <a:lnTo>
                  <a:pt x="5992" y="14127"/>
                </a:lnTo>
                <a:lnTo>
                  <a:pt x="6358" y="14614"/>
                </a:lnTo>
                <a:lnTo>
                  <a:pt x="6796" y="15150"/>
                </a:lnTo>
                <a:lnTo>
                  <a:pt x="7039" y="15442"/>
                </a:lnTo>
                <a:lnTo>
                  <a:pt x="7307" y="15734"/>
                </a:lnTo>
                <a:lnTo>
                  <a:pt x="7307" y="15734"/>
                </a:lnTo>
                <a:lnTo>
                  <a:pt x="7454" y="15856"/>
                </a:lnTo>
                <a:lnTo>
                  <a:pt x="7648" y="15953"/>
                </a:lnTo>
                <a:lnTo>
                  <a:pt x="7819" y="16002"/>
                </a:lnTo>
                <a:lnTo>
                  <a:pt x="8014" y="16026"/>
                </a:lnTo>
                <a:lnTo>
                  <a:pt x="8014" y="16026"/>
                </a:lnTo>
                <a:lnTo>
                  <a:pt x="8111" y="16002"/>
                </a:lnTo>
                <a:lnTo>
                  <a:pt x="8257" y="15929"/>
                </a:lnTo>
                <a:lnTo>
                  <a:pt x="8720" y="15661"/>
                </a:lnTo>
                <a:lnTo>
                  <a:pt x="8988" y="15491"/>
                </a:lnTo>
                <a:lnTo>
                  <a:pt x="9280" y="15271"/>
                </a:lnTo>
                <a:lnTo>
                  <a:pt x="9597" y="15052"/>
                </a:lnTo>
                <a:lnTo>
                  <a:pt x="9889" y="14784"/>
                </a:lnTo>
                <a:lnTo>
                  <a:pt x="10157" y="14516"/>
                </a:lnTo>
                <a:lnTo>
                  <a:pt x="10400" y="14224"/>
                </a:lnTo>
                <a:lnTo>
                  <a:pt x="10595" y="13932"/>
                </a:lnTo>
                <a:lnTo>
                  <a:pt x="10668" y="13786"/>
                </a:lnTo>
                <a:lnTo>
                  <a:pt x="10717" y="13615"/>
                </a:lnTo>
                <a:lnTo>
                  <a:pt x="10766" y="13469"/>
                </a:lnTo>
                <a:lnTo>
                  <a:pt x="10790" y="13323"/>
                </a:lnTo>
                <a:lnTo>
                  <a:pt x="10790" y="13177"/>
                </a:lnTo>
                <a:lnTo>
                  <a:pt x="10766" y="13006"/>
                </a:lnTo>
                <a:lnTo>
                  <a:pt x="10717" y="12860"/>
                </a:lnTo>
                <a:lnTo>
                  <a:pt x="10644" y="12714"/>
                </a:lnTo>
                <a:lnTo>
                  <a:pt x="10547" y="12568"/>
                </a:lnTo>
                <a:lnTo>
                  <a:pt x="10425" y="12422"/>
                </a:lnTo>
                <a:lnTo>
                  <a:pt x="10425" y="12422"/>
                </a:lnTo>
                <a:lnTo>
                  <a:pt x="10230" y="12276"/>
                </a:lnTo>
                <a:lnTo>
                  <a:pt x="10035" y="12178"/>
                </a:lnTo>
                <a:lnTo>
                  <a:pt x="9840" y="12105"/>
                </a:lnTo>
                <a:lnTo>
                  <a:pt x="9621" y="12032"/>
                </a:lnTo>
                <a:lnTo>
                  <a:pt x="9402" y="11983"/>
                </a:lnTo>
                <a:lnTo>
                  <a:pt x="9183" y="11886"/>
                </a:lnTo>
                <a:lnTo>
                  <a:pt x="8988" y="11789"/>
                </a:lnTo>
                <a:lnTo>
                  <a:pt x="8793" y="11618"/>
                </a:lnTo>
                <a:lnTo>
                  <a:pt x="8793" y="11618"/>
                </a:lnTo>
                <a:lnTo>
                  <a:pt x="8623" y="11423"/>
                </a:lnTo>
                <a:lnTo>
                  <a:pt x="8525" y="11204"/>
                </a:lnTo>
                <a:lnTo>
                  <a:pt x="8452" y="10961"/>
                </a:lnTo>
                <a:lnTo>
                  <a:pt x="8428" y="10668"/>
                </a:lnTo>
                <a:lnTo>
                  <a:pt x="8428" y="10668"/>
                </a:lnTo>
                <a:lnTo>
                  <a:pt x="8452" y="10473"/>
                </a:lnTo>
                <a:lnTo>
                  <a:pt x="8476" y="10254"/>
                </a:lnTo>
                <a:lnTo>
                  <a:pt x="8549" y="10059"/>
                </a:lnTo>
                <a:lnTo>
                  <a:pt x="8623" y="9865"/>
                </a:lnTo>
                <a:lnTo>
                  <a:pt x="8720" y="9670"/>
                </a:lnTo>
                <a:lnTo>
                  <a:pt x="8842" y="9475"/>
                </a:lnTo>
                <a:lnTo>
                  <a:pt x="8988" y="9304"/>
                </a:lnTo>
                <a:lnTo>
                  <a:pt x="9134" y="9134"/>
                </a:lnTo>
                <a:lnTo>
                  <a:pt x="9134" y="9134"/>
                </a:lnTo>
                <a:lnTo>
                  <a:pt x="9304" y="8988"/>
                </a:lnTo>
                <a:lnTo>
                  <a:pt x="9475" y="8866"/>
                </a:lnTo>
                <a:lnTo>
                  <a:pt x="9645" y="8744"/>
                </a:lnTo>
                <a:lnTo>
                  <a:pt x="9840" y="8622"/>
                </a:lnTo>
                <a:lnTo>
                  <a:pt x="10035" y="8549"/>
                </a:lnTo>
                <a:lnTo>
                  <a:pt x="10254" y="8476"/>
                </a:lnTo>
                <a:lnTo>
                  <a:pt x="10474" y="8452"/>
                </a:lnTo>
                <a:lnTo>
                  <a:pt x="10668" y="8428"/>
                </a:lnTo>
                <a:lnTo>
                  <a:pt x="10668" y="8428"/>
                </a:lnTo>
                <a:lnTo>
                  <a:pt x="10936" y="8452"/>
                </a:lnTo>
                <a:lnTo>
                  <a:pt x="11180" y="8525"/>
                </a:lnTo>
                <a:lnTo>
                  <a:pt x="11423" y="8622"/>
                </a:lnTo>
                <a:lnTo>
                  <a:pt x="11618" y="8793"/>
                </a:lnTo>
                <a:lnTo>
                  <a:pt x="11618" y="8793"/>
                </a:lnTo>
                <a:lnTo>
                  <a:pt x="11789" y="8988"/>
                </a:lnTo>
                <a:lnTo>
                  <a:pt x="11910" y="9207"/>
                </a:lnTo>
                <a:lnTo>
                  <a:pt x="11984" y="9426"/>
                </a:lnTo>
                <a:lnTo>
                  <a:pt x="12057" y="9645"/>
                </a:lnTo>
                <a:lnTo>
                  <a:pt x="12105" y="9840"/>
                </a:lnTo>
                <a:lnTo>
                  <a:pt x="12178" y="10035"/>
                </a:lnTo>
                <a:lnTo>
                  <a:pt x="12276" y="10230"/>
                </a:lnTo>
                <a:lnTo>
                  <a:pt x="12422" y="10425"/>
                </a:lnTo>
                <a:lnTo>
                  <a:pt x="12422" y="10425"/>
                </a:lnTo>
                <a:lnTo>
                  <a:pt x="12568" y="10547"/>
                </a:lnTo>
                <a:lnTo>
                  <a:pt x="12714" y="10644"/>
                </a:lnTo>
                <a:lnTo>
                  <a:pt x="12860" y="10717"/>
                </a:lnTo>
                <a:lnTo>
                  <a:pt x="13006" y="10766"/>
                </a:lnTo>
                <a:lnTo>
                  <a:pt x="13177" y="10790"/>
                </a:lnTo>
                <a:lnTo>
                  <a:pt x="13323" y="10790"/>
                </a:lnTo>
                <a:lnTo>
                  <a:pt x="13469" y="10766"/>
                </a:lnTo>
                <a:lnTo>
                  <a:pt x="13615" y="10717"/>
                </a:lnTo>
                <a:lnTo>
                  <a:pt x="13786" y="10668"/>
                </a:lnTo>
                <a:lnTo>
                  <a:pt x="13932" y="10595"/>
                </a:lnTo>
                <a:lnTo>
                  <a:pt x="14224" y="10400"/>
                </a:lnTo>
                <a:lnTo>
                  <a:pt x="14516" y="10157"/>
                </a:lnTo>
                <a:lnTo>
                  <a:pt x="14784" y="9889"/>
                </a:lnTo>
                <a:lnTo>
                  <a:pt x="15052" y="9597"/>
                </a:lnTo>
                <a:lnTo>
                  <a:pt x="15271" y="9280"/>
                </a:lnTo>
                <a:lnTo>
                  <a:pt x="15491" y="8988"/>
                </a:lnTo>
                <a:lnTo>
                  <a:pt x="15661" y="8720"/>
                </a:lnTo>
                <a:lnTo>
                  <a:pt x="15929" y="8257"/>
                </a:lnTo>
                <a:lnTo>
                  <a:pt x="16002" y="8111"/>
                </a:lnTo>
                <a:lnTo>
                  <a:pt x="16026" y="8014"/>
                </a:lnTo>
                <a:lnTo>
                  <a:pt x="16026" y="8014"/>
                </a:lnTo>
                <a:lnTo>
                  <a:pt x="16002" y="7819"/>
                </a:lnTo>
                <a:lnTo>
                  <a:pt x="15953" y="7648"/>
                </a:lnTo>
                <a:lnTo>
                  <a:pt x="15856" y="7453"/>
                </a:lnTo>
                <a:lnTo>
                  <a:pt x="15734" y="7307"/>
                </a:lnTo>
                <a:lnTo>
                  <a:pt x="15734" y="7307"/>
                </a:lnTo>
                <a:lnTo>
                  <a:pt x="15442" y="7039"/>
                </a:lnTo>
                <a:lnTo>
                  <a:pt x="15150" y="6796"/>
                </a:lnTo>
                <a:lnTo>
                  <a:pt x="14614" y="6357"/>
                </a:lnTo>
                <a:lnTo>
                  <a:pt x="14127" y="5992"/>
                </a:lnTo>
                <a:lnTo>
                  <a:pt x="13932" y="5822"/>
                </a:lnTo>
                <a:lnTo>
                  <a:pt x="13737" y="5651"/>
                </a:lnTo>
                <a:lnTo>
                  <a:pt x="13615" y="5481"/>
                </a:lnTo>
                <a:lnTo>
                  <a:pt x="13494" y="5310"/>
                </a:lnTo>
                <a:lnTo>
                  <a:pt x="13445" y="5140"/>
                </a:lnTo>
                <a:lnTo>
                  <a:pt x="13445" y="4945"/>
                </a:lnTo>
                <a:lnTo>
                  <a:pt x="13494" y="4750"/>
                </a:lnTo>
                <a:lnTo>
                  <a:pt x="13591" y="4531"/>
                </a:lnTo>
                <a:lnTo>
                  <a:pt x="13761" y="4287"/>
                </a:lnTo>
                <a:lnTo>
                  <a:pt x="14029" y="4019"/>
                </a:lnTo>
                <a:lnTo>
                  <a:pt x="14029" y="4019"/>
                </a:lnTo>
                <a:close/>
              </a:path>
            </a:pathLst>
          </a:custGeom>
          <a:noFill/>
          <a:ln w="12175" cap="rnd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781" name="Google Shape;781;p49"/>
          <p:cNvGrpSpPr/>
          <p:nvPr/>
        </p:nvGrpSpPr>
        <p:grpSpPr>
          <a:xfrm>
            <a:off x="3197706" y="1471687"/>
            <a:ext cx="299911" cy="424768"/>
            <a:chOff x="3979850" y="1598950"/>
            <a:chExt cx="356825" cy="505375"/>
          </a:xfrm>
        </p:grpSpPr>
        <p:sp>
          <p:nvSpPr>
            <p:cNvPr id="782" name="Google Shape;782;p49"/>
            <p:cNvSpPr/>
            <p:nvPr/>
          </p:nvSpPr>
          <p:spPr>
            <a:xfrm>
              <a:off x="3979850" y="1602600"/>
              <a:ext cx="44475" cy="501725"/>
            </a:xfrm>
            <a:custGeom>
              <a:avLst/>
              <a:gdLst/>
              <a:ahLst/>
              <a:cxnLst/>
              <a:rect l="l" t="t" r="r" b="b"/>
              <a:pathLst>
                <a:path w="1779" h="20069" fill="none" extrusionOk="0">
                  <a:moveTo>
                    <a:pt x="1778" y="20069"/>
                  </a:moveTo>
                  <a:lnTo>
                    <a:pt x="1778" y="488"/>
                  </a:lnTo>
                  <a:lnTo>
                    <a:pt x="1778" y="488"/>
                  </a:lnTo>
                  <a:lnTo>
                    <a:pt x="1778" y="390"/>
                  </a:lnTo>
                  <a:lnTo>
                    <a:pt x="1730" y="293"/>
                  </a:lnTo>
                  <a:lnTo>
                    <a:pt x="1705" y="220"/>
                  </a:lnTo>
                  <a:lnTo>
                    <a:pt x="1632" y="147"/>
                  </a:lnTo>
                  <a:lnTo>
                    <a:pt x="1559" y="74"/>
                  </a:lnTo>
                  <a:lnTo>
                    <a:pt x="1486" y="25"/>
                  </a:lnTo>
                  <a:lnTo>
                    <a:pt x="1389" y="0"/>
                  </a:lnTo>
                  <a:lnTo>
                    <a:pt x="1291" y="0"/>
                  </a:lnTo>
                  <a:lnTo>
                    <a:pt x="488" y="0"/>
                  </a:lnTo>
                  <a:lnTo>
                    <a:pt x="488" y="0"/>
                  </a:lnTo>
                  <a:lnTo>
                    <a:pt x="390" y="0"/>
                  </a:lnTo>
                  <a:lnTo>
                    <a:pt x="293" y="25"/>
                  </a:lnTo>
                  <a:lnTo>
                    <a:pt x="220" y="74"/>
                  </a:lnTo>
                  <a:lnTo>
                    <a:pt x="147" y="147"/>
                  </a:lnTo>
                  <a:lnTo>
                    <a:pt x="98" y="220"/>
                  </a:lnTo>
                  <a:lnTo>
                    <a:pt x="49" y="293"/>
                  </a:lnTo>
                  <a:lnTo>
                    <a:pt x="25" y="390"/>
                  </a:lnTo>
                  <a:lnTo>
                    <a:pt x="1" y="488"/>
                  </a:lnTo>
                  <a:lnTo>
                    <a:pt x="1" y="20069"/>
                  </a:lnTo>
                  <a:lnTo>
                    <a:pt x="1778" y="20069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3" name="Google Shape;783;p49"/>
            <p:cNvSpPr/>
            <p:nvPr/>
          </p:nvSpPr>
          <p:spPr>
            <a:xfrm>
              <a:off x="4037075" y="1598950"/>
              <a:ext cx="299600" cy="228950"/>
            </a:xfrm>
            <a:custGeom>
              <a:avLst/>
              <a:gdLst/>
              <a:ahLst/>
              <a:cxnLst/>
              <a:rect l="l" t="t" r="r" b="b"/>
              <a:pathLst>
                <a:path w="11984" h="9158" fill="none" extrusionOk="0">
                  <a:moveTo>
                    <a:pt x="1" y="8403"/>
                  </a:moveTo>
                  <a:lnTo>
                    <a:pt x="1" y="8403"/>
                  </a:lnTo>
                  <a:lnTo>
                    <a:pt x="366" y="8184"/>
                  </a:lnTo>
                  <a:lnTo>
                    <a:pt x="732" y="8013"/>
                  </a:lnTo>
                  <a:lnTo>
                    <a:pt x="1097" y="7867"/>
                  </a:lnTo>
                  <a:lnTo>
                    <a:pt x="1438" y="7770"/>
                  </a:lnTo>
                  <a:lnTo>
                    <a:pt x="1803" y="7696"/>
                  </a:lnTo>
                  <a:lnTo>
                    <a:pt x="2168" y="7672"/>
                  </a:lnTo>
                  <a:lnTo>
                    <a:pt x="2534" y="7648"/>
                  </a:lnTo>
                  <a:lnTo>
                    <a:pt x="2875" y="7672"/>
                  </a:lnTo>
                  <a:lnTo>
                    <a:pt x="3240" y="7696"/>
                  </a:lnTo>
                  <a:lnTo>
                    <a:pt x="3605" y="7745"/>
                  </a:lnTo>
                  <a:lnTo>
                    <a:pt x="3971" y="7818"/>
                  </a:lnTo>
                  <a:lnTo>
                    <a:pt x="4312" y="7891"/>
                  </a:lnTo>
                  <a:lnTo>
                    <a:pt x="5042" y="8111"/>
                  </a:lnTo>
                  <a:lnTo>
                    <a:pt x="5749" y="8330"/>
                  </a:lnTo>
                  <a:lnTo>
                    <a:pt x="6479" y="8549"/>
                  </a:lnTo>
                  <a:lnTo>
                    <a:pt x="7186" y="8768"/>
                  </a:lnTo>
                  <a:lnTo>
                    <a:pt x="7916" y="8963"/>
                  </a:lnTo>
                  <a:lnTo>
                    <a:pt x="8282" y="9036"/>
                  </a:lnTo>
                  <a:lnTo>
                    <a:pt x="8623" y="9085"/>
                  </a:lnTo>
                  <a:lnTo>
                    <a:pt x="8988" y="9133"/>
                  </a:lnTo>
                  <a:lnTo>
                    <a:pt x="9353" y="9158"/>
                  </a:lnTo>
                  <a:lnTo>
                    <a:pt x="9719" y="9133"/>
                  </a:lnTo>
                  <a:lnTo>
                    <a:pt x="10059" y="9109"/>
                  </a:lnTo>
                  <a:lnTo>
                    <a:pt x="10425" y="9060"/>
                  </a:lnTo>
                  <a:lnTo>
                    <a:pt x="10790" y="8963"/>
                  </a:lnTo>
                  <a:lnTo>
                    <a:pt x="11155" y="8841"/>
                  </a:lnTo>
                  <a:lnTo>
                    <a:pt x="11496" y="8671"/>
                  </a:lnTo>
                  <a:lnTo>
                    <a:pt x="11496" y="8671"/>
                  </a:lnTo>
                  <a:lnTo>
                    <a:pt x="11667" y="8573"/>
                  </a:lnTo>
                  <a:lnTo>
                    <a:pt x="11789" y="8476"/>
                  </a:lnTo>
                  <a:lnTo>
                    <a:pt x="11862" y="8354"/>
                  </a:lnTo>
                  <a:lnTo>
                    <a:pt x="11935" y="8232"/>
                  </a:lnTo>
                  <a:lnTo>
                    <a:pt x="11984" y="8111"/>
                  </a:lnTo>
                  <a:lnTo>
                    <a:pt x="11984" y="7989"/>
                  </a:lnTo>
                  <a:lnTo>
                    <a:pt x="11935" y="7891"/>
                  </a:lnTo>
                  <a:lnTo>
                    <a:pt x="11886" y="7794"/>
                  </a:lnTo>
                  <a:lnTo>
                    <a:pt x="11886" y="7794"/>
                  </a:lnTo>
                  <a:lnTo>
                    <a:pt x="11496" y="7404"/>
                  </a:lnTo>
                  <a:lnTo>
                    <a:pt x="11107" y="6941"/>
                  </a:lnTo>
                  <a:lnTo>
                    <a:pt x="10741" y="6454"/>
                  </a:lnTo>
                  <a:lnTo>
                    <a:pt x="10352" y="5943"/>
                  </a:lnTo>
                  <a:lnTo>
                    <a:pt x="10352" y="5943"/>
                  </a:lnTo>
                  <a:lnTo>
                    <a:pt x="10279" y="5797"/>
                  </a:lnTo>
                  <a:lnTo>
                    <a:pt x="10230" y="5651"/>
                  </a:lnTo>
                  <a:lnTo>
                    <a:pt x="10206" y="5480"/>
                  </a:lnTo>
                  <a:lnTo>
                    <a:pt x="10181" y="5285"/>
                  </a:lnTo>
                  <a:lnTo>
                    <a:pt x="10206" y="5115"/>
                  </a:lnTo>
                  <a:lnTo>
                    <a:pt x="10230" y="4944"/>
                  </a:lnTo>
                  <a:lnTo>
                    <a:pt x="10279" y="4774"/>
                  </a:lnTo>
                  <a:lnTo>
                    <a:pt x="10352" y="4603"/>
                  </a:lnTo>
                  <a:lnTo>
                    <a:pt x="10352" y="4603"/>
                  </a:lnTo>
                  <a:lnTo>
                    <a:pt x="10741" y="3873"/>
                  </a:lnTo>
                  <a:lnTo>
                    <a:pt x="11107" y="3118"/>
                  </a:lnTo>
                  <a:lnTo>
                    <a:pt x="11496" y="2338"/>
                  </a:lnTo>
                  <a:lnTo>
                    <a:pt x="11886" y="1486"/>
                  </a:lnTo>
                  <a:lnTo>
                    <a:pt x="11886" y="1486"/>
                  </a:lnTo>
                  <a:lnTo>
                    <a:pt x="11959" y="1315"/>
                  </a:lnTo>
                  <a:lnTo>
                    <a:pt x="11984" y="1169"/>
                  </a:lnTo>
                  <a:lnTo>
                    <a:pt x="11984" y="1048"/>
                  </a:lnTo>
                  <a:lnTo>
                    <a:pt x="11935" y="975"/>
                  </a:lnTo>
                  <a:lnTo>
                    <a:pt x="11862" y="950"/>
                  </a:lnTo>
                  <a:lnTo>
                    <a:pt x="11789" y="926"/>
                  </a:lnTo>
                  <a:lnTo>
                    <a:pt x="11667" y="975"/>
                  </a:lnTo>
                  <a:lnTo>
                    <a:pt x="11496" y="1023"/>
                  </a:lnTo>
                  <a:lnTo>
                    <a:pt x="11496" y="1023"/>
                  </a:lnTo>
                  <a:lnTo>
                    <a:pt x="11155" y="1194"/>
                  </a:lnTo>
                  <a:lnTo>
                    <a:pt x="10790" y="1315"/>
                  </a:lnTo>
                  <a:lnTo>
                    <a:pt x="10425" y="1413"/>
                  </a:lnTo>
                  <a:lnTo>
                    <a:pt x="10059" y="1462"/>
                  </a:lnTo>
                  <a:lnTo>
                    <a:pt x="9719" y="1510"/>
                  </a:lnTo>
                  <a:lnTo>
                    <a:pt x="9353" y="1510"/>
                  </a:lnTo>
                  <a:lnTo>
                    <a:pt x="8988" y="1486"/>
                  </a:lnTo>
                  <a:lnTo>
                    <a:pt x="8623" y="1462"/>
                  </a:lnTo>
                  <a:lnTo>
                    <a:pt x="8282" y="1389"/>
                  </a:lnTo>
                  <a:lnTo>
                    <a:pt x="7916" y="1315"/>
                  </a:lnTo>
                  <a:lnTo>
                    <a:pt x="7186" y="1145"/>
                  </a:lnTo>
                  <a:lnTo>
                    <a:pt x="6479" y="926"/>
                  </a:lnTo>
                  <a:lnTo>
                    <a:pt x="5749" y="682"/>
                  </a:lnTo>
                  <a:lnTo>
                    <a:pt x="5042" y="463"/>
                  </a:lnTo>
                  <a:lnTo>
                    <a:pt x="4312" y="268"/>
                  </a:lnTo>
                  <a:lnTo>
                    <a:pt x="3971" y="171"/>
                  </a:lnTo>
                  <a:lnTo>
                    <a:pt x="3605" y="98"/>
                  </a:lnTo>
                  <a:lnTo>
                    <a:pt x="3240" y="49"/>
                  </a:lnTo>
                  <a:lnTo>
                    <a:pt x="2875" y="25"/>
                  </a:lnTo>
                  <a:lnTo>
                    <a:pt x="2534" y="0"/>
                  </a:lnTo>
                  <a:lnTo>
                    <a:pt x="2168" y="25"/>
                  </a:lnTo>
                  <a:lnTo>
                    <a:pt x="1803" y="73"/>
                  </a:lnTo>
                  <a:lnTo>
                    <a:pt x="1438" y="122"/>
                  </a:lnTo>
                  <a:lnTo>
                    <a:pt x="1097" y="244"/>
                  </a:lnTo>
                  <a:lnTo>
                    <a:pt x="732" y="366"/>
                  </a:lnTo>
                  <a:lnTo>
                    <a:pt x="366" y="536"/>
                  </a:lnTo>
                  <a:lnTo>
                    <a:pt x="1" y="755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84" name="Google Shape;784;p49"/>
          <p:cNvGrpSpPr/>
          <p:nvPr/>
        </p:nvGrpSpPr>
        <p:grpSpPr>
          <a:xfrm>
            <a:off x="3715096" y="1562776"/>
            <a:ext cx="395098" cy="242589"/>
            <a:chOff x="4595425" y="1707325"/>
            <a:chExt cx="470075" cy="288625"/>
          </a:xfrm>
        </p:grpSpPr>
        <p:sp>
          <p:nvSpPr>
            <p:cNvPr id="785" name="Google Shape;785;p49"/>
            <p:cNvSpPr/>
            <p:nvPr/>
          </p:nvSpPr>
          <p:spPr>
            <a:xfrm>
              <a:off x="4809750" y="1707325"/>
              <a:ext cx="41425" cy="41425"/>
            </a:xfrm>
            <a:custGeom>
              <a:avLst/>
              <a:gdLst/>
              <a:ahLst/>
              <a:cxnLst/>
              <a:rect l="l" t="t" r="r" b="b"/>
              <a:pathLst>
                <a:path w="1657" h="1657" fill="none" extrusionOk="0">
                  <a:moveTo>
                    <a:pt x="0" y="829"/>
                  </a:moveTo>
                  <a:lnTo>
                    <a:pt x="0" y="829"/>
                  </a:lnTo>
                  <a:lnTo>
                    <a:pt x="25" y="658"/>
                  </a:lnTo>
                  <a:lnTo>
                    <a:pt x="73" y="512"/>
                  </a:lnTo>
                  <a:lnTo>
                    <a:pt x="146" y="366"/>
                  </a:lnTo>
                  <a:lnTo>
                    <a:pt x="244" y="244"/>
                  </a:lnTo>
                  <a:lnTo>
                    <a:pt x="366" y="147"/>
                  </a:lnTo>
                  <a:lnTo>
                    <a:pt x="512" y="74"/>
                  </a:lnTo>
                  <a:lnTo>
                    <a:pt x="658" y="25"/>
                  </a:lnTo>
                  <a:lnTo>
                    <a:pt x="828" y="1"/>
                  </a:lnTo>
                  <a:lnTo>
                    <a:pt x="828" y="1"/>
                  </a:lnTo>
                  <a:lnTo>
                    <a:pt x="999" y="25"/>
                  </a:lnTo>
                  <a:lnTo>
                    <a:pt x="1145" y="74"/>
                  </a:lnTo>
                  <a:lnTo>
                    <a:pt x="1291" y="147"/>
                  </a:lnTo>
                  <a:lnTo>
                    <a:pt x="1413" y="244"/>
                  </a:lnTo>
                  <a:lnTo>
                    <a:pt x="1510" y="366"/>
                  </a:lnTo>
                  <a:lnTo>
                    <a:pt x="1583" y="512"/>
                  </a:lnTo>
                  <a:lnTo>
                    <a:pt x="1632" y="658"/>
                  </a:lnTo>
                  <a:lnTo>
                    <a:pt x="1656" y="829"/>
                  </a:lnTo>
                  <a:lnTo>
                    <a:pt x="1656" y="829"/>
                  </a:lnTo>
                  <a:lnTo>
                    <a:pt x="1632" y="999"/>
                  </a:lnTo>
                  <a:lnTo>
                    <a:pt x="1583" y="1170"/>
                  </a:lnTo>
                  <a:lnTo>
                    <a:pt x="1510" y="1291"/>
                  </a:lnTo>
                  <a:lnTo>
                    <a:pt x="1413" y="1413"/>
                  </a:lnTo>
                  <a:lnTo>
                    <a:pt x="1291" y="1535"/>
                  </a:lnTo>
                  <a:lnTo>
                    <a:pt x="1145" y="1608"/>
                  </a:lnTo>
                  <a:lnTo>
                    <a:pt x="999" y="1657"/>
                  </a:lnTo>
                  <a:lnTo>
                    <a:pt x="828" y="1657"/>
                  </a:lnTo>
                  <a:lnTo>
                    <a:pt x="828" y="1657"/>
                  </a:lnTo>
                  <a:lnTo>
                    <a:pt x="658" y="1657"/>
                  </a:lnTo>
                  <a:lnTo>
                    <a:pt x="512" y="1608"/>
                  </a:lnTo>
                  <a:lnTo>
                    <a:pt x="366" y="1535"/>
                  </a:lnTo>
                  <a:lnTo>
                    <a:pt x="244" y="1413"/>
                  </a:lnTo>
                  <a:lnTo>
                    <a:pt x="146" y="1291"/>
                  </a:lnTo>
                  <a:lnTo>
                    <a:pt x="73" y="1170"/>
                  </a:lnTo>
                  <a:lnTo>
                    <a:pt x="25" y="999"/>
                  </a:lnTo>
                  <a:lnTo>
                    <a:pt x="0" y="829"/>
                  </a:lnTo>
                  <a:lnTo>
                    <a:pt x="0" y="829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6" name="Google Shape;786;p49"/>
            <p:cNvSpPr/>
            <p:nvPr/>
          </p:nvSpPr>
          <p:spPr>
            <a:xfrm>
              <a:off x="5024075" y="1761525"/>
              <a:ext cx="41425" cy="41425"/>
            </a:xfrm>
            <a:custGeom>
              <a:avLst/>
              <a:gdLst/>
              <a:ahLst/>
              <a:cxnLst/>
              <a:rect l="l" t="t" r="r" b="b"/>
              <a:pathLst>
                <a:path w="1657" h="1657" fill="none" extrusionOk="0">
                  <a:moveTo>
                    <a:pt x="0" y="828"/>
                  </a:moveTo>
                  <a:lnTo>
                    <a:pt x="0" y="828"/>
                  </a:lnTo>
                  <a:lnTo>
                    <a:pt x="25" y="682"/>
                  </a:lnTo>
                  <a:lnTo>
                    <a:pt x="73" y="512"/>
                  </a:lnTo>
                  <a:lnTo>
                    <a:pt x="146" y="365"/>
                  </a:lnTo>
                  <a:lnTo>
                    <a:pt x="244" y="244"/>
                  </a:lnTo>
                  <a:lnTo>
                    <a:pt x="366" y="146"/>
                  </a:lnTo>
                  <a:lnTo>
                    <a:pt x="512" y="73"/>
                  </a:lnTo>
                  <a:lnTo>
                    <a:pt x="658" y="24"/>
                  </a:lnTo>
                  <a:lnTo>
                    <a:pt x="828" y="0"/>
                  </a:lnTo>
                  <a:lnTo>
                    <a:pt x="828" y="0"/>
                  </a:lnTo>
                  <a:lnTo>
                    <a:pt x="999" y="24"/>
                  </a:lnTo>
                  <a:lnTo>
                    <a:pt x="1145" y="73"/>
                  </a:lnTo>
                  <a:lnTo>
                    <a:pt x="1291" y="146"/>
                  </a:lnTo>
                  <a:lnTo>
                    <a:pt x="1413" y="244"/>
                  </a:lnTo>
                  <a:lnTo>
                    <a:pt x="1510" y="365"/>
                  </a:lnTo>
                  <a:lnTo>
                    <a:pt x="1583" y="512"/>
                  </a:lnTo>
                  <a:lnTo>
                    <a:pt x="1632" y="682"/>
                  </a:lnTo>
                  <a:lnTo>
                    <a:pt x="1656" y="828"/>
                  </a:lnTo>
                  <a:lnTo>
                    <a:pt x="1656" y="828"/>
                  </a:lnTo>
                  <a:lnTo>
                    <a:pt x="1632" y="999"/>
                  </a:lnTo>
                  <a:lnTo>
                    <a:pt x="1583" y="1169"/>
                  </a:lnTo>
                  <a:lnTo>
                    <a:pt x="1510" y="1291"/>
                  </a:lnTo>
                  <a:lnTo>
                    <a:pt x="1413" y="1413"/>
                  </a:lnTo>
                  <a:lnTo>
                    <a:pt x="1291" y="1534"/>
                  </a:lnTo>
                  <a:lnTo>
                    <a:pt x="1145" y="1608"/>
                  </a:lnTo>
                  <a:lnTo>
                    <a:pt x="999" y="1656"/>
                  </a:lnTo>
                  <a:lnTo>
                    <a:pt x="828" y="1656"/>
                  </a:lnTo>
                  <a:lnTo>
                    <a:pt x="828" y="1656"/>
                  </a:lnTo>
                  <a:lnTo>
                    <a:pt x="658" y="1656"/>
                  </a:lnTo>
                  <a:lnTo>
                    <a:pt x="512" y="1608"/>
                  </a:lnTo>
                  <a:lnTo>
                    <a:pt x="366" y="1534"/>
                  </a:lnTo>
                  <a:lnTo>
                    <a:pt x="244" y="1413"/>
                  </a:lnTo>
                  <a:lnTo>
                    <a:pt x="146" y="1291"/>
                  </a:lnTo>
                  <a:lnTo>
                    <a:pt x="73" y="1169"/>
                  </a:lnTo>
                  <a:lnTo>
                    <a:pt x="25" y="999"/>
                  </a:lnTo>
                  <a:lnTo>
                    <a:pt x="0" y="828"/>
                  </a:lnTo>
                  <a:lnTo>
                    <a:pt x="0" y="828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7" name="Google Shape;787;p49"/>
            <p:cNvSpPr/>
            <p:nvPr/>
          </p:nvSpPr>
          <p:spPr>
            <a:xfrm>
              <a:off x="4628900" y="1760300"/>
              <a:ext cx="403100" cy="177825"/>
            </a:xfrm>
            <a:custGeom>
              <a:avLst/>
              <a:gdLst/>
              <a:ahLst/>
              <a:cxnLst/>
              <a:rect l="l" t="t" r="r" b="b"/>
              <a:pathLst>
                <a:path w="16124" h="7113" fill="none" extrusionOk="0">
                  <a:moveTo>
                    <a:pt x="14663" y="7112"/>
                  </a:moveTo>
                  <a:lnTo>
                    <a:pt x="16124" y="2095"/>
                  </a:lnTo>
                  <a:lnTo>
                    <a:pt x="16124" y="2095"/>
                  </a:lnTo>
                  <a:lnTo>
                    <a:pt x="16002" y="2046"/>
                  </a:lnTo>
                  <a:lnTo>
                    <a:pt x="15880" y="1973"/>
                  </a:lnTo>
                  <a:lnTo>
                    <a:pt x="15759" y="1876"/>
                  </a:lnTo>
                  <a:lnTo>
                    <a:pt x="15661" y="1778"/>
                  </a:lnTo>
                  <a:lnTo>
                    <a:pt x="11131" y="3434"/>
                  </a:lnTo>
                  <a:lnTo>
                    <a:pt x="8403" y="0"/>
                  </a:lnTo>
                  <a:lnTo>
                    <a:pt x="8403" y="0"/>
                  </a:lnTo>
                  <a:lnTo>
                    <a:pt x="8233" y="25"/>
                  </a:lnTo>
                  <a:lnTo>
                    <a:pt x="8062" y="25"/>
                  </a:lnTo>
                  <a:lnTo>
                    <a:pt x="8062" y="25"/>
                  </a:lnTo>
                  <a:lnTo>
                    <a:pt x="7892" y="25"/>
                  </a:lnTo>
                  <a:lnTo>
                    <a:pt x="7721" y="0"/>
                  </a:lnTo>
                  <a:lnTo>
                    <a:pt x="4994" y="3434"/>
                  </a:lnTo>
                  <a:lnTo>
                    <a:pt x="464" y="1778"/>
                  </a:lnTo>
                  <a:lnTo>
                    <a:pt x="464" y="1778"/>
                  </a:lnTo>
                  <a:lnTo>
                    <a:pt x="366" y="1876"/>
                  </a:lnTo>
                  <a:lnTo>
                    <a:pt x="244" y="1973"/>
                  </a:lnTo>
                  <a:lnTo>
                    <a:pt x="123" y="2046"/>
                  </a:lnTo>
                  <a:lnTo>
                    <a:pt x="1" y="2095"/>
                  </a:lnTo>
                  <a:lnTo>
                    <a:pt x="1462" y="7112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8" name="Google Shape;788;p49"/>
            <p:cNvSpPr/>
            <p:nvPr/>
          </p:nvSpPr>
          <p:spPr>
            <a:xfrm>
              <a:off x="4595425" y="1761525"/>
              <a:ext cx="41425" cy="41425"/>
            </a:xfrm>
            <a:custGeom>
              <a:avLst/>
              <a:gdLst/>
              <a:ahLst/>
              <a:cxnLst/>
              <a:rect l="l" t="t" r="r" b="b"/>
              <a:pathLst>
                <a:path w="1657" h="1657" fill="none" extrusionOk="0">
                  <a:moveTo>
                    <a:pt x="0" y="828"/>
                  </a:moveTo>
                  <a:lnTo>
                    <a:pt x="0" y="828"/>
                  </a:lnTo>
                  <a:lnTo>
                    <a:pt x="25" y="682"/>
                  </a:lnTo>
                  <a:lnTo>
                    <a:pt x="73" y="512"/>
                  </a:lnTo>
                  <a:lnTo>
                    <a:pt x="146" y="365"/>
                  </a:lnTo>
                  <a:lnTo>
                    <a:pt x="244" y="244"/>
                  </a:lnTo>
                  <a:lnTo>
                    <a:pt x="366" y="146"/>
                  </a:lnTo>
                  <a:lnTo>
                    <a:pt x="512" y="73"/>
                  </a:lnTo>
                  <a:lnTo>
                    <a:pt x="658" y="24"/>
                  </a:lnTo>
                  <a:lnTo>
                    <a:pt x="828" y="0"/>
                  </a:lnTo>
                  <a:lnTo>
                    <a:pt x="828" y="0"/>
                  </a:lnTo>
                  <a:lnTo>
                    <a:pt x="999" y="24"/>
                  </a:lnTo>
                  <a:lnTo>
                    <a:pt x="1145" y="73"/>
                  </a:lnTo>
                  <a:lnTo>
                    <a:pt x="1291" y="146"/>
                  </a:lnTo>
                  <a:lnTo>
                    <a:pt x="1413" y="244"/>
                  </a:lnTo>
                  <a:lnTo>
                    <a:pt x="1510" y="365"/>
                  </a:lnTo>
                  <a:lnTo>
                    <a:pt x="1583" y="512"/>
                  </a:lnTo>
                  <a:lnTo>
                    <a:pt x="1632" y="682"/>
                  </a:lnTo>
                  <a:lnTo>
                    <a:pt x="1657" y="828"/>
                  </a:lnTo>
                  <a:lnTo>
                    <a:pt x="1657" y="828"/>
                  </a:lnTo>
                  <a:lnTo>
                    <a:pt x="1632" y="999"/>
                  </a:lnTo>
                  <a:lnTo>
                    <a:pt x="1583" y="1169"/>
                  </a:lnTo>
                  <a:lnTo>
                    <a:pt x="1510" y="1291"/>
                  </a:lnTo>
                  <a:lnTo>
                    <a:pt x="1413" y="1413"/>
                  </a:lnTo>
                  <a:lnTo>
                    <a:pt x="1291" y="1534"/>
                  </a:lnTo>
                  <a:lnTo>
                    <a:pt x="1145" y="1608"/>
                  </a:lnTo>
                  <a:lnTo>
                    <a:pt x="999" y="1656"/>
                  </a:lnTo>
                  <a:lnTo>
                    <a:pt x="828" y="1656"/>
                  </a:lnTo>
                  <a:lnTo>
                    <a:pt x="828" y="1656"/>
                  </a:lnTo>
                  <a:lnTo>
                    <a:pt x="658" y="1656"/>
                  </a:lnTo>
                  <a:lnTo>
                    <a:pt x="512" y="1608"/>
                  </a:lnTo>
                  <a:lnTo>
                    <a:pt x="366" y="1534"/>
                  </a:lnTo>
                  <a:lnTo>
                    <a:pt x="244" y="1413"/>
                  </a:lnTo>
                  <a:lnTo>
                    <a:pt x="146" y="1291"/>
                  </a:lnTo>
                  <a:lnTo>
                    <a:pt x="73" y="1169"/>
                  </a:lnTo>
                  <a:lnTo>
                    <a:pt x="25" y="999"/>
                  </a:lnTo>
                  <a:lnTo>
                    <a:pt x="0" y="828"/>
                  </a:lnTo>
                  <a:lnTo>
                    <a:pt x="0" y="828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9" name="Google Shape;789;p49"/>
            <p:cNvSpPr/>
            <p:nvPr/>
          </p:nvSpPr>
          <p:spPr>
            <a:xfrm>
              <a:off x="4667275" y="1951475"/>
              <a:ext cx="326375" cy="44475"/>
            </a:xfrm>
            <a:custGeom>
              <a:avLst/>
              <a:gdLst/>
              <a:ahLst/>
              <a:cxnLst/>
              <a:rect l="l" t="t" r="r" b="b"/>
              <a:pathLst>
                <a:path w="13055" h="1779" fill="none" extrusionOk="0">
                  <a:moveTo>
                    <a:pt x="6527" y="1535"/>
                  </a:moveTo>
                  <a:lnTo>
                    <a:pt x="6527" y="1535"/>
                  </a:lnTo>
                  <a:lnTo>
                    <a:pt x="8232" y="1535"/>
                  </a:lnTo>
                  <a:lnTo>
                    <a:pt x="9815" y="1584"/>
                  </a:lnTo>
                  <a:lnTo>
                    <a:pt x="11252" y="1657"/>
                  </a:lnTo>
                  <a:lnTo>
                    <a:pt x="12543" y="1779"/>
                  </a:lnTo>
                  <a:lnTo>
                    <a:pt x="13054" y="1"/>
                  </a:lnTo>
                  <a:lnTo>
                    <a:pt x="0" y="1"/>
                  </a:lnTo>
                  <a:lnTo>
                    <a:pt x="512" y="1779"/>
                  </a:lnTo>
                  <a:lnTo>
                    <a:pt x="512" y="1779"/>
                  </a:lnTo>
                  <a:lnTo>
                    <a:pt x="1803" y="1681"/>
                  </a:lnTo>
                  <a:lnTo>
                    <a:pt x="3239" y="1584"/>
                  </a:lnTo>
                  <a:lnTo>
                    <a:pt x="4823" y="1535"/>
                  </a:lnTo>
                  <a:lnTo>
                    <a:pt x="6527" y="1535"/>
                  </a:lnTo>
                  <a:lnTo>
                    <a:pt x="6527" y="1535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90" name="Google Shape;790;p49"/>
          <p:cNvGrpSpPr/>
          <p:nvPr/>
        </p:nvGrpSpPr>
        <p:grpSpPr>
          <a:xfrm>
            <a:off x="4299013" y="1503416"/>
            <a:ext cx="357234" cy="361310"/>
            <a:chOff x="5290150" y="1636700"/>
            <a:chExt cx="425025" cy="429875"/>
          </a:xfrm>
        </p:grpSpPr>
        <p:sp>
          <p:nvSpPr>
            <p:cNvPr id="791" name="Google Shape;791;p49"/>
            <p:cNvSpPr/>
            <p:nvPr/>
          </p:nvSpPr>
          <p:spPr>
            <a:xfrm>
              <a:off x="5396700" y="1939925"/>
              <a:ext cx="211900" cy="126650"/>
            </a:xfrm>
            <a:custGeom>
              <a:avLst/>
              <a:gdLst/>
              <a:ahLst/>
              <a:cxnLst/>
              <a:rect l="l" t="t" r="r" b="b"/>
              <a:pathLst>
                <a:path w="8476" h="5066" fill="none" extrusionOk="0">
                  <a:moveTo>
                    <a:pt x="3167" y="0"/>
                  </a:moveTo>
                  <a:lnTo>
                    <a:pt x="3167" y="2825"/>
                  </a:lnTo>
                  <a:lnTo>
                    <a:pt x="3167" y="2825"/>
                  </a:lnTo>
                  <a:lnTo>
                    <a:pt x="2606" y="2947"/>
                  </a:lnTo>
                  <a:lnTo>
                    <a:pt x="2071" y="3093"/>
                  </a:lnTo>
                  <a:lnTo>
                    <a:pt x="1584" y="3288"/>
                  </a:lnTo>
                  <a:lnTo>
                    <a:pt x="1145" y="3483"/>
                  </a:lnTo>
                  <a:lnTo>
                    <a:pt x="780" y="3702"/>
                  </a:lnTo>
                  <a:lnTo>
                    <a:pt x="609" y="3848"/>
                  </a:lnTo>
                  <a:lnTo>
                    <a:pt x="463" y="3970"/>
                  </a:lnTo>
                  <a:lnTo>
                    <a:pt x="317" y="4116"/>
                  </a:lnTo>
                  <a:lnTo>
                    <a:pt x="195" y="4262"/>
                  </a:lnTo>
                  <a:lnTo>
                    <a:pt x="74" y="4408"/>
                  </a:lnTo>
                  <a:lnTo>
                    <a:pt x="0" y="4579"/>
                  </a:lnTo>
                  <a:lnTo>
                    <a:pt x="0" y="4579"/>
                  </a:lnTo>
                  <a:lnTo>
                    <a:pt x="171" y="4652"/>
                  </a:lnTo>
                  <a:lnTo>
                    <a:pt x="414" y="4725"/>
                  </a:lnTo>
                  <a:lnTo>
                    <a:pt x="780" y="4822"/>
                  </a:lnTo>
                  <a:lnTo>
                    <a:pt x="1340" y="4895"/>
                  </a:lnTo>
                  <a:lnTo>
                    <a:pt x="2095" y="4993"/>
                  </a:lnTo>
                  <a:lnTo>
                    <a:pt x="3045" y="5042"/>
                  </a:lnTo>
                  <a:lnTo>
                    <a:pt x="4238" y="5066"/>
                  </a:lnTo>
                  <a:lnTo>
                    <a:pt x="4238" y="5066"/>
                  </a:lnTo>
                  <a:lnTo>
                    <a:pt x="5432" y="5042"/>
                  </a:lnTo>
                  <a:lnTo>
                    <a:pt x="6381" y="4993"/>
                  </a:lnTo>
                  <a:lnTo>
                    <a:pt x="7136" y="4895"/>
                  </a:lnTo>
                  <a:lnTo>
                    <a:pt x="7697" y="4822"/>
                  </a:lnTo>
                  <a:lnTo>
                    <a:pt x="8062" y="4725"/>
                  </a:lnTo>
                  <a:lnTo>
                    <a:pt x="8305" y="4652"/>
                  </a:lnTo>
                  <a:lnTo>
                    <a:pt x="8476" y="4579"/>
                  </a:lnTo>
                  <a:lnTo>
                    <a:pt x="8476" y="4579"/>
                  </a:lnTo>
                  <a:lnTo>
                    <a:pt x="8403" y="4408"/>
                  </a:lnTo>
                  <a:lnTo>
                    <a:pt x="8281" y="4262"/>
                  </a:lnTo>
                  <a:lnTo>
                    <a:pt x="8159" y="4116"/>
                  </a:lnTo>
                  <a:lnTo>
                    <a:pt x="8013" y="3970"/>
                  </a:lnTo>
                  <a:lnTo>
                    <a:pt x="7867" y="3848"/>
                  </a:lnTo>
                  <a:lnTo>
                    <a:pt x="7697" y="3702"/>
                  </a:lnTo>
                  <a:lnTo>
                    <a:pt x="7331" y="3483"/>
                  </a:lnTo>
                  <a:lnTo>
                    <a:pt x="6893" y="3288"/>
                  </a:lnTo>
                  <a:lnTo>
                    <a:pt x="6406" y="3093"/>
                  </a:lnTo>
                  <a:lnTo>
                    <a:pt x="5870" y="2947"/>
                  </a:lnTo>
                  <a:lnTo>
                    <a:pt x="5310" y="2825"/>
                  </a:lnTo>
                  <a:lnTo>
                    <a:pt x="5310" y="0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2" name="Google Shape;792;p49"/>
            <p:cNvSpPr/>
            <p:nvPr/>
          </p:nvSpPr>
          <p:spPr>
            <a:xfrm>
              <a:off x="5290150" y="1636700"/>
              <a:ext cx="425025" cy="294100"/>
            </a:xfrm>
            <a:custGeom>
              <a:avLst/>
              <a:gdLst/>
              <a:ahLst/>
              <a:cxnLst/>
              <a:rect l="l" t="t" r="r" b="b"/>
              <a:pathLst>
                <a:path w="17001" h="11764" fill="none" extrusionOk="0">
                  <a:moveTo>
                    <a:pt x="15928" y="1072"/>
                  </a:moveTo>
                  <a:lnTo>
                    <a:pt x="13785" y="1072"/>
                  </a:lnTo>
                  <a:lnTo>
                    <a:pt x="13785" y="1072"/>
                  </a:lnTo>
                  <a:lnTo>
                    <a:pt x="13810" y="487"/>
                  </a:lnTo>
                  <a:lnTo>
                    <a:pt x="13810" y="487"/>
                  </a:lnTo>
                  <a:lnTo>
                    <a:pt x="13785" y="390"/>
                  </a:lnTo>
                  <a:lnTo>
                    <a:pt x="13761" y="293"/>
                  </a:lnTo>
                  <a:lnTo>
                    <a:pt x="13688" y="220"/>
                  </a:lnTo>
                  <a:lnTo>
                    <a:pt x="13639" y="146"/>
                  </a:lnTo>
                  <a:lnTo>
                    <a:pt x="13566" y="98"/>
                  </a:lnTo>
                  <a:lnTo>
                    <a:pt x="13469" y="49"/>
                  </a:lnTo>
                  <a:lnTo>
                    <a:pt x="13371" y="25"/>
                  </a:lnTo>
                  <a:lnTo>
                    <a:pt x="13274" y="0"/>
                  </a:lnTo>
                  <a:lnTo>
                    <a:pt x="8500" y="0"/>
                  </a:lnTo>
                  <a:lnTo>
                    <a:pt x="3727" y="0"/>
                  </a:lnTo>
                  <a:lnTo>
                    <a:pt x="3727" y="0"/>
                  </a:lnTo>
                  <a:lnTo>
                    <a:pt x="3629" y="25"/>
                  </a:lnTo>
                  <a:lnTo>
                    <a:pt x="3532" y="49"/>
                  </a:lnTo>
                  <a:lnTo>
                    <a:pt x="3434" y="98"/>
                  </a:lnTo>
                  <a:lnTo>
                    <a:pt x="3361" y="146"/>
                  </a:lnTo>
                  <a:lnTo>
                    <a:pt x="3313" y="220"/>
                  </a:lnTo>
                  <a:lnTo>
                    <a:pt x="3240" y="293"/>
                  </a:lnTo>
                  <a:lnTo>
                    <a:pt x="3215" y="390"/>
                  </a:lnTo>
                  <a:lnTo>
                    <a:pt x="3191" y="487"/>
                  </a:lnTo>
                  <a:lnTo>
                    <a:pt x="3191" y="487"/>
                  </a:lnTo>
                  <a:lnTo>
                    <a:pt x="3215" y="1072"/>
                  </a:lnTo>
                  <a:lnTo>
                    <a:pt x="1072" y="1072"/>
                  </a:lnTo>
                  <a:lnTo>
                    <a:pt x="1072" y="1072"/>
                  </a:lnTo>
                  <a:lnTo>
                    <a:pt x="853" y="1096"/>
                  </a:lnTo>
                  <a:lnTo>
                    <a:pt x="658" y="1145"/>
                  </a:lnTo>
                  <a:lnTo>
                    <a:pt x="487" y="1242"/>
                  </a:lnTo>
                  <a:lnTo>
                    <a:pt x="317" y="1389"/>
                  </a:lnTo>
                  <a:lnTo>
                    <a:pt x="195" y="1535"/>
                  </a:lnTo>
                  <a:lnTo>
                    <a:pt x="98" y="1730"/>
                  </a:lnTo>
                  <a:lnTo>
                    <a:pt x="25" y="1924"/>
                  </a:lnTo>
                  <a:lnTo>
                    <a:pt x="0" y="2144"/>
                  </a:lnTo>
                  <a:lnTo>
                    <a:pt x="0" y="2144"/>
                  </a:lnTo>
                  <a:lnTo>
                    <a:pt x="25" y="2606"/>
                  </a:lnTo>
                  <a:lnTo>
                    <a:pt x="49" y="3069"/>
                  </a:lnTo>
                  <a:lnTo>
                    <a:pt x="98" y="3507"/>
                  </a:lnTo>
                  <a:lnTo>
                    <a:pt x="171" y="3946"/>
                  </a:lnTo>
                  <a:lnTo>
                    <a:pt x="268" y="4336"/>
                  </a:lnTo>
                  <a:lnTo>
                    <a:pt x="366" y="4725"/>
                  </a:lnTo>
                  <a:lnTo>
                    <a:pt x="487" y="5115"/>
                  </a:lnTo>
                  <a:lnTo>
                    <a:pt x="634" y="5480"/>
                  </a:lnTo>
                  <a:lnTo>
                    <a:pt x="780" y="5821"/>
                  </a:lnTo>
                  <a:lnTo>
                    <a:pt x="926" y="6138"/>
                  </a:lnTo>
                  <a:lnTo>
                    <a:pt x="1096" y="6454"/>
                  </a:lnTo>
                  <a:lnTo>
                    <a:pt x="1291" y="6747"/>
                  </a:lnTo>
                  <a:lnTo>
                    <a:pt x="1462" y="7039"/>
                  </a:lnTo>
                  <a:lnTo>
                    <a:pt x="1656" y="7307"/>
                  </a:lnTo>
                  <a:lnTo>
                    <a:pt x="2071" y="7794"/>
                  </a:lnTo>
                  <a:lnTo>
                    <a:pt x="2509" y="8232"/>
                  </a:lnTo>
                  <a:lnTo>
                    <a:pt x="2923" y="8598"/>
                  </a:lnTo>
                  <a:lnTo>
                    <a:pt x="3337" y="8914"/>
                  </a:lnTo>
                  <a:lnTo>
                    <a:pt x="3751" y="9158"/>
                  </a:lnTo>
                  <a:lnTo>
                    <a:pt x="4141" y="9353"/>
                  </a:lnTo>
                  <a:lnTo>
                    <a:pt x="4506" y="9499"/>
                  </a:lnTo>
                  <a:lnTo>
                    <a:pt x="4823" y="9596"/>
                  </a:lnTo>
                  <a:lnTo>
                    <a:pt x="5091" y="9645"/>
                  </a:lnTo>
                  <a:lnTo>
                    <a:pt x="5091" y="9645"/>
                  </a:lnTo>
                  <a:lnTo>
                    <a:pt x="5407" y="10108"/>
                  </a:lnTo>
                  <a:lnTo>
                    <a:pt x="5748" y="10546"/>
                  </a:lnTo>
                  <a:lnTo>
                    <a:pt x="5919" y="10717"/>
                  </a:lnTo>
                  <a:lnTo>
                    <a:pt x="6113" y="10887"/>
                  </a:lnTo>
                  <a:lnTo>
                    <a:pt x="6308" y="11057"/>
                  </a:lnTo>
                  <a:lnTo>
                    <a:pt x="6527" y="11204"/>
                  </a:lnTo>
                  <a:lnTo>
                    <a:pt x="6747" y="11325"/>
                  </a:lnTo>
                  <a:lnTo>
                    <a:pt x="6966" y="11447"/>
                  </a:lnTo>
                  <a:lnTo>
                    <a:pt x="7209" y="11545"/>
                  </a:lnTo>
                  <a:lnTo>
                    <a:pt x="7453" y="11618"/>
                  </a:lnTo>
                  <a:lnTo>
                    <a:pt x="7697" y="11691"/>
                  </a:lnTo>
                  <a:lnTo>
                    <a:pt x="7964" y="11739"/>
                  </a:lnTo>
                  <a:lnTo>
                    <a:pt x="8232" y="11764"/>
                  </a:lnTo>
                  <a:lnTo>
                    <a:pt x="8500" y="11764"/>
                  </a:lnTo>
                  <a:lnTo>
                    <a:pt x="8500" y="11764"/>
                  </a:lnTo>
                  <a:lnTo>
                    <a:pt x="8768" y="11764"/>
                  </a:lnTo>
                  <a:lnTo>
                    <a:pt x="9036" y="11739"/>
                  </a:lnTo>
                  <a:lnTo>
                    <a:pt x="9304" y="11691"/>
                  </a:lnTo>
                  <a:lnTo>
                    <a:pt x="9547" y="11618"/>
                  </a:lnTo>
                  <a:lnTo>
                    <a:pt x="9791" y="11545"/>
                  </a:lnTo>
                  <a:lnTo>
                    <a:pt x="10035" y="11447"/>
                  </a:lnTo>
                  <a:lnTo>
                    <a:pt x="10254" y="11325"/>
                  </a:lnTo>
                  <a:lnTo>
                    <a:pt x="10473" y="11204"/>
                  </a:lnTo>
                  <a:lnTo>
                    <a:pt x="10692" y="11057"/>
                  </a:lnTo>
                  <a:lnTo>
                    <a:pt x="10887" y="10887"/>
                  </a:lnTo>
                  <a:lnTo>
                    <a:pt x="11082" y="10717"/>
                  </a:lnTo>
                  <a:lnTo>
                    <a:pt x="11252" y="10546"/>
                  </a:lnTo>
                  <a:lnTo>
                    <a:pt x="11593" y="10108"/>
                  </a:lnTo>
                  <a:lnTo>
                    <a:pt x="11910" y="9645"/>
                  </a:lnTo>
                  <a:lnTo>
                    <a:pt x="11910" y="9645"/>
                  </a:lnTo>
                  <a:lnTo>
                    <a:pt x="12178" y="9596"/>
                  </a:lnTo>
                  <a:lnTo>
                    <a:pt x="12494" y="9523"/>
                  </a:lnTo>
                  <a:lnTo>
                    <a:pt x="12860" y="9377"/>
                  </a:lnTo>
                  <a:lnTo>
                    <a:pt x="13249" y="9182"/>
                  </a:lnTo>
                  <a:lnTo>
                    <a:pt x="13663" y="8939"/>
                  </a:lnTo>
                  <a:lnTo>
                    <a:pt x="14077" y="8622"/>
                  </a:lnTo>
                  <a:lnTo>
                    <a:pt x="14516" y="8257"/>
                  </a:lnTo>
                  <a:lnTo>
                    <a:pt x="14930" y="7843"/>
                  </a:lnTo>
                  <a:lnTo>
                    <a:pt x="15344" y="7356"/>
                  </a:lnTo>
                  <a:lnTo>
                    <a:pt x="15539" y="7088"/>
                  </a:lnTo>
                  <a:lnTo>
                    <a:pt x="15709" y="6795"/>
                  </a:lnTo>
                  <a:lnTo>
                    <a:pt x="15904" y="6503"/>
                  </a:lnTo>
                  <a:lnTo>
                    <a:pt x="16075" y="6186"/>
                  </a:lnTo>
                  <a:lnTo>
                    <a:pt x="16221" y="5870"/>
                  </a:lnTo>
                  <a:lnTo>
                    <a:pt x="16367" y="5505"/>
                  </a:lnTo>
                  <a:lnTo>
                    <a:pt x="16513" y="5164"/>
                  </a:lnTo>
                  <a:lnTo>
                    <a:pt x="16635" y="4774"/>
                  </a:lnTo>
                  <a:lnTo>
                    <a:pt x="16732" y="4384"/>
                  </a:lnTo>
                  <a:lnTo>
                    <a:pt x="16830" y="3970"/>
                  </a:lnTo>
                  <a:lnTo>
                    <a:pt x="16903" y="3532"/>
                  </a:lnTo>
                  <a:lnTo>
                    <a:pt x="16951" y="3093"/>
                  </a:lnTo>
                  <a:lnTo>
                    <a:pt x="16976" y="2606"/>
                  </a:lnTo>
                  <a:lnTo>
                    <a:pt x="17000" y="2144"/>
                  </a:lnTo>
                  <a:lnTo>
                    <a:pt x="17000" y="2144"/>
                  </a:lnTo>
                  <a:lnTo>
                    <a:pt x="16976" y="1924"/>
                  </a:lnTo>
                  <a:lnTo>
                    <a:pt x="16903" y="1730"/>
                  </a:lnTo>
                  <a:lnTo>
                    <a:pt x="16805" y="1535"/>
                  </a:lnTo>
                  <a:lnTo>
                    <a:pt x="16683" y="1389"/>
                  </a:lnTo>
                  <a:lnTo>
                    <a:pt x="16513" y="1242"/>
                  </a:lnTo>
                  <a:lnTo>
                    <a:pt x="16343" y="1145"/>
                  </a:lnTo>
                  <a:lnTo>
                    <a:pt x="16148" y="1096"/>
                  </a:lnTo>
                  <a:lnTo>
                    <a:pt x="15928" y="1072"/>
                  </a:lnTo>
                  <a:lnTo>
                    <a:pt x="15928" y="1072"/>
                  </a:lnTo>
                  <a:close/>
                  <a:moveTo>
                    <a:pt x="1072" y="2144"/>
                  </a:moveTo>
                  <a:lnTo>
                    <a:pt x="3240" y="2144"/>
                  </a:lnTo>
                  <a:lnTo>
                    <a:pt x="3240" y="2144"/>
                  </a:lnTo>
                  <a:lnTo>
                    <a:pt x="3288" y="3118"/>
                  </a:lnTo>
                  <a:lnTo>
                    <a:pt x="3361" y="4019"/>
                  </a:lnTo>
                  <a:lnTo>
                    <a:pt x="3483" y="4823"/>
                  </a:lnTo>
                  <a:lnTo>
                    <a:pt x="3605" y="5602"/>
                  </a:lnTo>
                  <a:lnTo>
                    <a:pt x="3775" y="6333"/>
                  </a:lnTo>
                  <a:lnTo>
                    <a:pt x="3995" y="7039"/>
                  </a:lnTo>
                  <a:lnTo>
                    <a:pt x="4214" y="7745"/>
                  </a:lnTo>
                  <a:lnTo>
                    <a:pt x="4506" y="8451"/>
                  </a:lnTo>
                  <a:lnTo>
                    <a:pt x="4506" y="8451"/>
                  </a:lnTo>
                  <a:lnTo>
                    <a:pt x="4262" y="8378"/>
                  </a:lnTo>
                  <a:lnTo>
                    <a:pt x="4043" y="8281"/>
                  </a:lnTo>
                  <a:lnTo>
                    <a:pt x="3824" y="8159"/>
                  </a:lnTo>
                  <a:lnTo>
                    <a:pt x="3629" y="8037"/>
                  </a:lnTo>
                  <a:lnTo>
                    <a:pt x="3434" y="7891"/>
                  </a:lnTo>
                  <a:lnTo>
                    <a:pt x="3240" y="7745"/>
                  </a:lnTo>
                  <a:lnTo>
                    <a:pt x="2899" y="7404"/>
                  </a:lnTo>
                  <a:lnTo>
                    <a:pt x="2582" y="7015"/>
                  </a:lnTo>
                  <a:lnTo>
                    <a:pt x="2290" y="6601"/>
                  </a:lnTo>
                  <a:lnTo>
                    <a:pt x="2046" y="6186"/>
                  </a:lnTo>
                  <a:lnTo>
                    <a:pt x="1827" y="5724"/>
                  </a:lnTo>
                  <a:lnTo>
                    <a:pt x="1632" y="5237"/>
                  </a:lnTo>
                  <a:lnTo>
                    <a:pt x="1486" y="4774"/>
                  </a:lnTo>
                  <a:lnTo>
                    <a:pt x="1340" y="4287"/>
                  </a:lnTo>
                  <a:lnTo>
                    <a:pt x="1242" y="3824"/>
                  </a:lnTo>
                  <a:lnTo>
                    <a:pt x="1169" y="3361"/>
                  </a:lnTo>
                  <a:lnTo>
                    <a:pt x="1121" y="2923"/>
                  </a:lnTo>
                  <a:lnTo>
                    <a:pt x="1072" y="2509"/>
                  </a:lnTo>
                  <a:lnTo>
                    <a:pt x="1072" y="2144"/>
                  </a:lnTo>
                  <a:lnTo>
                    <a:pt x="1072" y="2144"/>
                  </a:lnTo>
                  <a:close/>
                  <a:moveTo>
                    <a:pt x="10595" y="4628"/>
                  </a:moveTo>
                  <a:lnTo>
                    <a:pt x="9718" y="5407"/>
                  </a:lnTo>
                  <a:lnTo>
                    <a:pt x="9718" y="5407"/>
                  </a:lnTo>
                  <a:lnTo>
                    <a:pt x="9669" y="5480"/>
                  </a:lnTo>
                  <a:lnTo>
                    <a:pt x="9621" y="5578"/>
                  </a:lnTo>
                  <a:lnTo>
                    <a:pt x="9596" y="5675"/>
                  </a:lnTo>
                  <a:lnTo>
                    <a:pt x="9596" y="5772"/>
                  </a:lnTo>
                  <a:lnTo>
                    <a:pt x="9864" y="6941"/>
                  </a:lnTo>
                  <a:lnTo>
                    <a:pt x="9864" y="6941"/>
                  </a:lnTo>
                  <a:lnTo>
                    <a:pt x="9864" y="7015"/>
                  </a:lnTo>
                  <a:lnTo>
                    <a:pt x="9840" y="7063"/>
                  </a:lnTo>
                  <a:lnTo>
                    <a:pt x="9791" y="7063"/>
                  </a:lnTo>
                  <a:lnTo>
                    <a:pt x="9718" y="7039"/>
                  </a:lnTo>
                  <a:lnTo>
                    <a:pt x="8695" y="6454"/>
                  </a:lnTo>
                  <a:lnTo>
                    <a:pt x="8695" y="6454"/>
                  </a:lnTo>
                  <a:lnTo>
                    <a:pt x="8598" y="6406"/>
                  </a:lnTo>
                  <a:lnTo>
                    <a:pt x="8500" y="6406"/>
                  </a:lnTo>
                  <a:lnTo>
                    <a:pt x="8403" y="6406"/>
                  </a:lnTo>
                  <a:lnTo>
                    <a:pt x="8305" y="6454"/>
                  </a:lnTo>
                  <a:lnTo>
                    <a:pt x="7282" y="7039"/>
                  </a:lnTo>
                  <a:lnTo>
                    <a:pt x="7282" y="7039"/>
                  </a:lnTo>
                  <a:lnTo>
                    <a:pt x="7209" y="7063"/>
                  </a:lnTo>
                  <a:lnTo>
                    <a:pt x="7161" y="7063"/>
                  </a:lnTo>
                  <a:lnTo>
                    <a:pt x="7136" y="7015"/>
                  </a:lnTo>
                  <a:lnTo>
                    <a:pt x="7136" y="6941"/>
                  </a:lnTo>
                  <a:lnTo>
                    <a:pt x="7404" y="5772"/>
                  </a:lnTo>
                  <a:lnTo>
                    <a:pt x="7404" y="5772"/>
                  </a:lnTo>
                  <a:lnTo>
                    <a:pt x="7404" y="5675"/>
                  </a:lnTo>
                  <a:lnTo>
                    <a:pt x="7380" y="5578"/>
                  </a:lnTo>
                  <a:lnTo>
                    <a:pt x="7331" y="5480"/>
                  </a:lnTo>
                  <a:lnTo>
                    <a:pt x="7282" y="5407"/>
                  </a:lnTo>
                  <a:lnTo>
                    <a:pt x="6406" y="4628"/>
                  </a:lnTo>
                  <a:lnTo>
                    <a:pt x="6406" y="4628"/>
                  </a:lnTo>
                  <a:lnTo>
                    <a:pt x="6357" y="4579"/>
                  </a:lnTo>
                  <a:lnTo>
                    <a:pt x="6333" y="4506"/>
                  </a:lnTo>
                  <a:lnTo>
                    <a:pt x="6381" y="4482"/>
                  </a:lnTo>
                  <a:lnTo>
                    <a:pt x="6454" y="4457"/>
                  </a:lnTo>
                  <a:lnTo>
                    <a:pt x="7623" y="4336"/>
                  </a:lnTo>
                  <a:lnTo>
                    <a:pt x="7623" y="4336"/>
                  </a:lnTo>
                  <a:lnTo>
                    <a:pt x="7721" y="4311"/>
                  </a:lnTo>
                  <a:lnTo>
                    <a:pt x="7818" y="4262"/>
                  </a:lnTo>
                  <a:lnTo>
                    <a:pt x="7891" y="4189"/>
                  </a:lnTo>
                  <a:lnTo>
                    <a:pt x="7940" y="4116"/>
                  </a:lnTo>
                  <a:lnTo>
                    <a:pt x="8403" y="3045"/>
                  </a:lnTo>
                  <a:lnTo>
                    <a:pt x="8403" y="3045"/>
                  </a:lnTo>
                  <a:lnTo>
                    <a:pt x="8452" y="2972"/>
                  </a:lnTo>
                  <a:lnTo>
                    <a:pt x="8500" y="2947"/>
                  </a:lnTo>
                  <a:lnTo>
                    <a:pt x="8549" y="2972"/>
                  </a:lnTo>
                  <a:lnTo>
                    <a:pt x="8598" y="3045"/>
                  </a:lnTo>
                  <a:lnTo>
                    <a:pt x="9060" y="4116"/>
                  </a:lnTo>
                  <a:lnTo>
                    <a:pt x="9060" y="4116"/>
                  </a:lnTo>
                  <a:lnTo>
                    <a:pt x="9109" y="4189"/>
                  </a:lnTo>
                  <a:lnTo>
                    <a:pt x="9182" y="4262"/>
                  </a:lnTo>
                  <a:lnTo>
                    <a:pt x="9280" y="4311"/>
                  </a:lnTo>
                  <a:lnTo>
                    <a:pt x="9377" y="4336"/>
                  </a:lnTo>
                  <a:lnTo>
                    <a:pt x="10546" y="4457"/>
                  </a:lnTo>
                  <a:lnTo>
                    <a:pt x="10546" y="4457"/>
                  </a:lnTo>
                  <a:lnTo>
                    <a:pt x="10619" y="4482"/>
                  </a:lnTo>
                  <a:lnTo>
                    <a:pt x="10668" y="4506"/>
                  </a:lnTo>
                  <a:lnTo>
                    <a:pt x="10643" y="4579"/>
                  </a:lnTo>
                  <a:lnTo>
                    <a:pt x="10595" y="4628"/>
                  </a:lnTo>
                  <a:lnTo>
                    <a:pt x="10595" y="4628"/>
                  </a:lnTo>
                  <a:close/>
                  <a:moveTo>
                    <a:pt x="12494" y="8451"/>
                  </a:moveTo>
                  <a:lnTo>
                    <a:pt x="12494" y="8451"/>
                  </a:lnTo>
                  <a:lnTo>
                    <a:pt x="12787" y="7745"/>
                  </a:lnTo>
                  <a:lnTo>
                    <a:pt x="13006" y="7039"/>
                  </a:lnTo>
                  <a:lnTo>
                    <a:pt x="13225" y="6333"/>
                  </a:lnTo>
                  <a:lnTo>
                    <a:pt x="13396" y="5602"/>
                  </a:lnTo>
                  <a:lnTo>
                    <a:pt x="13517" y="4823"/>
                  </a:lnTo>
                  <a:lnTo>
                    <a:pt x="13639" y="4019"/>
                  </a:lnTo>
                  <a:lnTo>
                    <a:pt x="13712" y="3118"/>
                  </a:lnTo>
                  <a:lnTo>
                    <a:pt x="13761" y="2144"/>
                  </a:lnTo>
                  <a:lnTo>
                    <a:pt x="15928" y="2144"/>
                  </a:lnTo>
                  <a:lnTo>
                    <a:pt x="15928" y="2144"/>
                  </a:lnTo>
                  <a:lnTo>
                    <a:pt x="15928" y="2509"/>
                  </a:lnTo>
                  <a:lnTo>
                    <a:pt x="15880" y="2923"/>
                  </a:lnTo>
                  <a:lnTo>
                    <a:pt x="15831" y="3361"/>
                  </a:lnTo>
                  <a:lnTo>
                    <a:pt x="15758" y="3824"/>
                  </a:lnTo>
                  <a:lnTo>
                    <a:pt x="15661" y="4287"/>
                  </a:lnTo>
                  <a:lnTo>
                    <a:pt x="15514" y="4774"/>
                  </a:lnTo>
                  <a:lnTo>
                    <a:pt x="15368" y="5237"/>
                  </a:lnTo>
                  <a:lnTo>
                    <a:pt x="15173" y="5724"/>
                  </a:lnTo>
                  <a:lnTo>
                    <a:pt x="14954" y="6186"/>
                  </a:lnTo>
                  <a:lnTo>
                    <a:pt x="14711" y="6601"/>
                  </a:lnTo>
                  <a:lnTo>
                    <a:pt x="14418" y="7015"/>
                  </a:lnTo>
                  <a:lnTo>
                    <a:pt x="14102" y="7404"/>
                  </a:lnTo>
                  <a:lnTo>
                    <a:pt x="13761" y="7745"/>
                  </a:lnTo>
                  <a:lnTo>
                    <a:pt x="13566" y="7891"/>
                  </a:lnTo>
                  <a:lnTo>
                    <a:pt x="13371" y="8037"/>
                  </a:lnTo>
                  <a:lnTo>
                    <a:pt x="13176" y="8159"/>
                  </a:lnTo>
                  <a:lnTo>
                    <a:pt x="12957" y="8281"/>
                  </a:lnTo>
                  <a:lnTo>
                    <a:pt x="12738" y="8378"/>
                  </a:lnTo>
                  <a:lnTo>
                    <a:pt x="12494" y="8451"/>
                  </a:lnTo>
                  <a:lnTo>
                    <a:pt x="12494" y="8451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93" name="Google Shape;793;p49"/>
          <p:cNvGrpSpPr/>
          <p:nvPr/>
        </p:nvGrpSpPr>
        <p:grpSpPr>
          <a:xfrm>
            <a:off x="4862967" y="1492657"/>
            <a:ext cx="359272" cy="376691"/>
            <a:chOff x="5961125" y="1623900"/>
            <a:chExt cx="427450" cy="448175"/>
          </a:xfrm>
        </p:grpSpPr>
        <p:sp>
          <p:nvSpPr>
            <p:cNvPr id="794" name="Google Shape;794;p49"/>
            <p:cNvSpPr/>
            <p:nvPr/>
          </p:nvSpPr>
          <p:spPr>
            <a:xfrm>
              <a:off x="5961125" y="1678700"/>
              <a:ext cx="376925" cy="376925"/>
            </a:xfrm>
            <a:custGeom>
              <a:avLst/>
              <a:gdLst/>
              <a:ahLst/>
              <a:cxnLst/>
              <a:rect l="l" t="t" r="r" b="b"/>
              <a:pathLst>
                <a:path w="15077" h="15077" fill="none" extrusionOk="0">
                  <a:moveTo>
                    <a:pt x="11813" y="1340"/>
                  </a:moveTo>
                  <a:lnTo>
                    <a:pt x="11813" y="1340"/>
                  </a:lnTo>
                  <a:lnTo>
                    <a:pt x="11350" y="1024"/>
                  </a:lnTo>
                  <a:lnTo>
                    <a:pt x="10863" y="780"/>
                  </a:lnTo>
                  <a:lnTo>
                    <a:pt x="10351" y="537"/>
                  </a:lnTo>
                  <a:lnTo>
                    <a:pt x="9816" y="342"/>
                  </a:lnTo>
                  <a:lnTo>
                    <a:pt x="9280" y="196"/>
                  </a:lnTo>
                  <a:lnTo>
                    <a:pt x="8720" y="98"/>
                  </a:lnTo>
                  <a:lnTo>
                    <a:pt x="8135" y="25"/>
                  </a:lnTo>
                  <a:lnTo>
                    <a:pt x="7551" y="1"/>
                  </a:lnTo>
                  <a:lnTo>
                    <a:pt x="7551" y="1"/>
                  </a:lnTo>
                  <a:lnTo>
                    <a:pt x="7161" y="1"/>
                  </a:lnTo>
                  <a:lnTo>
                    <a:pt x="6771" y="50"/>
                  </a:lnTo>
                  <a:lnTo>
                    <a:pt x="6406" y="98"/>
                  </a:lnTo>
                  <a:lnTo>
                    <a:pt x="6041" y="147"/>
                  </a:lnTo>
                  <a:lnTo>
                    <a:pt x="5675" y="244"/>
                  </a:lnTo>
                  <a:lnTo>
                    <a:pt x="5310" y="342"/>
                  </a:lnTo>
                  <a:lnTo>
                    <a:pt x="4969" y="464"/>
                  </a:lnTo>
                  <a:lnTo>
                    <a:pt x="4628" y="585"/>
                  </a:lnTo>
                  <a:lnTo>
                    <a:pt x="4287" y="731"/>
                  </a:lnTo>
                  <a:lnTo>
                    <a:pt x="3970" y="902"/>
                  </a:lnTo>
                  <a:lnTo>
                    <a:pt x="3654" y="1097"/>
                  </a:lnTo>
                  <a:lnTo>
                    <a:pt x="3337" y="1292"/>
                  </a:lnTo>
                  <a:lnTo>
                    <a:pt x="3045" y="1486"/>
                  </a:lnTo>
                  <a:lnTo>
                    <a:pt x="2753" y="1730"/>
                  </a:lnTo>
                  <a:lnTo>
                    <a:pt x="2485" y="1949"/>
                  </a:lnTo>
                  <a:lnTo>
                    <a:pt x="2217" y="2217"/>
                  </a:lnTo>
                  <a:lnTo>
                    <a:pt x="1973" y="2461"/>
                  </a:lnTo>
                  <a:lnTo>
                    <a:pt x="1730" y="2753"/>
                  </a:lnTo>
                  <a:lnTo>
                    <a:pt x="1510" y="3021"/>
                  </a:lnTo>
                  <a:lnTo>
                    <a:pt x="1291" y="3313"/>
                  </a:lnTo>
                  <a:lnTo>
                    <a:pt x="1096" y="3630"/>
                  </a:lnTo>
                  <a:lnTo>
                    <a:pt x="926" y="3946"/>
                  </a:lnTo>
                  <a:lnTo>
                    <a:pt x="755" y="4263"/>
                  </a:lnTo>
                  <a:lnTo>
                    <a:pt x="609" y="4604"/>
                  </a:lnTo>
                  <a:lnTo>
                    <a:pt x="463" y="4945"/>
                  </a:lnTo>
                  <a:lnTo>
                    <a:pt x="341" y="5286"/>
                  </a:lnTo>
                  <a:lnTo>
                    <a:pt x="244" y="5651"/>
                  </a:lnTo>
                  <a:lnTo>
                    <a:pt x="171" y="6016"/>
                  </a:lnTo>
                  <a:lnTo>
                    <a:pt x="98" y="6382"/>
                  </a:lnTo>
                  <a:lnTo>
                    <a:pt x="49" y="6771"/>
                  </a:lnTo>
                  <a:lnTo>
                    <a:pt x="25" y="7137"/>
                  </a:lnTo>
                  <a:lnTo>
                    <a:pt x="0" y="7526"/>
                  </a:lnTo>
                  <a:lnTo>
                    <a:pt x="0" y="7526"/>
                  </a:lnTo>
                  <a:lnTo>
                    <a:pt x="25" y="7916"/>
                  </a:lnTo>
                  <a:lnTo>
                    <a:pt x="49" y="8306"/>
                  </a:lnTo>
                  <a:lnTo>
                    <a:pt x="98" y="8671"/>
                  </a:lnTo>
                  <a:lnTo>
                    <a:pt x="171" y="9061"/>
                  </a:lnTo>
                  <a:lnTo>
                    <a:pt x="244" y="9426"/>
                  </a:lnTo>
                  <a:lnTo>
                    <a:pt x="341" y="9767"/>
                  </a:lnTo>
                  <a:lnTo>
                    <a:pt x="463" y="10132"/>
                  </a:lnTo>
                  <a:lnTo>
                    <a:pt x="609" y="10473"/>
                  </a:lnTo>
                  <a:lnTo>
                    <a:pt x="755" y="10790"/>
                  </a:lnTo>
                  <a:lnTo>
                    <a:pt x="926" y="11131"/>
                  </a:lnTo>
                  <a:lnTo>
                    <a:pt x="1096" y="11448"/>
                  </a:lnTo>
                  <a:lnTo>
                    <a:pt x="1291" y="11740"/>
                  </a:lnTo>
                  <a:lnTo>
                    <a:pt x="1510" y="12032"/>
                  </a:lnTo>
                  <a:lnTo>
                    <a:pt x="1730" y="12324"/>
                  </a:lnTo>
                  <a:lnTo>
                    <a:pt x="1973" y="12592"/>
                  </a:lnTo>
                  <a:lnTo>
                    <a:pt x="2217" y="12860"/>
                  </a:lnTo>
                  <a:lnTo>
                    <a:pt x="2485" y="13104"/>
                  </a:lnTo>
                  <a:lnTo>
                    <a:pt x="2753" y="13347"/>
                  </a:lnTo>
                  <a:lnTo>
                    <a:pt x="3045" y="13567"/>
                  </a:lnTo>
                  <a:lnTo>
                    <a:pt x="3337" y="13786"/>
                  </a:lnTo>
                  <a:lnTo>
                    <a:pt x="3654" y="13981"/>
                  </a:lnTo>
                  <a:lnTo>
                    <a:pt x="3970" y="14151"/>
                  </a:lnTo>
                  <a:lnTo>
                    <a:pt x="4287" y="14322"/>
                  </a:lnTo>
                  <a:lnTo>
                    <a:pt x="4628" y="14468"/>
                  </a:lnTo>
                  <a:lnTo>
                    <a:pt x="4969" y="14614"/>
                  </a:lnTo>
                  <a:lnTo>
                    <a:pt x="5310" y="14736"/>
                  </a:lnTo>
                  <a:lnTo>
                    <a:pt x="5675" y="14833"/>
                  </a:lnTo>
                  <a:lnTo>
                    <a:pt x="6041" y="14906"/>
                  </a:lnTo>
                  <a:lnTo>
                    <a:pt x="6406" y="14979"/>
                  </a:lnTo>
                  <a:lnTo>
                    <a:pt x="6771" y="15028"/>
                  </a:lnTo>
                  <a:lnTo>
                    <a:pt x="7161" y="15052"/>
                  </a:lnTo>
                  <a:lnTo>
                    <a:pt x="7551" y="15077"/>
                  </a:lnTo>
                  <a:lnTo>
                    <a:pt x="7551" y="15077"/>
                  </a:lnTo>
                  <a:lnTo>
                    <a:pt x="7940" y="15052"/>
                  </a:lnTo>
                  <a:lnTo>
                    <a:pt x="8306" y="15028"/>
                  </a:lnTo>
                  <a:lnTo>
                    <a:pt x="8695" y="14979"/>
                  </a:lnTo>
                  <a:lnTo>
                    <a:pt x="9061" y="14906"/>
                  </a:lnTo>
                  <a:lnTo>
                    <a:pt x="9426" y="14833"/>
                  </a:lnTo>
                  <a:lnTo>
                    <a:pt x="9791" y="14736"/>
                  </a:lnTo>
                  <a:lnTo>
                    <a:pt x="10132" y="14614"/>
                  </a:lnTo>
                  <a:lnTo>
                    <a:pt x="10473" y="14468"/>
                  </a:lnTo>
                  <a:lnTo>
                    <a:pt x="10814" y="14322"/>
                  </a:lnTo>
                  <a:lnTo>
                    <a:pt x="11131" y="14151"/>
                  </a:lnTo>
                  <a:lnTo>
                    <a:pt x="11447" y="13981"/>
                  </a:lnTo>
                  <a:lnTo>
                    <a:pt x="11764" y="13786"/>
                  </a:lnTo>
                  <a:lnTo>
                    <a:pt x="12056" y="13567"/>
                  </a:lnTo>
                  <a:lnTo>
                    <a:pt x="12348" y="13347"/>
                  </a:lnTo>
                  <a:lnTo>
                    <a:pt x="12616" y="13104"/>
                  </a:lnTo>
                  <a:lnTo>
                    <a:pt x="12884" y="12860"/>
                  </a:lnTo>
                  <a:lnTo>
                    <a:pt x="13128" y="12592"/>
                  </a:lnTo>
                  <a:lnTo>
                    <a:pt x="13371" y="12324"/>
                  </a:lnTo>
                  <a:lnTo>
                    <a:pt x="13591" y="12032"/>
                  </a:lnTo>
                  <a:lnTo>
                    <a:pt x="13785" y="11740"/>
                  </a:lnTo>
                  <a:lnTo>
                    <a:pt x="13980" y="11448"/>
                  </a:lnTo>
                  <a:lnTo>
                    <a:pt x="14175" y="11131"/>
                  </a:lnTo>
                  <a:lnTo>
                    <a:pt x="14346" y="10790"/>
                  </a:lnTo>
                  <a:lnTo>
                    <a:pt x="14492" y="10473"/>
                  </a:lnTo>
                  <a:lnTo>
                    <a:pt x="14613" y="10132"/>
                  </a:lnTo>
                  <a:lnTo>
                    <a:pt x="14735" y="9767"/>
                  </a:lnTo>
                  <a:lnTo>
                    <a:pt x="14857" y="9426"/>
                  </a:lnTo>
                  <a:lnTo>
                    <a:pt x="14930" y="9061"/>
                  </a:lnTo>
                  <a:lnTo>
                    <a:pt x="15003" y="8671"/>
                  </a:lnTo>
                  <a:lnTo>
                    <a:pt x="15052" y="8306"/>
                  </a:lnTo>
                  <a:lnTo>
                    <a:pt x="15076" y="7916"/>
                  </a:lnTo>
                  <a:lnTo>
                    <a:pt x="15076" y="7526"/>
                  </a:lnTo>
                  <a:lnTo>
                    <a:pt x="15076" y="7526"/>
                  </a:lnTo>
                  <a:lnTo>
                    <a:pt x="15052" y="6918"/>
                  </a:lnTo>
                  <a:lnTo>
                    <a:pt x="14979" y="6309"/>
                  </a:lnTo>
                  <a:lnTo>
                    <a:pt x="14857" y="5724"/>
                  </a:lnTo>
                  <a:lnTo>
                    <a:pt x="14687" y="5164"/>
                  </a:lnTo>
                  <a:lnTo>
                    <a:pt x="14492" y="4604"/>
                  </a:lnTo>
                  <a:lnTo>
                    <a:pt x="14248" y="4068"/>
                  </a:lnTo>
                  <a:lnTo>
                    <a:pt x="13956" y="3581"/>
                  </a:lnTo>
                  <a:lnTo>
                    <a:pt x="13615" y="3094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5" name="Google Shape;795;p49"/>
            <p:cNvSpPr/>
            <p:nvPr/>
          </p:nvSpPr>
          <p:spPr>
            <a:xfrm>
              <a:off x="6009825" y="1727425"/>
              <a:ext cx="279500" cy="279500"/>
            </a:xfrm>
            <a:custGeom>
              <a:avLst/>
              <a:gdLst/>
              <a:ahLst/>
              <a:cxnLst/>
              <a:rect l="l" t="t" r="r" b="b"/>
              <a:pathLst>
                <a:path w="11180" h="11180" fill="none" extrusionOk="0">
                  <a:moveTo>
                    <a:pt x="10181" y="2387"/>
                  </a:moveTo>
                  <a:lnTo>
                    <a:pt x="10181" y="2387"/>
                  </a:lnTo>
                  <a:lnTo>
                    <a:pt x="10400" y="2728"/>
                  </a:lnTo>
                  <a:lnTo>
                    <a:pt x="10595" y="3093"/>
                  </a:lnTo>
                  <a:lnTo>
                    <a:pt x="10766" y="3483"/>
                  </a:lnTo>
                  <a:lnTo>
                    <a:pt x="10912" y="3873"/>
                  </a:lnTo>
                  <a:lnTo>
                    <a:pt x="11034" y="4287"/>
                  </a:lnTo>
                  <a:lnTo>
                    <a:pt x="11107" y="4701"/>
                  </a:lnTo>
                  <a:lnTo>
                    <a:pt x="11180" y="5139"/>
                  </a:lnTo>
                  <a:lnTo>
                    <a:pt x="11180" y="5577"/>
                  </a:lnTo>
                  <a:lnTo>
                    <a:pt x="11180" y="5577"/>
                  </a:lnTo>
                  <a:lnTo>
                    <a:pt x="11155" y="6162"/>
                  </a:lnTo>
                  <a:lnTo>
                    <a:pt x="11082" y="6722"/>
                  </a:lnTo>
                  <a:lnTo>
                    <a:pt x="10936" y="7234"/>
                  </a:lnTo>
                  <a:lnTo>
                    <a:pt x="10741" y="7769"/>
                  </a:lnTo>
                  <a:lnTo>
                    <a:pt x="10522" y="8257"/>
                  </a:lnTo>
                  <a:lnTo>
                    <a:pt x="10230" y="8695"/>
                  </a:lnTo>
                  <a:lnTo>
                    <a:pt x="9913" y="9133"/>
                  </a:lnTo>
                  <a:lnTo>
                    <a:pt x="9548" y="9523"/>
                  </a:lnTo>
                  <a:lnTo>
                    <a:pt x="9158" y="9888"/>
                  </a:lnTo>
                  <a:lnTo>
                    <a:pt x="8720" y="10205"/>
                  </a:lnTo>
                  <a:lnTo>
                    <a:pt x="8257" y="10497"/>
                  </a:lnTo>
                  <a:lnTo>
                    <a:pt x="7770" y="10741"/>
                  </a:lnTo>
                  <a:lnTo>
                    <a:pt x="7259" y="10911"/>
                  </a:lnTo>
                  <a:lnTo>
                    <a:pt x="6723" y="11057"/>
                  </a:lnTo>
                  <a:lnTo>
                    <a:pt x="6163" y="11155"/>
                  </a:lnTo>
                  <a:lnTo>
                    <a:pt x="5603" y="11179"/>
                  </a:lnTo>
                  <a:lnTo>
                    <a:pt x="5603" y="11179"/>
                  </a:lnTo>
                  <a:lnTo>
                    <a:pt x="5018" y="11155"/>
                  </a:lnTo>
                  <a:lnTo>
                    <a:pt x="4482" y="11057"/>
                  </a:lnTo>
                  <a:lnTo>
                    <a:pt x="3946" y="10911"/>
                  </a:lnTo>
                  <a:lnTo>
                    <a:pt x="3435" y="10741"/>
                  </a:lnTo>
                  <a:lnTo>
                    <a:pt x="2948" y="10497"/>
                  </a:lnTo>
                  <a:lnTo>
                    <a:pt x="2485" y="10205"/>
                  </a:lnTo>
                  <a:lnTo>
                    <a:pt x="2047" y="9888"/>
                  </a:lnTo>
                  <a:lnTo>
                    <a:pt x="1657" y="9523"/>
                  </a:lnTo>
                  <a:lnTo>
                    <a:pt x="1292" y="9133"/>
                  </a:lnTo>
                  <a:lnTo>
                    <a:pt x="975" y="8695"/>
                  </a:lnTo>
                  <a:lnTo>
                    <a:pt x="683" y="8257"/>
                  </a:lnTo>
                  <a:lnTo>
                    <a:pt x="464" y="7769"/>
                  </a:lnTo>
                  <a:lnTo>
                    <a:pt x="269" y="7234"/>
                  </a:lnTo>
                  <a:lnTo>
                    <a:pt x="123" y="6722"/>
                  </a:lnTo>
                  <a:lnTo>
                    <a:pt x="50" y="6162"/>
                  </a:lnTo>
                  <a:lnTo>
                    <a:pt x="1" y="5577"/>
                  </a:lnTo>
                  <a:lnTo>
                    <a:pt x="1" y="5577"/>
                  </a:lnTo>
                  <a:lnTo>
                    <a:pt x="50" y="5017"/>
                  </a:lnTo>
                  <a:lnTo>
                    <a:pt x="123" y="4457"/>
                  </a:lnTo>
                  <a:lnTo>
                    <a:pt x="269" y="3921"/>
                  </a:lnTo>
                  <a:lnTo>
                    <a:pt x="464" y="3410"/>
                  </a:lnTo>
                  <a:lnTo>
                    <a:pt x="683" y="2923"/>
                  </a:lnTo>
                  <a:lnTo>
                    <a:pt x="975" y="2460"/>
                  </a:lnTo>
                  <a:lnTo>
                    <a:pt x="1292" y="2046"/>
                  </a:lnTo>
                  <a:lnTo>
                    <a:pt x="1657" y="1632"/>
                  </a:lnTo>
                  <a:lnTo>
                    <a:pt x="2047" y="1267"/>
                  </a:lnTo>
                  <a:lnTo>
                    <a:pt x="2485" y="950"/>
                  </a:lnTo>
                  <a:lnTo>
                    <a:pt x="2948" y="682"/>
                  </a:lnTo>
                  <a:lnTo>
                    <a:pt x="3435" y="439"/>
                  </a:lnTo>
                  <a:lnTo>
                    <a:pt x="3946" y="244"/>
                  </a:lnTo>
                  <a:lnTo>
                    <a:pt x="4482" y="122"/>
                  </a:lnTo>
                  <a:lnTo>
                    <a:pt x="5018" y="25"/>
                  </a:lnTo>
                  <a:lnTo>
                    <a:pt x="5603" y="0"/>
                  </a:lnTo>
                  <a:lnTo>
                    <a:pt x="5603" y="0"/>
                  </a:lnTo>
                  <a:lnTo>
                    <a:pt x="6041" y="25"/>
                  </a:lnTo>
                  <a:lnTo>
                    <a:pt x="6479" y="73"/>
                  </a:lnTo>
                  <a:lnTo>
                    <a:pt x="6893" y="146"/>
                  </a:lnTo>
                  <a:lnTo>
                    <a:pt x="7307" y="268"/>
                  </a:lnTo>
                  <a:lnTo>
                    <a:pt x="7697" y="414"/>
                  </a:lnTo>
                  <a:lnTo>
                    <a:pt x="8087" y="585"/>
                  </a:lnTo>
                  <a:lnTo>
                    <a:pt x="8452" y="780"/>
                  </a:lnTo>
                  <a:lnTo>
                    <a:pt x="8793" y="999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6" name="Google Shape;796;p49"/>
            <p:cNvSpPr/>
            <p:nvPr/>
          </p:nvSpPr>
          <p:spPr>
            <a:xfrm>
              <a:off x="6107250" y="1824850"/>
              <a:ext cx="84650" cy="84650"/>
            </a:xfrm>
            <a:custGeom>
              <a:avLst/>
              <a:gdLst/>
              <a:ahLst/>
              <a:cxnLst/>
              <a:rect l="l" t="t" r="r" b="b"/>
              <a:pathLst>
                <a:path w="3386" h="3386" fill="none" extrusionOk="0">
                  <a:moveTo>
                    <a:pt x="3362" y="1388"/>
                  </a:moveTo>
                  <a:lnTo>
                    <a:pt x="3362" y="1388"/>
                  </a:lnTo>
                  <a:lnTo>
                    <a:pt x="3386" y="1680"/>
                  </a:lnTo>
                  <a:lnTo>
                    <a:pt x="3386" y="1680"/>
                  </a:lnTo>
                  <a:lnTo>
                    <a:pt x="3386" y="1851"/>
                  </a:lnTo>
                  <a:lnTo>
                    <a:pt x="3362" y="2021"/>
                  </a:lnTo>
                  <a:lnTo>
                    <a:pt x="3313" y="2192"/>
                  </a:lnTo>
                  <a:lnTo>
                    <a:pt x="3264" y="2338"/>
                  </a:lnTo>
                  <a:lnTo>
                    <a:pt x="3191" y="2484"/>
                  </a:lnTo>
                  <a:lnTo>
                    <a:pt x="3118" y="2630"/>
                  </a:lnTo>
                  <a:lnTo>
                    <a:pt x="3021" y="2776"/>
                  </a:lnTo>
                  <a:lnTo>
                    <a:pt x="2899" y="2898"/>
                  </a:lnTo>
                  <a:lnTo>
                    <a:pt x="2777" y="2996"/>
                  </a:lnTo>
                  <a:lnTo>
                    <a:pt x="2655" y="3093"/>
                  </a:lnTo>
                  <a:lnTo>
                    <a:pt x="2509" y="3191"/>
                  </a:lnTo>
                  <a:lnTo>
                    <a:pt x="2363" y="3239"/>
                  </a:lnTo>
                  <a:lnTo>
                    <a:pt x="2217" y="3312"/>
                  </a:lnTo>
                  <a:lnTo>
                    <a:pt x="2046" y="3337"/>
                  </a:lnTo>
                  <a:lnTo>
                    <a:pt x="1876" y="3385"/>
                  </a:lnTo>
                  <a:lnTo>
                    <a:pt x="1706" y="3385"/>
                  </a:lnTo>
                  <a:lnTo>
                    <a:pt x="1706" y="3385"/>
                  </a:lnTo>
                  <a:lnTo>
                    <a:pt x="1535" y="3385"/>
                  </a:lnTo>
                  <a:lnTo>
                    <a:pt x="1365" y="3337"/>
                  </a:lnTo>
                  <a:lnTo>
                    <a:pt x="1194" y="3312"/>
                  </a:lnTo>
                  <a:lnTo>
                    <a:pt x="1048" y="3239"/>
                  </a:lnTo>
                  <a:lnTo>
                    <a:pt x="902" y="3191"/>
                  </a:lnTo>
                  <a:lnTo>
                    <a:pt x="756" y="3093"/>
                  </a:lnTo>
                  <a:lnTo>
                    <a:pt x="634" y="2996"/>
                  </a:lnTo>
                  <a:lnTo>
                    <a:pt x="512" y="2898"/>
                  </a:lnTo>
                  <a:lnTo>
                    <a:pt x="390" y="2776"/>
                  </a:lnTo>
                  <a:lnTo>
                    <a:pt x="293" y="2630"/>
                  </a:lnTo>
                  <a:lnTo>
                    <a:pt x="220" y="2484"/>
                  </a:lnTo>
                  <a:lnTo>
                    <a:pt x="147" y="2338"/>
                  </a:lnTo>
                  <a:lnTo>
                    <a:pt x="74" y="2192"/>
                  </a:lnTo>
                  <a:lnTo>
                    <a:pt x="49" y="2021"/>
                  </a:lnTo>
                  <a:lnTo>
                    <a:pt x="25" y="1851"/>
                  </a:lnTo>
                  <a:lnTo>
                    <a:pt x="1" y="1680"/>
                  </a:lnTo>
                  <a:lnTo>
                    <a:pt x="1" y="1680"/>
                  </a:lnTo>
                  <a:lnTo>
                    <a:pt x="25" y="1510"/>
                  </a:lnTo>
                  <a:lnTo>
                    <a:pt x="49" y="1340"/>
                  </a:lnTo>
                  <a:lnTo>
                    <a:pt x="74" y="1193"/>
                  </a:lnTo>
                  <a:lnTo>
                    <a:pt x="147" y="1023"/>
                  </a:lnTo>
                  <a:lnTo>
                    <a:pt x="220" y="877"/>
                  </a:lnTo>
                  <a:lnTo>
                    <a:pt x="293" y="731"/>
                  </a:lnTo>
                  <a:lnTo>
                    <a:pt x="390" y="609"/>
                  </a:lnTo>
                  <a:lnTo>
                    <a:pt x="512" y="487"/>
                  </a:lnTo>
                  <a:lnTo>
                    <a:pt x="634" y="390"/>
                  </a:lnTo>
                  <a:lnTo>
                    <a:pt x="756" y="292"/>
                  </a:lnTo>
                  <a:lnTo>
                    <a:pt x="902" y="195"/>
                  </a:lnTo>
                  <a:lnTo>
                    <a:pt x="1048" y="122"/>
                  </a:lnTo>
                  <a:lnTo>
                    <a:pt x="1194" y="73"/>
                  </a:lnTo>
                  <a:lnTo>
                    <a:pt x="1365" y="24"/>
                  </a:lnTo>
                  <a:lnTo>
                    <a:pt x="1535" y="0"/>
                  </a:lnTo>
                  <a:lnTo>
                    <a:pt x="1706" y="0"/>
                  </a:lnTo>
                  <a:lnTo>
                    <a:pt x="1706" y="0"/>
                  </a:lnTo>
                  <a:lnTo>
                    <a:pt x="1998" y="24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7" name="Google Shape;797;p49"/>
            <p:cNvSpPr/>
            <p:nvPr/>
          </p:nvSpPr>
          <p:spPr>
            <a:xfrm>
              <a:off x="6058550" y="1776125"/>
              <a:ext cx="182075" cy="182075"/>
            </a:xfrm>
            <a:custGeom>
              <a:avLst/>
              <a:gdLst/>
              <a:ahLst/>
              <a:cxnLst/>
              <a:rect l="l" t="t" r="r" b="b"/>
              <a:pathLst>
                <a:path w="7283" h="7283" fill="none" extrusionOk="0">
                  <a:moveTo>
                    <a:pt x="5431" y="463"/>
                  </a:moveTo>
                  <a:lnTo>
                    <a:pt x="5431" y="463"/>
                  </a:lnTo>
                  <a:lnTo>
                    <a:pt x="5042" y="269"/>
                  </a:lnTo>
                  <a:lnTo>
                    <a:pt x="4823" y="195"/>
                  </a:lnTo>
                  <a:lnTo>
                    <a:pt x="4603" y="122"/>
                  </a:lnTo>
                  <a:lnTo>
                    <a:pt x="4360" y="74"/>
                  </a:lnTo>
                  <a:lnTo>
                    <a:pt x="4141" y="25"/>
                  </a:lnTo>
                  <a:lnTo>
                    <a:pt x="3897" y="1"/>
                  </a:lnTo>
                  <a:lnTo>
                    <a:pt x="3654" y="1"/>
                  </a:lnTo>
                  <a:lnTo>
                    <a:pt x="3654" y="1"/>
                  </a:lnTo>
                  <a:lnTo>
                    <a:pt x="3288" y="25"/>
                  </a:lnTo>
                  <a:lnTo>
                    <a:pt x="2923" y="74"/>
                  </a:lnTo>
                  <a:lnTo>
                    <a:pt x="2558" y="147"/>
                  </a:lnTo>
                  <a:lnTo>
                    <a:pt x="2241" y="293"/>
                  </a:lnTo>
                  <a:lnTo>
                    <a:pt x="1924" y="439"/>
                  </a:lnTo>
                  <a:lnTo>
                    <a:pt x="1608" y="609"/>
                  </a:lnTo>
                  <a:lnTo>
                    <a:pt x="1340" y="829"/>
                  </a:lnTo>
                  <a:lnTo>
                    <a:pt x="1072" y="1072"/>
                  </a:lnTo>
                  <a:lnTo>
                    <a:pt x="828" y="1316"/>
                  </a:lnTo>
                  <a:lnTo>
                    <a:pt x="633" y="1608"/>
                  </a:lnTo>
                  <a:lnTo>
                    <a:pt x="439" y="1900"/>
                  </a:lnTo>
                  <a:lnTo>
                    <a:pt x="293" y="2217"/>
                  </a:lnTo>
                  <a:lnTo>
                    <a:pt x="171" y="2558"/>
                  </a:lnTo>
                  <a:lnTo>
                    <a:pt x="73" y="2899"/>
                  </a:lnTo>
                  <a:lnTo>
                    <a:pt x="25" y="3264"/>
                  </a:lnTo>
                  <a:lnTo>
                    <a:pt x="0" y="3629"/>
                  </a:lnTo>
                  <a:lnTo>
                    <a:pt x="0" y="3629"/>
                  </a:lnTo>
                  <a:lnTo>
                    <a:pt x="25" y="4019"/>
                  </a:lnTo>
                  <a:lnTo>
                    <a:pt x="73" y="4360"/>
                  </a:lnTo>
                  <a:lnTo>
                    <a:pt x="171" y="4725"/>
                  </a:lnTo>
                  <a:lnTo>
                    <a:pt x="293" y="5066"/>
                  </a:lnTo>
                  <a:lnTo>
                    <a:pt x="439" y="5383"/>
                  </a:lnTo>
                  <a:lnTo>
                    <a:pt x="633" y="5675"/>
                  </a:lnTo>
                  <a:lnTo>
                    <a:pt x="828" y="5943"/>
                  </a:lnTo>
                  <a:lnTo>
                    <a:pt x="1072" y="6211"/>
                  </a:lnTo>
                  <a:lnTo>
                    <a:pt x="1340" y="6455"/>
                  </a:lnTo>
                  <a:lnTo>
                    <a:pt x="1608" y="6650"/>
                  </a:lnTo>
                  <a:lnTo>
                    <a:pt x="1924" y="6844"/>
                  </a:lnTo>
                  <a:lnTo>
                    <a:pt x="2241" y="6990"/>
                  </a:lnTo>
                  <a:lnTo>
                    <a:pt x="2558" y="7112"/>
                  </a:lnTo>
                  <a:lnTo>
                    <a:pt x="2923" y="7210"/>
                  </a:lnTo>
                  <a:lnTo>
                    <a:pt x="3288" y="7258"/>
                  </a:lnTo>
                  <a:lnTo>
                    <a:pt x="3654" y="7283"/>
                  </a:lnTo>
                  <a:lnTo>
                    <a:pt x="3654" y="7283"/>
                  </a:lnTo>
                  <a:lnTo>
                    <a:pt x="4019" y="7258"/>
                  </a:lnTo>
                  <a:lnTo>
                    <a:pt x="4384" y="7210"/>
                  </a:lnTo>
                  <a:lnTo>
                    <a:pt x="4725" y="7112"/>
                  </a:lnTo>
                  <a:lnTo>
                    <a:pt x="5066" y="6990"/>
                  </a:lnTo>
                  <a:lnTo>
                    <a:pt x="5383" y="6844"/>
                  </a:lnTo>
                  <a:lnTo>
                    <a:pt x="5675" y="6650"/>
                  </a:lnTo>
                  <a:lnTo>
                    <a:pt x="5967" y="6455"/>
                  </a:lnTo>
                  <a:lnTo>
                    <a:pt x="6235" y="6211"/>
                  </a:lnTo>
                  <a:lnTo>
                    <a:pt x="6454" y="5943"/>
                  </a:lnTo>
                  <a:lnTo>
                    <a:pt x="6674" y="5675"/>
                  </a:lnTo>
                  <a:lnTo>
                    <a:pt x="6844" y="5383"/>
                  </a:lnTo>
                  <a:lnTo>
                    <a:pt x="7014" y="5066"/>
                  </a:lnTo>
                  <a:lnTo>
                    <a:pt x="7136" y="4725"/>
                  </a:lnTo>
                  <a:lnTo>
                    <a:pt x="7209" y="4360"/>
                  </a:lnTo>
                  <a:lnTo>
                    <a:pt x="7282" y="4019"/>
                  </a:lnTo>
                  <a:lnTo>
                    <a:pt x="7282" y="3629"/>
                  </a:lnTo>
                  <a:lnTo>
                    <a:pt x="7282" y="3629"/>
                  </a:lnTo>
                  <a:lnTo>
                    <a:pt x="7282" y="3386"/>
                  </a:lnTo>
                  <a:lnTo>
                    <a:pt x="7258" y="3167"/>
                  </a:lnTo>
                  <a:lnTo>
                    <a:pt x="7234" y="2923"/>
                  </a:lnTo>
                  <a:lnTo>
                    <a:pt x="7161" y="2704"/>
                  </a:lnTo>
                  <a:lnTo>
                    <a:pt x="7112" y="2485"/>
                  </a:lnTo>
                  <a:lnTo>
                    <a:pt x="7014" y="2266"/>
                  </a:lnTo>
                  <a:lnTo>
                    <a:pt x="6820" y="1852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8" name="Google Shape;798;p49"/>
            <p:cNvSpPr/>
            <p:nvPr/>
          </p:nvSpPr>
          <p:spPr>
            <a:xfrm>
              <a:off x="5971475" y="2001400"/>
              <a:ext cx="74925" cy="70675"/>
            </a:xfrm>
            <a:custGeom>
              <a:avLst/>
              <a:gdLst/>
              <a:ahLst/>
              <a:cxnLst/>
              <a:rect l="l" t="t" r="r" b="b"/>
              <a:pathLst>
                <a:path w="2997" h="2827" fill="none" extrusionOk="0">
                  <a:moveTo>
                    <a:pt x="1462" y="1"/>
                  </a:moveTo>
                  <a:lnTo>
                    <a:pt x="293" y="1170"/>
                  </a:lnTo>
                  <a:lnTo>
                    <a:pt x="293" y="1170"/>
                  </a:lnTo>
                  <a:lnTo>
                    <a:pt x="171" y="1316"/>
                  </a:lnTo>
                  <a:lnTo>
                    <a:pt x="74" y="1487"/>
                  </a:lnTo>
                  <a:lnTo>
                    <a:pt x="25" y="1657"/>
                  </a:lnTo>
                  <a:lnTo>
                    <a:pt x="1" y="1852"/>
                  </a:lnTo>
                  <a:lnTo>
                    <a:pt x="25" y="2047"/>
                  </a:lnTo>
                  <a:lnTo>
                    <a:pt x="74" y="2217"/>
                  </a:lnTo>
                  <a:lnTo>
                    <a:pt x="171" y="2388"/>
                  </a:lnTo>
                  <a:lnTo>
                    <a:pt x="293" y="2534"/>
                  </a:lnTo>
                  <a:lnTo>
                    <a:pt x="293" y="2534"/>
                  </a:lnTo>
                  <a:lnTo>
                    <a:pt x="439" y="2656"/>
                  </a:lnTo>
                  <a:lnTo>
                    <a:pt x="609" y="2753"/>
                  </a:lnTo>
                  <a:lnTo>
                    <a:pt x="804" y="2802"/>
                  </a:lnTo>
                  <a:lnTo>
                    <a:pt x="975" y="2826"/>
                  </a:lnTo>
                  <a:lnTo>
                    <a:pt x="975" y="2826"/>
                  </a:lnTo>
                  <a:lnTo>
                    <a:pt x="1170" y="2802"/>
                  </a:lnTo>
                  <a:lnTo>
                    <a:pt x="1340" y="2753"/>
                  </a:lnTo>
                  <a:lnTo>
                    <a:pt x="1511" y="2656"/>
                  </a:lnTo>
                  <a:lnTo>
                    <a:pt x="1681" y="2534"/>
                  </a:lnTo>
                  <a:lnTo>
                    <a:pt x="2850" y="1365"/>
                  </a:lnTo>
                  <a:lnTo>
                    <a:pt x="2850" y="1365"/>
                  </a:lnTo>
                  <a:lnTo>
                    <a:pt x="2996" y="1194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9" name="Google Shape;799;p49"/>
            <p:cNvSpPr/>
            <p:nvPr/>
          </p:nvSpPr>
          <p:spPr>
            <a:xfrm>
              <a:off x="6253375" y="2001400"/>
              <a:ext cx="74325" cy="70675"/>
            </a:xfrm>
            <a:custGeom>
              <a:avLst/>
              <a:gdLst/>
              <a:ahLst/>
              <a:cxnLst/>
              <a:rect l="l" t="t" r="r" b="b"/>
              <a:pathLst>
                <a:path w="2973" h="2827" fill="none" extrusionOk="0">
                  <a:moveTo>
                    <a:pt x="1" y="1194"/>
                  </a:moveTo>
                  <a:lnTo>
                    <a:pt x="1" y="1194"/>
                  </a:lnTo>
                  <a:lnTo>
                    <a:pt x="123" y="1365"/>
                  </a:lnTo>
                  <a:lnTo>
                    <a:pt x="1316" y="2534"/>
                  </a:lnTo>
                  <a:lnTo>
                    <a:pt x="1316" y="2534"/>
                  </a:lnTo>
                  <a:lnTo>
                    <a:pt x="1462" y="2656"/>
                  </a:lnTo>
                  <a:lnTo>
                    <a:pt x="1633" y="2753"/>
                  </a:lnTo>
                  <a:lnTo>
                    <a:pt x="1827" y="2802"/>
                  </a:lnTo>
                  <a:lnTo>
                    <a:pt x="1998" y="2826"/>
                  </a:lnTo>
                  <a:lnTo>
                    <a:pt x="1998" y="2826"/>
                  </a:lnTo>
                  <a:lnTo>
                    <a:pt x="2193" y="2802"/>
                  </a:lnTo>
                  <a:lnTo>
                    <a:pt x="2363" y="2753"/>
                  </a:lnTo>
                  <a:lnTo>
                    <a:pt x="2534" y="2656"/>
                  </a:lnTo>
                  <a:lnTo>
                    <a:pt x="2704" y="2534"/>
                  </a:lnTo>
                  <a:lnTo>
                    <a:pt x="2704" y="2534"/>
                  </a:lnTo>
                  <a:lnTo>
                    <a:pt x="2826" y="2388"/>
                  </a:lnTo>
                  <a:lnTo>
                    <a:pt x="2923" y="2217"/>
                  </a:lnTo>
                  <a:lnTo>
                    <a:pt x="2972" y="2047"/>
                  </a:lnTo>
                  <a:lnTo>
                    <a:pt x="2972" y="1852"/>
                  </a:lnTo>
                  <a:lnTo>
                    <a:pt x="2972" y="1657"/>
                  </a:lnTo>
                  <a:lnTo>
                    <a:pt x="2923" y="1487"/>
                  </a:lnTo>
                  <a:lnTo>
                    <a:pt x="2826" y="1316"/>
                  </a:lnTo>
                  <a:lnTo>
                    <a:pt x="2704" y="1170"/>
                  </a:lnTo>
                  <a:lnTo>
                    <a:pt x="1535" y="1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0" name="Google Shape;800;p49"/>
            <p:cNvSpPr/>
            <p:nvPr/>
          </p:nvSpPr>
          <p:spPr>
            <a:xfrm>
              <a:off x="6137700" y="1623900"/>
              <a:ext cx="250875" cy="255150"/>
            </a:xfrm>
            <a:custGeom>
              <a:avLst/>
              <a:gdLst/>
              <a:ahLst/>
              <a:cxnLst/>
              <a:rect l="l" t="t" r="r" b="b"/>
              <a:pathLst>
                <a:path w="10035" h="10206" fill="none" extrusionOk="0">
                  <a:moveTo>
                    <a:pt x="9718" y="2412"/>
                  </a:moveTo>
                  <a:lnTo>
                    <a:pt x="8671" y="2217"/>
                  </a:lnTo>
                  <a:lnTo>
                    <a:pt x="9694" y="1194"/>
                  </a:lnTo>
                  <a:lnTo>
                    <a:pt x="9694" y="1194"/>
                  </a:lnTo>
                  <a:lnTo>
                    <a:pt x="9767" y="1121"/>
                  </a:lnTo>
                  <a:lnTo>
                    <a:pt x="9815" y="1024"/>
                  </a:lnTo>
                  <a:lnTo>
                    <a:pt x="9840" y="951"/>
                  </a:lnTo>
                  <a:lnTo>
                    <a:pt x="9840" y="853"/>
                  </a:lnTo>
                  <a:lnTo>
                    <a:pt x="9840" y="756"/>
                  </a:lnTo>
                  <a:lnTo>
                    <a:pt x="9815" y="658"/>
                  </a:lnTo>
                  <a:lnTo>
                    <a:pt x="9767" y="585"/>
                  </a:lnTo>
                  <a:lnTo>
                    <a:pt x="9694" y="512"/>
                  </a:lnTo>
                  <a:lnTo>
                    <a:pt x="9694" y="512"/>
                  </a:lnTo>
                  <a:lnTo>
                    <a:pt x="9621" y="439"/>
                  </a:lnTo>
                  <a:lnTo>
                    <a:pt x="9548" y="391"/>
                  </a:lnTo>
                  <a:lnTo>
                    <a:pt x="9450" y="366"/>
                  </a:lnTo>
                  <a:lnTo>
                    <a:pt x="9353" y="366"/>
                  </a:lnTo>
                  <a:lnTo>
                    <a:pt x="9255" y="366"/>
                  </a:lnTo>
                  <a:lnTo>
                    <a:pt x="9182" y="391"/>
                  </a:lnTo>
                  <a:lnTo>
                    <a:pt x="9085" y="439"/>
                  </a:lnTo>
                  <a:lnTo>
                    <a:pt x="9012" y="512"/>
                  </a:lnTo>
                  <a:lnTo>
                    <a:pt x="7867" y="1657"/>
                  </a:lnTo>
                  <a:lnTo>
                    <a:pt x="7867" y="1657"/>
                  </a:lnTo>
                  <a:lnTo>
                    <a:pt x="7818" y="1487"/>
                  </a:lnTo>
                  <a:lnTo>
                    <a:pt x="7599" y="317"/>
                  </a:lnTo>
                  <a:lnTo>
                    <a:pt x="7599" y="317"/>
                  </a:lnTo>
                  <a:lnTo>
                    <a:pt x="7575" y="196"/>
                  </a:lnTo>
                  <a:lnTo>
                    <a:pt x="7526" y="98"/>
                  </a:lnTo>
                  <a:lnTo>
                    <a:pt x="7477" y="50"/>
                  </a:lnTo>
                  <a:lnTo>
                    <a:pt x="7404" y="1"/>
                  </a:lnTo>
                  <a:lnTo>
                    <a:pt x="7331" y="1"/>
                  </a:lnTo>
                  <a:lnTo>
                    <a:pt x="7234" y="25"/>
                  </a:lnTo>
                  <a:lnTo>
                    <a:pt x="7161" y="74"/>
                  </a:lnTo>
                  <a:lnTo>
                    <a:pt x="7063" y="147"/>
                  </a:lnTo>
                  <a:lnTo>
                    <a:pt x="5432" y="1754"/>
                  </a:lnTo>
                  <a:lnTo>
                    <a:pt x="5432" y="1754"/>
                  </a:lnTo>
                  <a:lnTo>
                    <a:pt x="5358" y="1852"/>
                  </a:lnTo>
                  <a:lnTo>
                    <a:pt x="5285" y="1974"/>
                  </a:lnTo>
                  <a:lnTo>
                    <a:pt x="5212" y="2120"/>
                  </a:lnTo>
                  <a:lnTo>
                    <a:pt x="5164" y="2242"/>
                  </a:lnTo>
                  <a:lnTo>
                    <a:pt x="5139" y="2388"/>
                  </a:lnTo>
                  <a:lnTo>
                    <a:pt x="5115" y="2534"/>
                  </a:lnTo>
                  <a:lnTo>
                    <a:pt x="5115" y="2680"/>
                  </a:lnTo>
                  <a:lnTo>
                    <a:pt x="5115" y="2802"/>
                  </a:lnTo>
                  <a:lnTo>
                    <a:pt x="5334" y="3971"/>
                  </a:lnTo>
                  <a:lnTo>
                    <a:pt x="5334" y="3971"/>
                  </a:lnTo>
                  <a:lnTo>
                    <a:pt x="5383" y="4141"/>
                  </a:lnTo>
                  <a:lnTo>
                    <a:pt x="147" y="9378"/>
                  </a:lnTo>
                  <a:lnTo>
                    <a:pt x="147" y="9378"/>
                  </a:lnTo>
                  <a:lnTo>
                    <a:pt x="73" y="9451"/>
                  </a:lnTo>
                  <a:lnTo>
                    <a:pt x="25" y="9548"/>
                  </a:lnTo>
                  <a:lnTo>
                    <a:pt x="0" y="9645"/>
                  </a:lnTo>
                  <a:lnTo>
                    <a:pt x="0" y="9718"/>
                  </a:lnTo>
                  <a:lnTo>
                    <a:pt x="0" y="9816"/>
                  </a:lnTo>
                  <a:lnTo>
                    <a:pt x="25" y="9913"/>
                  </a:lnTo>
                  <a:lnTo>
                    <a:pt x="73" y="9986"/>
                  </a:lnTo>
                  <a:lnTo>
                    <a:pt x="147" y="10059"/>
                  </a:lnTo>
                  <a:lnTo>
                    <a:pt x="147" y="10059"/>
                  </a:lnTo>
                  <a:lnTo>
                    <a:pt x="220" y="10133"/>
                  </a:lnTo>
                  <a:lnTo>
                    <a:pt x="293" y="10181"/>
                  </a:lnTo>
                  <a:lnTo>
                    <a:pt x="390" y="10206"/>
                  </a:lnTo>
                  <a:lnTo>
                    <a:pt x="488" y="10206"/>
                  </a:lnTo>
                  <a:lnTo>
                    <a:pt x="488" y="10206"/>
                  </a:lnTo>
                  <a:lnTo>
                    <a:pt x="585" y="10206"/>
                  </a:lnTo>
                  <a:lnTo>
                    <a:pt x="658" y="10181"/>
                  </a:lnTo>
                  <a:lnTo>
                    <a:pt x="755" y="10133"/>
                  </a:lnTo>
                  <a:lnTo>
                    <a:pt x="828" y="10059"/>
                  </a:lnTo>
                  <a:lnTo>
                    <a:pt x="6187" y="4726"/>
                  </a:lnTo>
                  <a:lnTo>
                    <a:pt x="7234" y="4896"/>
                  </a:lnTo>
                  <a:lnTo>
                    <a:pt x="7234" y="4896"/>
                  </a:lnTo>
                  <a:lnTo>
                    <a:pt x="7356" y="4921"/>
                  </a:lnTo>
                  <a:lnTo>
                    <a:pt x="7502" y="4921"/>
                  </a:lnTo>
                  <a:lnTo>
                    <a:pt x="7624" y="4896"/>
                  </a:lnTo>
                  <a:lnTo>
                    <a:pt x="7770" y="4848"/>
                  </a:lnTo>
                  <a:lnTo>
                    <a:pt x="7916" y="4799"/>
                  </a:lnTo>
                  <a:lnTo>
                    <a:pt x="8038" y="4750"/>
                  </a:lnTo>
                  <a:lnTo>
                    <a:pt x="8159" y="4677"/>
                  </a:lnTo>
                  <a:lnTo>
                    <a:pt x="8257" y="4580"/>
                  </a:lnTo>
                  <a:lnTo>
                    <a:pt x="9889" y="2948"/>
                  </a:lnTo>
                  <a:lnTo>
                    <a:pt x="9889" y="2948"/>
                  </a:lnTo>
                  <a:lnTo>
                    <a:pt x="9962" y="2875"/>
                  </a:lnTo>
                  <a:lnTo>
                    <a:pt x="10010" y="2777"/>
                  </a:lnTo>
                  <a:lnTo>
                    <a:pt x="10035" y="2704"/>
                  </a:lnTo>
                  <a:lnTo>
                    <a:pt x="10010" y="2607"/>
                  </a:lnTo>
                  <a:lnTo>
                    <a:pt x="9986" y="2558"/>
                  </a:lnTo>
                  <a:lnTo>
                    <a:pt x="9913" y="2485"/>
                  </a:lnTo>
                  <a:lnTo>
                    <a:pt x="9815" y="2436"/>
                  </a:lnTo>
                  <a:lnTo>
                    <a:pt x="9718" y="2412"/>
                  </a:lnTo>
                  <a:lnTo>
                    <a:pt x="9718" y="2412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01" name="Google Shape;801;p49"/>
          <p:cNvGrpSpPr/>
          <p:nvPr/>
        </p:nvGrpSpPr>
        <p:grpSpPr>
          <a:xfrm>
            <a:off x="5415659" y="1502386"/>
            <a:ext cx="383835" cy="363369"/>
            <a:chOff x="6618700" y="1635475"/>
            <a:chExt cx="456675" cy="432325"/>
          </a:xfrm>
        </p:grpSpPr>
        <p:sp>
          <p:nvSpPr>
            <p:cNvPr id="802" name="Google Shape;802;p49"/>
            <p:cNvSpPr/>
            <p:nvPr/>
          </p:nvSpPr>
          <p:spPr>
            <a:xfrm>
              <a:off x="6663775" y="1904000"/>
              <a:ext cx="117525" cy="163800"/>
            </a:xfrm>
            <a:custGeom>
              <a:avLst/>
              <a:gdLst/>
              <a:ahLst/>
              <a:cxnLst/>
              <a:rect l="l" t="t" r="r" b="b"/>
              <a:pathLst>
                <a:path w="4701" h="6552" fill="none" extrusionOk="0">
                  <a:moveTo>
                    <a:pt x="0" y="0"/>
                  </a:moveTo>
                  <a:lnTo>
                    <a:pt x="512" y="6016"/>
                  </a:lnTo>
                  <a:lnTo>
                    <a:pt x="512" y="6016"/>
                  </a:lnTo>
                  <a:lnTo>
                    <a:pt x="536" y="6138"/>
                  </a:lnTo>
                  <a:lnTo>
                    <a:pt x="585" y="6235"/>
                  </a:lnTo>
                  <a:lnTo>
                    <a:pt x="633" y="6332"/>
                  </a:lnTo>
                  <a:lnTo>
                    <a:pt x="706" y="6406"/>
                  </a:lnTo>
                  <a:lnTo>
                    <a:pt x="804" y="6454"/>
                  </a:lnTo>
                  <a:lnTo>
                    <a:pt x="877" y="6503"/>
                  </a:lnTo>
                  <a:lnTo>
                    <a:pt x="999" y="6552"/>
                  </a:lnTo>
                  <a:lnTo>
                    <a:pt x="1096" y="6552"/>
                  </a:lnTo>
                  <a:lnTo>
                    <a:pt x="4116" y="6552"/>
                  </a:lnTo>
                  <a:lnTo>
                    <a:pt x="4116" y="6552"/>
                  </a:lnTo>
                  <a:lnTo>
                    <a:pt x="4238" y="6527"/>
                  </a:lnTo>
                  <a:lnTo>
                    <a:pt x="4360" y="6503"/>
                  </a:lnTo>
                  <a:lnTo>
                    <a:pt x="4457" y="6430"/>
                  </a:lnTo>
                  <a:lnTo>
                    <a:pt x="4554" y="6332"/>
                  </a:lnTo>
                  <a:lnTo>
                    <a:pt x="4554" y="6332"/>
                  </a:lnTo>
                  <a:lnTo>
                    <a:pt x="4628" y="6235"/>
                  </a:lnTo>
                  <a:lnTo>
                    <a:pt x="4676" y="6113"/>
                  </a:lnTo>
                  <a:lnTo>
                    <a:pt x="4701" y="5991"/>
                  </a:lnTo>
                  <a:lnTo>
                    <a:pt x="4676" y="5845"/>
                  </a:lnTo>
                  <a:lnTo>
                    <a:pt x="3678" y="98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3" name="Google Shape;803;p49"/>
            <p:cNvSpPr/>
            <p:nvPr/>
          </p:nvSpPr>
          <p:spPr>
            <a:xfrm>
              <a:off x="7046125" y="1775525"/>
              <a:ext cx="29250" cy="99275"/>
            </a:xfrm>
            <a:custGeom>
              <a:avLst/>
              <a:gdLst/>
              <a:ahLst/>
              <a:cxnLst/>
              <a:rect l="l" t="t" r="r" b="b"/>
              <a:pathLst>
                <a:path w="1170" h="3971" fill="none" extrusionOk="0">
                  <a:moveTo>
                    <a:pt x="1" y="3970"/>
                  </a:moveTo>
                  <a:lnTo>
                    <a:pt x="1" y="3970"/>
                  </a:lnTo>
                  <a:lnTo>
                    <a:pt x="245" y="3824"/>
                  </a:lnTo>
                  <a:lnTo>
                    <a:pt x="488" y="3629"/>
                  </a:lnTo>
                  <a:lnTo>
                    <a:pt x="683" y="3410"/>
                  </a:lnTo>
                  <a:lnTo>
                    <a:pt x="853" y="3166"/>
                  </a:lnTo>
                  <a:lnTo>
                    <a:pt x="1000" y="2898"/>
                  </a:lnTo>
                  <a:lnTo>
                    <a:pt x="1097" y="2606"/>
                  </a:lnTo>
                  <a:lnTo>
                    <a:pt x="1170" y="2314"/>
                  </a:lnTo>
                  <a:lnTo>
                    <a:pt x="1170" y="1997"/>
                  </a:lnTo>
                  <a:lnTo>
                    <a:pt x="1170" y="1997"/>
                  </a:lnTo>
                  <a:lnTo>
                    <a:pt x="1170" y="1681"/>
                  </a:lnTo>
                  <a:lnTo>
                    <a:pt x="1097" y="1364"/>
                  </a:lnTo>
                  <a:lnTo>
                    <a:pt x="1000" y="1096"/>
                  </a:lnTo>
                  <a:lnTo>
                    <a:pt x="853" y="828"/>
                  </a:lnTo>
                  <a:lnTo>
                    <a:pt x="683" y="585"/>
                  </a:lnTo>
                  <a:lnTo>
                    <a:pt x="488" y="366"/>
                  </a:lnTo>
                  <a:lnTo>
                    <a:pt x="245" y="171"/>
                  </a:lnTo>
                  <a:lnTo>
                    <a:pt x="1" y="0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4" name="Google Shape;804;p49"/>
            <p:cNvSpPr/>
            <p:nvPr/>
          </p:nvSpPr>
          <p:spPr>
            <a:xfrm>
              <a:off x="6618700" y="1751775"/>
              <a:ext cx="96850" cy="146750"/>
            </a:xfrm>
            <a:custGeom>
              <a:avLst/>
              <a:gdLst/>
              <a:ahLst/>
              <a:cxnLst/>
              <a:rect l="l" t="t" r="r" b="b"/>
              <a:pathLst>
                <a:path w="3874" h="5870" fill="none" extrusionOk="0">
                  <a:moveTo>
                    <a:pt x="3873" y="0"/>
                  </a:moveTo>
                  <a:lnTo>
                    <a:pt x="3873" y="0"/>
                  </a:lnTo>
                  <a:lnTo>
                    <a:pt x="2704" y="0"/>
                  </a:lnTo>
                  <a:lnTo>
                    <a:pt x="1730" y="0"/>
                  </a:lnTo>
                  <a:lnTo>
                    <a:pt x="1730" y="0"/>
                  </a:lnTo>
                  <a:lnTo>
                    <a:pt x="1560" y="25"/>
                  </a:lnTo>
                  <a:lnTo>
                    <a:pt x="1413" y="49"/>
                  </a:lnTo>
                  <a:lnTo>
                    <a:pt x="1243" y="98"/>
                  </a:lnTo>
                  <a:lnTo>
                    <a:pt x="1097" y="147"/>
                  </a:lnTo>
                  <a:lnTo>
                    <a:pt x="926" y="244"/>
                  </a:lnTo>
                  <a:lnTo>
                    <a:pt x="780" y="317"/>
                  </a:lnTo>
                  <a:lnTo>
                    <a:pt x="658" y="439"/>
                  </a:lnTo>
                  <a:lnTo>
                    <a:pt x="537" y="536"/>
                  </a:lnTo>
                  <a:lnTo>
                    <a:pt x="415" y="682"/>
                  </a:lnTo>
                  <a:lnTo>
                    <a:pt x="293" y="804"/>
                  </a:lnTo>
                  <a:lnTo>
                    <a:pt x="220" y="950"/>
                  </a:lnTo>
                  <a:lnTo>
                    <a:pt x="147" y="1096"/>
                  </a:lnTo>
                  <a:lnTo>
                    <a:pt x="74" y="1267"/>
                  </a:lnTo>
                  <a:lnTo>
                    <a:pt x="25" y="1437"/>
                  </a:lnTo>
                  <a:lnTo>
                    <a:pt x="1" y="1583"/>
                  </a:lnTo>
                  <a:lnTo>
                    <a:pt x="1" y="1754"/>
                  </a:lnTo>
                  <a:lnTo>
                    <a:pt x="1" y="4092"/>
                  </a:lnTo>
                  <a:lnTo>
                    <a:pt x="1" y="4092"/>
                  </a:lnTo>
                  <a:lnTo>
                    <a:pt x="1" y="4263"/>
                  </a:lnTo>
                  <a:lnTo>
                    <a:pt x="25" y="4433"/>
                  </a:lnTo>
                  <a:lnTo>
                    <a:pt x="74" y="4579"/>
                  </a:lnTo>
                  <a:lnTo>
                    <a:pt x="147" y="4750"/>
                  </a:lnTo>
                  <a:lnTo>
                    <a:pt x="220" y="4896"/>
                  </a:lnTo>
                  <a:lnTo>
                    <a:pt x="293" y="5042"/>
                  </a:lnTo>
                  <a:lnTo>
                    <a:pt x="415" y="5188"/>
                  </a:lnTo>
                  <a:lnTo>
                    <a:pt x="537" y="5310"/>
                  </a:lnTo>
                  <a:lnTo>
                    <a:pt x="658" y="5407"/>
                  </a:lnTo>
                  <a:lnTo>
                    <a:pt x="780" y="5529"/>
                  </a:lnTo>
                  <a:lnTo>
                    <a:pt x="926" y="5626"/>
                  </a:lnTo>
                  <a:lnTo>
                    <a:pt x="1097" y="5699"/>
                  </a:lnTo>
                  <a:lnTo>
                    <a:pt x="1243" y="5748"/>
                  </a:lnTo>
                  <a:lnTo>
                    <a:pt x="1413" y="5797"/>
                  </a:lnTo>
                  <a:lnTo>
                    <a:pt x="1560" y="5821"/>
                  </a:lnTo>
                  <a:lnTo>
                    <a:pt x="1730" y="5846"/>
                  </a:lnTo>
                  <a:lnTo>
                    <a:pt x="1730" y="5846"/>
                  </a:lnTo>
                  <a:lnTo>
                    <a:pt x="2704" y="5846"/>
                  </a:lnTo>
                  <a:lnTo>
                    <a:pt x="3873" y="5870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5" name="Google Shape;805;p49"/>
            <p:cNvSpPr/>
            <p:nvPr/>
          </p:nvSpPr>
          <p:spPr>
            <a:xfrm>
              <a:off x="6721600" y="1660450"/>
              <a:ext cx="278900" cy="329425"/>
            </a:xfrm>
            <a:custGeom>
              <a:avLst/>
              <a:gdLst/>
              <a:ahLst/>
              <a:cxnLst/>
              <a:rect l="l" t="t" r="r" b="b"/>
              <a:pathLst>
                <a:path w="11156" h="13177" fill="none" extrusionOk="0">
                  <a:moveTo>
                    <a:pt x="11155" y="0"/>
                  </a:moveTo>
                  <a:lnTo>
                    <a:pt x="11155" y="0"/>
                  </a:lnTo>
                  <a:lnTo>
                    <a:pt x="10766" y="317"/>
                  </a:lnTo>
                  <a:lnTo>
                    <a:pt x="10352" y="609"/>
                  </a:lnTo>
                  <a:lnTo>
                    <a:pt x="9938" y="901"/>
                  </a:lnTo>
                  <a:lnTo>
                    <a:pt x="9524" y="1169"/>
                  </a:lnTo>
                  <a:lnTo>
                    <a:pt x="9085" y="1413"/>
                  </a:lnTo>
                  <a:lnTo>
                    <a:pt x="8671" y="1632"/>
                  </a:lnTo>
                  <a:lnTo>
                    <a:pt x="7843" y="2046"/>
                  </a:lnTo>
                  <a:lnTo>
                    <a:pt x="7015" y="2387"/>
                  </a:lnTo>
                  <a:lnTo>
                    <a:pt x="6211" y="2679"/>
                  </a:lnTo>
                  <a:lnTo>
                    <a:pt x="5456" y="2898"/>
                  </a:lnTo>
                  <a:lnTo>
                    <a:pt x="4774" y="3093"/>
                  </a:lnTo>
                  <a:lnTo>
                    <a:pt x="4774" y="3093"/>
                  </a:lnTo>
                  <a:lnTo>
                    <a:pt x="4239" y="3215"/>
                  </a:lnTo>
                  <a:lnTo>
                    <a:pt x="3678" y="3312"/>
                  </a:lnTo>
                  <a:lnTo>
                    <a:pt x="3070" y="3410"/>
                  </a:lnTo>
                  <a:lnTo>
                    <a:pt x="2461" y="3459"/>
                  </a:lnTo>
                  <a:lnTo>
                    <a:pt x="1219" y="3580"/>
                  </a:lnTo>
                  <a:lnTo>
                    <a:pt x="1" y="3629"/>
                  </a:lnTo>
                  <a:lnTo>
                    <a:pt x="1" y="9523"/>
                  </a:lnTo>
                  <a:lnTo>
                    <a:pt x="1" y="9523"/>
                  </a:lnTo>
                  <a:lnTo>
                    <a:pt x="1219" y="9596"/>
                  </a:lnTo>
                  <a:lnTo>
                    <a:pt x="2461" y="9693"/>
                  </a:lnTo>
                  <a:lnTo>
                    <a:pt x="3070" y="9767"/>
                  </a:lnTo>
                  <a:lnTo>
                    <a:pt x="3678" y="9840"/>
                  </a:lnTo>
                  <a:lnTo>
                    <a:pt x="4239" y="9937"/>
                  </a:lnTo>
                  <a:lnTo>
                    <a:pt x="4774" y="10059"/>
                  </a:lnTo>
                  <a:lnTo>
                    <a:pt x="4774" y="10059"/>
                  </a:lnTo>
                  <a:lnTo>
                    <a:pt x="5456" y="10254"/>
                  </a:lnTo>
                  <a:lnTo>
                    <a:pt x="6211" y="10497"/>
                  </a:lnTo>
                  <a:lnTo>
                    <a:pt x="7015" y="10765"/>
                  </a:lnTo>
                  <a:lnTo>
                    <a:pt x="7843" y="11130"/>
                  </a:lnTo>
                  <a:lnTo>
                    <a:pt x="8671" y="11520"/>
                  </a:lnTo>
                  <a:lnTo>
                    <a:pt x="9085" y="11764"/>
                  </a:lnTo>
                  <a:lnTo>
                    <a:pt x="9524" y="12007"/>
                  </a:lnTo>
                  <a:lnTo>
                    <a:pt x="9938" y="12251"/>
                  </a:lnTo>
                  <a:lnTo>
                    <a:pt x="10352" y="12543"/>
                  </a:lnTo>
                  <a:lnTo>
                    <a:pt x="10766" y="12835"/>
                  </a:lnTo>
                  <a:lnTo>
                    <a:pt x="11155" y="13176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6" name="Google Shape;806;p49"/>
            <p:cNvSpPr/>
            <p:nvPr/>
          </p:nvSpPr>
          <p:spPr>
            <a:xfrm>
              <a:off x="7006550" y="1635475"/>
              <a:ext cx="34750" cy="378750"/>
            </a:xfrm>
            <a:custGeom>
              <a:avLst/>
              <a:gdLst/>
              <a:ahLst/>
              <a:cxnLst/>
              <a:rect l="l" t="t" r="r" b="b"/>
              <a:pathLst>
                <a:path w="1390" h="15150" fill="none" extrusionOk="0">
                  <a:moveTo>
                    <a:pt x="1024" y="49"/>
                  </a:moveTo>
                  <a:lnTo>
                    <a:pt x="1024" y="49"/>
                  </a:lnTo>
                  <a:lnTo>
                    <a:pt x="902" y="1"/>
                  </a:lnTo>
                  <a:lnTo>
                    <a:pt x="805" y="1"/>
                  </a:lnTo>
                  <a:lnTo>
                    <a:pt x="805" y="1"/>
                  </a:lnTo>
                  <a:lnTo>
                    <a:pt x="683" y="1"/>
                  </a:lnTo>
                  <a:lnTo>
                    <a:pt x="585" y="49"/>
                  </a:lnTo>
                  <a:lnTo>
                    <a:pt x="464" y="98"/>
                  </a:lnTo>
                  <a:lnTo>
                    <a:pt x="391" y="171"/>
                  </a:lnTo>
                  <a:lnTo>
                    <a:pt x="391" y="171"/>
                  </a:lnTo>
                  <a:lnTo>
                    <a:pt x="1" y="536"/>
                  </a:lnTo>
                  <a:lnTo>
                    <a:pt x="1" y="14638"/>
                  </a:lnTo>
                  <a:lnTo>
                    <a:pt x="1" y="14638"/>
                  </a:lnTo>
                  <a:lnTo>
                    <a:pt x="391" y="14979"/>
                  </a:lnTo>
                  <a:lnTo>
                    <a:pt x="391" y="14979"/>
                  </a:lnTo>
                  <a:lnTo>
                    <a:pt x="464" y="15052"/>
                  </a:lnTo>
                  <a:lnTo>
                    <a:pt x="585" y="15101"/>
                  </a:lnTo>
                  <a:lnTo>
                    <a:pt x="683" y="15149"/>
                  </a:lnTo>
                  <a:lnTo>
                    <a:pt x="805" y="15149"/>
                  </a:lnTo>
                  <a:lnTo>
                    <a:pt x="805" y="15149"/>
                  </a:lnTo>
                  <a:lnTo>
                    <a:pt x="902" y="15149"/>
                  </a:lnTo>
                  <a:lnTo>
                    <a:pt x="1024" y="15101"/>
                  </a:lnTo>
                  <a:lnTo>
                    <a:pt x="1024" y="15101"/>
                  </a:lnTo>
                  <a:lnTo>
                    <a:pt x="1170" y="15028"/>
                  </a:lnTo>
                  <a:lnTo>
                    <a:pt x="1292" y="14906"/>
                  </a:lnTo>
                  <a:lnTo>
                    <a:pt x="1365" y="14735"/>
                  </a:lnTo>
                  <a:lnTo>
                    <a:pt x="1389" y="14565"/>
                  </a:lnTo>
                  <a:lnTo>
                    <a:pt x="1389" y="585"/>
                  </a:lnTo>
                  <a:lnTo>
                    <a:pt x="1389" y="585"/>
                  </a:lnTo>
                  <a:lnTo>
                    <a:pt x="1365" y="415"/>
                  </a:lnTo>
                  <a:lnTo>
                    <a:pt x="1292" y="269"/>
                  </a:lnTo>
                  <a:lnTo>
                    <a:pt x="1170" y="122"/>
                  </a:lnTo>
                  <a:lnTo>
                    <a:pt x="1024" y="49"/>
                  </a:lnTo>
                  <a:lnTo>
                    <a:pt x="1024" y="49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07" name="Google Shape;807;p49"/>
          <p:cNvGrpSpPr/>
          <p:nvPr/>
        </p:nvGrpSpPr>
        <p:grpSpPr>
          <a:xfrm>
            <a:off x="370747" y="2085798"/>
            <a:ext cx="304009" cy="326513"/>
            <a:chOff x="616425" y="2329600"/>
            <a:chExt cx="361700" cy="388475"/>
          </a:xfrm>
        </p:grpSpPr>
        <p:sp>
          <p:nvSpPr>
            <p:cNvPr id="808" name="Google Shape;808;p49"/>
            <p:cNvSpPr/>
            <p:nvPr/>
          </p:nvSpPr>
          <p:spPr>
            <a:xfrm>
              <a:off x="616425" y="2329600"/>
              <a:ext cx="361700" cy="388475"/>
            </a:xfrm>
            <a:custGeom>
              <a:avLst/>
              <a:gdLst/>
              <a:ahLst/>
              <a:cxnLst/>
              <a:rect l="l" t="t" r="r" b="b"/>
              <a:pathLst>
                <a:path w="14468" h="15539" fill="none" extrusionOk="0">
                  <a:moveTo>
                    <a:pt x="14273" y="13030"/>
                  </a:moveTo>
                  <a:lnTo>
                    <a:pt x="9621" y="6479"/>
                  </a:lnTo>
                  <a:lnTo>
                    <a:pt x="9621" y="2338"/>
                  </a:lnTo>
                  <a:lnTo>
                    <a:pt x="10303" y="1656"/>
                  </a:lnTo>
                  <a:lnTo>
                    <a:pt x="10303" y="1656"/>
                  </a:lnTo>
                  <a:lnTo>
                    <a:pt x="10400" y="1559"/>
                  </a:lnTo>
                  <a:lnTo>
                    <a:pt x="10474" y="1437"/>
                  </a:lnTo>
                  <a:lnTo>
                    <a:pt x="10522" y="1291"/>
                  </a:lnTo>
                  <a:lnTo>
                    <a:pt x="10571" y="1169"/>
                  </a:lnTo>
                  <a:lnTo>
                    <a:pt x="10571" y="1023"/>
                  </a:lnTo>
                  <a:lnTo>
                    <a:pt x="10571" y="877"/>
                  </a:lnTo>
                  <a:lnTo>
                    <a:pt x="10547" y="731"/>
                  </a:lnTo>
                  <a:lnTo>
                    <a:pt x="10498" y="609"/>
                  </a:lnTo>
                  <a:lnTo>
                    <a:pt x="10498" y="609"/>
                  </a:lnTo>
                  <a:lnTo>
                    <a:pt x="10449" y="463"/>
                  </a:lnTo>
                  <a:lnTo>
                    <a:pt x="10352" y="366"/>
                  </a:lnTo>
                  <a:lnTo>
                    <a:pt x="10254" y="244"/>
                  </a:lnTo>
                  <a:lnTo>
                    <a:pt x="10157" y="171"/>
                  </a:lnTo>
                  <a:lnTo>
                    <a:pt x="10035" y="98"/>
                  </a:lnTo>
                  <a:lnTo>
                    <a:pt x="9889" y="49"/>
                  </a:lnTo>
                  <a:lnTo>
                    <a:pt x="9767" y="25"/>
                  </a:lnTo>
                  <a:lnTo>
                    <a:pt x="9621" y="0"/>
                  </a:lnTo>
                  <a:lnTo>
                    <a:pt x="4848" y="0"/>
                  </a:lnTo>
                  <a:lnTo>
                    <a:pt x="4848" y="0"/>
                  </a:lnTo>
                  <a:lnTo>
                    <a:pt x="4701" y="25"/>
                  </a:lnTo>
                  <a:lnTo>
                    <a:pt x="4580" y="49"/>
                  </a:lnTo>
                  <a:lnTo>
                    <a:pt x="4433" y="98"/>
                  </a:lnTo>
                  <a:lnTo>
                    <a:pt x="4312" y="171"/>
                  </a:lnTo>
                  <a:lnTo>
                    <a:pt x="4214" y="244"/>
                  </a:lnTo>
                  <a:lnTo>
                    <a:pt x="4117" y="366"/>
                  </a:lnTo>
                  <a:lnTo>
                    <a:pt x="4019" y="463"/>
                  </a:lnTo>
                  <a:lnTo>
                    <a:pt x="3971" y="609"/>
                  </a:lnTo>
                  <a:lnTo>
                    <a:pt x="3971" y="609"/>
                  </a:lnTo>
                  <a:lnTo>
                    <a:pt x="3922" y="731"/>
                  </a:lnTo>
                  <a:lnTo>
                    <a:pt x="3898" y="877"/>
                  </a:lnTo>
                  <a:lnTo>
                    <a:pt x="3898" y="1023"/>
                  </a:lnTo>
                  <a:lnTo>
                    <a:pt x="3898" y="1169"/>
                  </a:lnTo>
                  <a:lnTo>
                    <a:pt x="3946" y="1291"/>
                  </a:lnTo>
                  <a:lnTo>
                    <a:pt x="3995" y="1437"/>
                  </a:lnTo>
                  <a:lnTo>
                    <a:pt x="4068" y="1559"/>
                  </a:lnTo>
                  <a:lnTo>
                    <a:pt x="4166" y="1656"/>
                  </a:lnTo>
                  <a:lnTo>
                    <a:pt x="4848" y="2338"/>
                  </a:lnTo>
                  <a:lnTo>
                    <a:pt x="4848" y="6479"/>
                  </a:lnTo>
                  <a:lnTo>
                    <a:pt x="196" y="13030"/>
                  </a:lnTo>
                  <a:lnTo>
                    <a:pt x="196" y="13030"/>
                  </a:lnTo>
                  <a:lnTo>
                    <a:pt x="123" y="13152"/>
                  </a:lnTo>
                  <a:lnTo>
                    <a:pt x="50" y="13274"/>
                  </a:lnTo>
                  <a:lnTo>
                    <a:pt x="25" y="13395"/>
                  </a:lnTo>
                  <a:lnTo>
                    <a:pt x="1" y="13517"/>
                  </a:lnTo>
                  <a:lnTo>
                    <a:pt x="1" y="13639"/>
                  </a:lnTo>
                  <a:lnTo>
                    <a:pt x="25" y="13785"/>
                  </a:lnTo>
                  <a:lnTo>
                    <a:pt x="50" y="13907"/>
                  </a:lnTo>
                  <a:lnTo>
                    <a:pt x="98" y="14029"/>
                  </a:lnTo>
                  <a:lnTo>
                    <a:pt x="585" y="15003"/>
                  </a:lnTo>
                  <a:lnTo>
                    <a:pt x="585" y="15003"/>
                  </a:lnTo>
                  <a:lnTo>
                    <a:pt x="658" y="15125"/>
                  </a:lnTo>
                  <a:lnTo>
                    <a:pt x="756" y="15222"/>
                  </a:lnTo>
                  <a:lnTo>
                    <a:pt x="829" y="15320"/>
                  </a:lnTo>
                  <a:lnTo>
                    <a:pt x="951" y="15393"/>
                  </a:lnTo>
                  <a:lnTo>
                    <a:pt x="1073" y="15441"/>
                  </a:lnTo>
                  <a:lnTo>
                    <a:pt x="1194" y="15490"/>
                  </a:lnTo>
                  <a:lnTo>
                    <a:pt x="1316" y="15539"/>
                  </a:lnTo>
                  <a:lnTo>
                    <a:pt x="1462" y="15539"/>
                  </a:lnTo>
                  <a:lnTo>
                    <a:pt x="13006" y="15539"/>
                  </a:lnTo>
                  <a:lnTo>
                    <a:pt x="13006" y="15539"/>
                  </a:lnTo>
                  <a:lnTo>
                    <a:pt x="13153" y="15539"/>
                  </a:lnTo>
                  <a:lnTo>
                    <a:pt x="13274" y="15490"/>
                  </a:lnTo>
                  <a:lnTo>
                    <a:pt x="13396" y="15441"/>
                  </a:lnTo>
                  <a:lnTo>
                    <a:pt x="13518" y="15393"/>
                  </a:lnTo>
                  <a:lnTo>
                    <a:pt x="13640" y="15320"/>
                  </a:lnTo>
                  <a:lnTo>
                    <a:pt x="13713" y="15222"/>
                  </a:lnTo>
                  <a:lnTo>
                    <a:pt x="13810" y="15125"/>
                  </a:lnTo>
                  <a:lnTo>
                    <a:pt x="13883" y="15003"/>
                  </a:lnTo>
                  <a:lnTo>
                    <a:pt x="14370" y="14029"/>
                  </a:lnTo>
                  <a:lnTo>
                    <a:pt x="14370" y="14029"/>
                  </a:lnTo>
                  <a:lnTo>
                    <a:pt x="14419" y="13907"/>
                  </a:lnTo>
                  <a:lnTo>
                    <a:pt x="14443" y="13785"/>
                  </a:lnTo>
                  <a:lnTo>
                    <a:pt x="14468" y="13639"/>
                  </a:lnTo>
                  <a:lnTo>
                    <a:pt x="14468" y="13517"/>
                  </a:lnTo>
                  <a:lnTo>
                    <a:pt x="14443" y="13395"/>
                  </a:lnTo>
                  <a:lnTo>
                    <a:pt x="14419" y="13274"/>
                  </a:lnTo>
                  <a:lnTo>
                    <a:pt x="14346" y="13152"/>
                  </a:lnTo>
                  <a:lnTo>
                    <a:pt x="14273" y="13030"/>
                  </a:lnTo>
                  <a:lnTo>
                    <a:pt x="14273" y="13030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9" name="Google Shape;809;p49"/>
            <p:cNvSpPr/>
            <p:nvPr/>
          </p:nvSpPr>
          <p:spPr>
            <a:xfrm>
              <a:off x="704725" y="2545750"/>
              <a:ext cx="185125" cy="25"/>
            </a:xfrm>
            <a:custGeom>
              <a:avLst/>
              <a:gdLst/>
              <a:ahLst/>
              <a:cxnLst/>
              <a:rect l="l" t="t" r="r" b="b"/>
              <a:pathLst>
                <a:path w="7405" h="1" fill="none" extrusionOk="0">
                  <a:moveTo>
                    <a:pt x="7404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0" name="Google Shape;810;p49"/>
            <p:cNvSpPr/>
            <p:nvPr/>
          </p:nvSpPr>
          <p:spPr>
            <a:xfrm>
              <a:off x="811875" y="2626125"/>
              <a:ext cx="31075" cy="31075"/>
            </a:xfrm>
            <a:custGeom>
              <a:avLst/>
              <a:gdLst/>
              <a:ahLst/>
              <a:cxnLst/>
              <a:rect l="l" t="t" r="r" b="b"/>
              <a:pathLst>
                <a:path w="1243" h="1243" fill="none" extrusionOk="0">
                  <a:moveTo>
                    <a:pt x="1" y="633"/>
                  </a:moveTo>
                  <a:lnTo>
                    <a:pt x="1" y="633"/>
                  </a:lnTo>
                  <a:lnTo>
                    <a:pt x="25" y="487"/>
                  </a:lnTo>
                  <a:lnTo>
                    <a:pt x="50" y="390"/>
                  </a:lnTo>
                  <a:lnTo>
                    <a:pt x="98" y="268"/>
                  </a:lnTo>
                  <a:lnTo>
                    <a:pt x="171" y="171"/>
                  </a:lnTo>
                  <a:lnTo>
                    <a:pt x="269" y="98"/>
                  </a:lnTo>
                  <a:lnTo>
                    <a:pt x="390" y="49"/>
                  </a:lnTo>
                  <a:lnTo>
                    <a:pt x="488" y="24"/>
                  </a:lnTo>
                  <a:lnTo>
                    <a:pt x="634" y="0"/>
                  </a:lnTo>
                  <a:lnTo>
                    <a:pt x="634" y="0"/>
                  </a:lnTo>
                  <a:lnTo>
                    <a:pt x="756" y="24"/>
                  </a:lnTo>
                  <a:lnTo>
                    <a:pt x="853" y="49"/>
                  </a:lnTo>
                  <a:lnTo>
                    <a:pt x="975" y="98"/>
                  </a:lnTo>
                  <a:lnTo>
                    <a:pt x="1072" y="171"/>
                  </a:lnTo>
                  <a:lnTo>
                    <a:pt x="1146" y="268"/>
                  </a:lnTo>
                  <a:lnTo>
                    <a:pt x="1194" y="390"/>
                  </a:lnTo>
                  <a:lnTo>
                    <a:pt x="1243" y="487"/>
                  </a:lnTo>
                  <a:lnTo>
                    <a:pt x="1243" y="633"/>
                  </a:lnTo>
                  <a:lnTo>
                    <a:pt x="1243" y="633"/>
                  </a:lnTo>
                  <a:lnTo>
                    <a:pt x="1243" y="755"/>
                  </a:lnTo>
                  <a:lnTo>
                    <a:pt x="1194" y="853"/>
                  </a:lnTo>
                  <a:lnTo>
                    <a:pt x="1146" y="974"/>
                  </a:lnTo>
                  <a:lnTo>
                    <a:pt x="1072" y="1072"/>
                  </a:lnTo>
                  <a:lnTo>
                    <a:pt x="975" y="1145"/>
                  </a:lnTo>
                  <a:lnTo>
                    <a:pt x="853" y="1194"/>
                  </a:lnTo>
                  <a:lnTo>
                    <a:pt x="756" y="1242"/>
                  </a:lnTo>
                  <a:lnTo>
                    <a:pt x="634" y="1242"/>
                  </a:lnTo>
                  <a:lnTo>
                    <a:pt x="634" y="1242"/>
                  </a:lnTo>
                  <a:lnTo>
                    <a:pt x="488" y="1242"/>
                  </a:lnTo>
                  <a:lnTo>
                    <a:pt x="390" y="1194"/>
                  </a:lnTo>
                  <a:lnTo>
                    <a:pt x="269" y="1145"/>
                  </a:lnTo>
                  <a:lnTo>
                    <a:pt x="171" y="1072"/>
                  </a:lnTo>
                  <a:lnTo>
                    <a:pt x="98" y="974"/>
                  </a:lnTo>
                  <a:lnTo>
                    <a:pt x="50" y="853"/>
                  </a:lnTo>
                  <a:lnTo>
                    <a:pt x="25" y="755"/>
                  </a:lnTo>
                  <a:lnTo>
                    <a:pt x="1" y="633"/>
                  </a:lnTo>
                  <a:lnTo>
                    <a:pt x="1" y="633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1" name="Google Shape;811;p49"/>
            <p:cNvSpPr/>
            <p:nvPr/>
          </p:nvSpPr>
          <p:spPr>
            <a:xfrm>
              <a:off x="751000" y="2568275"/>
              <a:ext cx="54200" cy="53600"/>
            </a:xfrm>
            <a:custGeom>
              <a:avLst/>
              <a:gdLst/>
              <a:ahLst/>
              <a:cxnLst/>
              <a:rect l="l" t="t" r="r" b="b"/>
              <a:pathLst>
                <a:path w="2168" h="2144" fill="none" extrusionOk="0">
                  <a:moveTo>
                    <a:pt x="1096" y="2144"/>
                  </a:moveTo>
                  <a:lnTo>
                    <a:pt x="1096" y="2144"/>
                  </a:lnTo>
                  <a:lnTo>
                    <a:pt x="877" y="2119"/>
                  </a:lnTo>
                  <a:lnTo>
                    <a:pt x="658" y="2071"/>
                  </a:lnTo>
                  <a:lnTo>
                    <a:pt x="487" y="1973"/>
                  </a:lnTo>
                  <a:lnTo>
                    <a:pt x="317" y="1827"/>
                  </a:lnTo>
                  <a:lnTo>
                    <a:pt x="195" y="1681"/>
                  </a:lnTo>
                  <a:lnTo>
                    <a:pt x="98" y="1486"/>
                  </a:lnTo>
                  <a:lnTo>
                    <a:pt x="25" y="1291"/>
                  </a:lnTo>
                  <a:lnTo>
                    <a:pt x="0" y="1072"/>
                  </a:lnTo>
                  <a:lnTo>
                    <a:pt x="0" y="1072"/>
                  </a:lnTo>
                  <a:lnTo>
                    <a:pt x="25" y="853"/>
                  </a:lnTo>
                  <a:lnTo>
                    <a:pt x="98" y="658"/>
                  </a:lnTo>
                  <a:lnTo>
                    <a:pt x="195" y="463"/>
                  </a:lnTo>
                  <a:lnTo>
                    <a:pt x="317" y="317"/>
                  </a:lnTo>
                  <a:lnTo>
                    <a:pt x="487" y="171"/>
                  </a:lnTo>
                  <a:lnTo>
                    <a:pt x="658" y="73"/>
                  </a:lnTo>
                  <a:lnTo>
                    <a:pt x="877" y="0"/>
                  </a:lnTo>
                  <a:lnTo>
                    <a:pt x="1096" y="0"/>
                  </a:lnTo>
                  <a:lnTo>
                    <a:pt x="1096" y="0"/>
                  </a:lnTo>
                  <a:lnTo>
                    <a:pt x="1315" y="0"/>
                  </a:lnTo>
                  <a:lnTo>
                    <a:pt x="1510" y="73"/>
                  </a:lnTo>
                  <a:lnTo>
                    <a:pt x="1681" y="171"/>
                  </a:lnTo>
                  <a:lnTo>
                    <a:pt x="1851" y="317"/>
                  </a:lnTo>
                  <a:lnTo>
                    <a:pt x="1973" y="463"/>
                  </a:lnTo>
                  <a:lnTo>
                    <a:pt x="2070" y="658"/>
                  </a:lnTo>
                  <a:lnTo>
                    <a:pt x="2144" y="853"/>
                  </a:lnTo>
                  <a:lnTo>
                    <a:pt x="2168" y="1072"/>
                  </a:lnTo>
                  <a:lnTo>
                    <a:pt x="2168" y="1072"/>
                  </a:lnTo>
                  <a:lnTo>
                    <a:pt x="2144" y="1291"/>
                  </a:lnTo>
                  <a:lnTo>
                    <a:pt x="2070" y="1486"/>
                  </a:lnTo>
                  <a:lnTo>
                    <a:pt x="1973" y="1681"/>
                  </a:lnTo>
                  <a:lnTo>
                    <a:pt x="1851" y="1827"/>
                  </a:lnTo>
                  <a:lnTo>
                    <a:pt x="1681" y="1973"/>
                  </a:lnTo>
                  <a:lnTo>
                    <a:pt x="1510" y="2071"/>
                  </a:lnTo>
                  <a:lnTo>
                    <a:pt x="1315" y="2119"/>
                  </a:lnTo>
                  <a:lnTo>
                    <a:pt x="1096" y="2144"/>
                  </a:lnTo>
                  <a:lnTo>
                    <a:pt x="1096" y="2144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2" name="Google Shape;812;p49"/>
            <p:cNvSpPr/>
            <p:nvPr/>
          </p:nvSpPr>
          <p:spPr>
            <a:xfrm>
              <a:off x="769875" y="2662650"/>
              <a:ext cx="23775" cy="23775"/>
            </a:xfrm>
            <a:custGeom>
              <a:avLst/>
              <a:gdLst/>
              <a:ahLst/>
              <a:cxnLst/>
              <a:rect l="l" t="t" r="r" b="b"/>
              <a:pathLst>
                <a:path w="951" h="951" fill="none" extrusionOk="0">
                  <a:moveTo>
                    <a:pt x="0" y="463"/>
                  </a:moveTo>
                  <a:lnTo>
                    <a:pt x="0" y="463"/>
                  </a:lnTo>
                  <a:lnTo>
                    <a:pt x="0" y="366"/>
                  </a:lnTo>
                  <a:lnTo>
                    <a:pt x="25" y="293"/>
                  </a:lnTo>
                  <a:lnTo>
                    <a:pt x="73" y="195"/>
                  </a:lnTo>
                  <a:lnTo>
                    <a:pt x="146" y="122"/>
                  </a:lnTo>
                  <a:lnTo>
                    <a:pt x="220" y="73"/>
                  </a:lnTo>
                  <a:lnTo>
                    <a:pt x="293" y="25"/>
                  </a:lnTo>
                  <a:lnTo>
                    <a:pt x="390" y="0"/>
                  </a:lnTo>
                  <a:lnTo>
                    <a:pt x="487" y="0"/>
                  </a:lnTo>
                  <a:lnTo>
                    <a:pt x="487" y="0"/>
                  </a:lnTo>
                  <a:lnTo>
                    <a:pt x="585" y="0"/>
                  </a:lnTo>
                  <a:lnTo>
                    <a:pt x="658" y="25"/>
                  </a:lnTo>
                  <a:lnTo>
                    <a:pt x="755" y="73"/>
                  </a:lnTo>
                  <a:lnTo>
                    <a:pt x="828" y="122"/>
                  </a:lnTo>
                  <a:lnTo>
                    <a:pt x="877" y="195"/>
                  </a:lnTo>
                  <a:lnTo>
                    <a:pt x="926" y="293"/>
                  </a:lnTo>
                  <a:lnTo>
                    <a:pt x="950" y="366"/>
                  </a:lnTo>
                  <a:lnTo>
                    <a:pt x="950" y="463"/>
                  </a:lnTo>
                  <a:lnTo>
                    <a:pt x="950" y="463"/>
                  </a:lnTo>
                  <a:lnTo>
                    <a:pt x="950" y="561"/>
                  </a:lnTo>
                  <a:lnTo>
                    <a:pt x="926" y="658"/>
                  </a:lnTo>
                  <a:lnTo>
                    <a:pt x="877" y="755"/>
                  </a:lnTo>
                  <a:lnTo>
                    <a:pt x="828" y="804"/>
                  </a:lnTo>
                  <a:lnTo>
                    <a:pt x="755" y="877"/>
                  </a:lnTo>
                  <a:lnTo>
                    <a:pt x="658" y="926"/>
                  </a:lnTo>
                  <a:lnTo>
                    <a:pt x="585" y="950"/>
                  </a:lnTo>
                  <a:lnTo>
                    <a:pt x="487" y="950"/>
                  </a:lnTo>
                  <a:lnTo>
                    <a:pt x="487" y="950"/>
                  </a:lnTo>
                  <a:lnTo>
                    <a:pt x="390" y="950"/>
                  </a:lnTo>
                  <a:lnTo>
                    <a:pt x="293" y="926"/>
                  </a:lnTo>
                  <a:lnTo>
                    <a:pt x="220" y="877"/>
                  </a:lnTo>
                  <a:lnTo>
                    <a:pt x="146" y="804"/>
                  </a:lnTo>
                  <a:lnTo>
                    <a:pt x="73" y="755"/>
                  </a:lnTo>
                  <a:lnTo>
                    <a:pt x="25" y="658"/>
                  </a:lnTo>
                  <a:lnTo>
                    <a:pt x="0" y="561"/>
                  </a:lnTo>
                  <a:lnTo>
                    <a:pt x="0" y="463"/>
                  </a:lnTo>
                  <a:lnTo>
                    <a:pt x="0" y="463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3" name="Google Shape;813;p49"/>
            <p:cNvSpPr/>
            <p:nvPr/>
          </p:nvSpPr>
          <p:spPr>
            <a:xfrm>
              <a:off x="799700" y="2503125"/>
              <a:ext cx="24375" cy="23775"/>
            </a:xfrm>
            <a:custGeom>
              <a:avLst/>
              <a:gdLst/>
              <a:ahLst/>
              <a:cxnLst/>
              <a:rect l="l" t="t" r="r" b="b"/>
              <a:pathLst>
                <a:path w="975" h="951" fill="none" extrusionOk="0">
                  <a:moveTo>
                    <a:pt x="1" y="463"/>
                  </a:moveTo>
                  <a:lnTo>
                    <a:pt x="1" y="463"/>
                  </a:lnTo>
                  <a:lnTo>
                    <a:pt x="25" y="366"/>
                  </a:lnTo>
                  <a:lnTo>
                    <a:pt x="49" y="293"/>
                  </a:lnTo>
                  <a:lnTo>
                    <a:pt x="98" y="195"/>
                  </a:lnTo>
                  <a:lnTo>
                    <a:pt x="147" y="122"/>
                  </a:lnTo>
                  <a:lnTo>
                    <a:pt x="220" y="73"/>
                  </a:lnTo>
                  <a:lnTo>
                    <a:pt x="293" y="25"/>
                  </a:lnTo>
                  <a:lnTo>
                    <a:pt x="390" y="0"/>
                  </a:lnTo>
                  <a:lnTo>
                    <a:pt x="488" y="0"/>
                  </a:lnTo>
                  <a:lnTo>
                    <a:pt x="488" y="0"/>
                  </a:lnTo>
                  <a:lnTo>
                    <a:pt x="585" y="0"/>
                  </a:lnTo>
                  <a:lnTo>
                    <a:pt x="683" y="25"/>
                  </a:lnTo>
                  <a:lnTo>
                    <a:pt x="756" y="73"/>
                  </a:lnTo>
                  <a:lnTo>
                    <a:pt x="829" y="122"/>
                  </a:lnTo>
                  <a:lnTo>
                    <a:pt x="877" y="195"/>
                  </a:lnTo>
                  <a:lnTo>
                    <a:pt x="926" y="293"/>
                  </a:lnTo>
                  <a:lnTo>
                    <a:pt x="951" y="366"/>
                  </a:lnTo>
                  <a:lnTo>
                    <a:pt x="975" y="463"/>
                  </a:lnTo>
                  <a:lnTo>
                    <a:pt x="975" y="463"/>
                  </a:lnTo>
                  <a:lnTo>
                    <a:pt x="951" y="561"/>
                  </a:lnTo>
                  <a:lnTo>
                    <a:pt x="926" y="658"/>
                  </a:lnTo>
                  <a:lnTo>
                    <a:pt x="877" y="731"/>
                  </a:lnTo>
                  <a:lnTo>
                    <a:pt x="829" y="804"/>
                  </a:lnTo>
                  <a:lnTo>
                    <a:pt x="756" y="877"/>
                  </a:lnTo>
                  <a:lnTo>
                    <a:pt x="683" y="902"/>
                  </a:lnTo>
                  <a:lnTo>
                    <a:pt x="585" y="950"/>
                  </a:lnTo>
                  <a:lnTo>
                    <a:pt x="488" y="950"/>
                  </a:lnTo>
                  <a:lnTo>
                    <a:pt x="488" y="950"/>
                  </a:lnTo>
                  <a:lnTo>
                    <a:pt x="390" y="950"/>
                  </a:lnTo>
                  <a:lnTo>
                    <a:pt x="293" y="902"/>
                  </a:lnTo>
                  <a:lnTo>
                    <a:pt x="220" y="877"/>
                  </a:lnTo>
                  <a:lnTo>
                    <a:pt x="147" y="804"/>
                  </a:lnTo>
                  <a:lnTo>
                    <a:pt x="98" y="731"/>
                  </a:lnTo>
                  <a:lnTo>
                    <a:pt x="49" y="658"/>
                  </a:lnTo>
                  <a:lnTo>
                    <a:pt x="25" y="561"/>
                  </a:lnTo>
                  <a:lnTo>
                    <a:pt x="1" y="463"/>
                  </a:lnTo>
                  <a:lnTo>
                    <a:pt x="1" y="463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4" name="Google Shape;814;p49"/>
            <p:cNvSpPr/>
            <p:nvPr/>
          </p:nvSpPr>
          <p:spPr>
            <a:xfrm>
              <a:off x="766825" y="2388050"/>
              <a:ext cx="60925" cy="25"/>
            </a:xfrm>
            <a:custGeom>
              <a:avLst/>
              <a:gdLst/>
              <a:ahLst/>
              <a:cxnLst/>
              <a:rect l="l" t="t" r="r" b="b"/>
              <a:pathLst>
                <a:path w="2437" h="1" fill="none" extrusionOk="0">
                  <a:moveTo>
                    <a:pt x="2436" y="0"/>
                  </a:moveTo>
                  <a:lnTo>
                    <a:pt x="1" y="0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5" name="Google Shape;815;p49"/>
            <p:cNvSpPr/>
            <p:nvPr/>
          </p:nvSpPr>
          <p:spPr>
            <a:xfrm>
              <a:off x="769875" y="2456250"/>
              <a:ext cx="31075" cy="31075"/>
            </a:xfrm>
            <a:custGeom>
              <a:avLst/>
              <a:gdLst/>
              <a:ahLst/>
              <a:cxnLst/>
              <a:rect l="l" t="t" r="r" b="b"/>
              <a:pathLst>
                <a:path w="1243" h="1243" fill="none" extrusionOk="0">
                  <a:moveTo>
                    <a:pt x="0" y="633"/>
                  </a:moveTo>
                  <a:lnTo>
                    <a:pt x="0" y="633"/>
                  </a:lnTo>
                  <a:lnTo>
                    <a:pt x="0" y="512"/>
                  </a:lnTo>
                  <a:lnTo>
                    <a:pt x="49" y="390"/>
                  </a:lnTo>
                  <a:lnTo>
                    <a:pt x="98" y="268"/>
                  </a:lnTo>
                  <a:lnTo>
                    <a:pt x="171" y="195"/>
                  </a:lnTo>
                  <a:lnTo>
                    <a:pt x="268" y="122"/>
                  </a:lnTo>
                  <a:lnTo>
                    <a:pt x="366" y="49"/>
                  </a:lnTo>
                  <a:lnTo>
                    <a:pt x="487" y="24"/>
                  </a:lnTo>
                  <a:lnTo>
                    <a:pt x="609" y="0"/>
                  </a:lnTo>
                  <a:lnTo>
                    <a:pt x="609" y="0"/>
                  </a:lnTo>
                  <a:lnTo>
                    <a:pt x="731" y="24"/>
                  </a:lnTo>
                  <a:lnTo>
                    <a:pt x="853" y="49"/>
                  </a:lnTo>
                  <a:lnTo>
                    <a:pt x="975" y="122"/>
                  </a:lnTo>
                  <a:lnTo>
                    <a:pt x="1048" y="195"/>
                  </a:lnTo>
                  <a:lnTo>
                    <a:pt x="1145" y="268"/>
                  </a:lnTo>
                  <a:lnTo>
                    <a:pt x="1194" y="390"/>
                  </a:lnTo>
                  <a:lnTo>
                    <a:pt x="1218" y="512"/>
                  </a:lnTo>
                  <a:lnTo>
                    <a:pt x="1242" y="633"/>
                  </a:lnTo>
                  <a:lnTo>
                    <a:pt x="1242" y="633"/>
                  </a:lnTo>
                  <a:lnTo>
                    <a:pt x="1218" y="755"/>
                  </a:lnTo>
                  <a:lnTo>
                    <a:pt x="1194" y="877"/>
                  </a:lnTo>
                  <a:lnTo>
                    <a:pt x="1145" y="974"/>
                  </a:lnTo>
                  <a:lnTo>
                    <a:pt x="1048" y="1072"/>
                  </a:lnTo>
                  <a:lnTo>
                    <a:pt x="975" y="1145"/>
                  </a:lnTo>
                  <a:lnTo>
                    <a:pt x="853" y="1193"/>
                  </a:lnTo>
                  <a:lnTo>
                    <a:pt x="731" y="1242"/>
                  </a:lnTo>
                  <a:lnTo>
                    <a:pt x="609" y="1242"/>
                  </a:lnTo>
                  <a:lnTo>
                    <a:pt x="609" y="1242"/>
                  </a:lnTo>
                  <a:lnTo>
                    <a:pt x="487" y="1242"/>
                  </a:lnTo>
                  <a:lnTo>
                    <a:pt x="366" y="1193"/>
                  </a:lnTo>
                  <a:lnTo>
                    <a:pt x="268" y="1145"/>
                  </a:lnTo>
                  <a:lnTo>
                    <a:pt x="171" y="1072"/>
                  </a:lnTo>
                  <a:lnTo>
                    <a:pt x="98" y="974"/>
                  </a:lnTo>
                  <a:lnTo>
                    <a:pt x="49" y="877"/>
                  </a:lnTo>
                  <a:lnTo>
                    <a:pt x="0" y="755"/>
                  </a:lnTo>
                  <a:lnTo>
                    <a:pt x="0" y="633"/>
                  </a:lnTo>
                  <a:lnTo>
                    <a:pt x="0" y="633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16" name="Google Shape;816;p49"/>
          <p:cNvGrpSpPr/>
          <p:nvPr/>
        </p:nvGrpSpPr>
        <p:grpSpPr>
          <a:xfrm>
            <a:off x="927557" y="2088866"/>
            <a:ext cx="320378" cy="320378"/>
            <a:chOff x="1278900" y="2333250"/>
            <a:chExt cx="381175" cy="381175"/>
          </a:xfrm>
        </p:grpSpPr>
        <p:sp>
          <p:nvSpPr>
            <p:cNvPr id="817" name="Google Shape;817;p49"/>
            <p:cNvSpPr/>
            <p:nvPr/>
          </p:nvSpPr>
          <p:spPr>
            <a:xfrm>
              <a:off x="1278900" y="2333250"/>
              <a:ext cx="381175" cy="381175"/>
            </a:xfrm>
            <a:custGeom>
              <a:avLst/>
              <a:gdLst/>
              <a:ahLst/>
              <a:cxnLst/>
              <a:rect l="l" t="t" r="r" b="b"/>
              <a:pathLst>
                <a:path w="15247" h="15247" fill="none" extrusionOk="0">
                  <a:moveTo>
                    <a:pt x="7623" y="0"/>
                  </a:moveTo>
                  <a:lnTo>
                    <a:pt x="7623" y="0"/>
                  </a:lnTo>
                  <a:lnTo>
                    <a:pt x="7233" y="0"/>
                  </a:lnTo>
                  <a:lnTo>
                    <a:pt x="6844" y="49"/>
                  </a:lnTo>
                  <a:lnTo>
                    <a:pt x="6454" y="98"/>
                  </a:lnTo>
                  <a:lnTo>
                    <a:pt x="6089" y="147"/>
                  </a:lnTo>
                  <a:lnTo>
                    <a:pt x="5723" y="244"/>
                  </a:lnTo>
                  <a:lnTo>
                    <a:pt x="5358" y="341"/>
                  </a:lnTo>
                  <a:lnTo>
                    <a:pt x="4993" y="463"/>
                  </a:lnTo>
                  <a:lnTo>
                    <a:pt x="4652" y="609"/>
                  </a:lnTo>
                  <a:lnTo>
                    <a:pt x="4311" y="755"/>
                  </a:lnTo>
                  <a:lnTo>
                    <a:pt x="3994" y="926"/>
                  </a:lnTo>
                  <a:lnTo>
                    <a:pt x="3678" y="1096"/>
                  </a:lnTo>
                  <a:lnTo>
                    <a:pt x="3361" y="1291"/>
                  </a:lnTo>
                  <a:lnTo>
                    <a:pt x="3069" y="1510"/>
                  </a:lnTo>
                  <a:lnTo>
                    <a:pt x="2777" y="1730"/>
                  </a:lnTo>
                  <a:lnTo>
                    <a:pt x="2509" y="1973"/>
                  </a:lnTo>
                  <a:lnTo>
                    <a:pt x="2241" y="2241"/>
                  </a:lnTo>
                  <a:lnTo>
                    <a:pt x="1973" y="2509"/>
                  </a:lnTo>
                  <a:lnTo>
                    <a:pt x="1729" y="2777"/>
                  </a:lnTo>
                  <a:lnTo>
                    <a:pt x="1510" y="3069"/>
                  </a:lnTo>
                  <a:lnTo>
                    <a:pt x="1291" y="3361"/>
                  </a:lnTo>
                  <a:lnTo>
                    <a:pt x="1096" y="3678"/>
                  </a:lnTo>
                  <a:lnTo>
                    <a:pt x="926" y="3995"/>
                  </a:lnTo>
                  <a:lnTo>
                    <a:pt x="755" y="4311"/>
                  </a:lnTo>
                  <a:lnTo>
                    <a:pt x="609" y="4652"/>
                  </a:lnTo>
                  <a:lnTo>
                    <a:pt x="463" y="4993"/>
                  </a:lnTo>
                  <a:lnTo>
                    <a:pt x="341" y="5358"/>
                  </a:lnTo>
                  <a:lnTo>
                    <a:pt x="244" y="5724"/>
                  </a:lnTo>
                  <a:lnTo>
                    <a:pt x="146" y="6089"/>
                  </a:lnTo>
                  <a:lnTo>
                    <a:pt x="97" y="6454"/>
                  </a:lnTo>
                  <a:lnTo>
                    <a:pt x="49" y="6844"/>
                  </a:lnTo>
                  <a:lnTo>
                    <a:pt x="0" y="7234"/>
                  </a:lnTo>
                  <a:lnTo>
                    <a:pt x="0" y="7623"/>
                  </a:lnTo>
                  <a:lnTo>
                    <a:pt x="0" y="7623"/>
                  </a:lnTo>
                  <a:lnTo>
                    <a:pt x="0" y="8013"/>
                  </a:lnTo>
                  <a:lnTo>
                    <a:pt x="49" y="8403"/>
                  </a:lnTo>
                  <a:lnTo>
                    <a:pt x="97" y="8793"/>
                  </a:lnTo>
                  <a:lnTo>
                    <a:pt x="146" y="9158"/>
                  </a:lnTo>
                  <a:lnTo>
                    <a:pt x="244" y="9523"/>
                  </a:lnTo>
                  <a:lnTo>
                    <a:pt x="341" y="9889"/>
                  </a:lnTo>
                  <a:lnTo>
                    <a:pt x="463" y="10254"/>
                  </a:lnTo>
                  <a:lnTo>
                    <a:pt x="609" y="10595"/>
                  </a:lnTo>
                  <a:lnTo>
                    <a:pt x="755" y="10936"/>
                  </a:lnTo>
                  <a:lnTo>
                    <a:pt x="926" y="11252"/>
                  </a:lnTo>
                  <a:lnTo>
                    <a:pt x="1096" y="11569"/>
                  </a:lnTo>
                  <a:lnTo>
                    <a:pt x="1291" y="11886"/>
                  </a:lnTo>
                  <a:lnTo>
                    <a:pt x="1510" y="12178"/>
                  </a:lnTo>
                  <a:lnTo>
                    <a:pt x="1729" y="12470"/>
                  </a:lnTo>
                  <a:lnTo>
                    <a:pt x="1973" y="12738"/>
                  </a:lnTo>
                  <a:lnTo>
                    <a:pt x="2241" y="13006"/>
                  </a:lnTo>
                  <a:lnTo>
                    <a:pt x="2509" y="13274"/>
                  </a:lnTo>
                  <a:lnTo>
                    <a:pt x="2777" y="13517"/>
                  </a:lnTo>
                  <a:lnTo>
                    <a:pt x="3069" y="13737"/>
                  </a:lnTo>
                  <a:lnTo>
                    <a:pt x="3361" y="13956"/>
                  </a:lnTo>
                  <a:lnTo>
                    <a:pt x="3678" y="14151"/>
                  </a:lnTo>
                  <a:lnTo>
                    <a:pt x="3994" y="14321"/>
                  </a:lnTo>
                  <a:lnTo>
                    <a:pt x="4311" y="14492"/>
                  </a:lnTo>
                  <a:lnTo>
                    <a:pt x="4652" y="14638"/>
                  </a:lnTo>
                  <a:lnTo>
                    <a:pt x="4993" y="14784"/>
                  </a:lnTo>
                  <a:lnTo>
                    <a:pt x="5358" y="14906"/>
                  </a:lnTo>
                  <a:lnTo>
                    <a:pt x="5723" y="15003"/>
                  </a:lnTo>
                  <a:lnTo>
                    <a:pt x="6089" y="15100"/>
                  </a:lnTo>
                  <a:lnTo>
                    <a:pt x="6454" y="15149"/>
                  </a:lnTo>
                  <a:lnTo>
                    <a:pt x="6844" y="15198"/>
                  </a:lnTo>
                  <a:lnTo>
                    <a:pt x="7233" y="15247"/>
                  </a:lnTo>
                  <a:lnTo>
                    <a:pt x="7623" y="15247"/>
                  </a:lnTo>
                  <a:lnTo>
                    <a:pt x="7623" y="15247"/>
                  </a:lnTo>
                  <a:lnTo>
                    <a:pt x="8013" y="15247"/>
                  </a:lnTo>
                  <a:lnTo>
                    <a:pt x="8403" y="15198"/>
                  </a:lnTo>
                  <a:lnTo>
                    <a:pt x="8792" y="15149"/>
                  </a:lnTo>
                  <a:lnTo>
                    <a:pt x="9158" y="15100"/>
                  </a:lnTo>
                  <a:lnTo>
                    <a:pt x="9523" y="15003"/>
                  </a:lnTo>
                  <a:lnTo>
                    <a:pt x="9888" y="14906"/>
                  </a:lnTo>
                  <a:lnTo>
                    <a:pt x="10253" y="14784"/>
                  </a:lnTo>
                  <a:lnTo>
                    <a:pt x="10594" y="14638"/>
                  </a:lnTo>
                  <a:lnTo>
                    <a:pt x="10935" y="14492"/>
                  </a:lnTo>
                  <a:lnTo>
                    <a:pt x="11252" y="14321"/>
                  </a:lnTo>
                  <a:lnTo>
                    <a:pt x="11569" y="14151"/>
                  </a:lnTo>
                  <a:lnTo>
                    <a:pt x="11885" y="13956"/>
                  </a:lnTo>
                  <a:lnTo>
                    <a:pt x="12178" y="13737"/>
                  </a:lnTo>
                  <a:lnTo>
                    <a:pt x="12470" y="13517"/>
                  </a:lnTo>
                  <a:lnTo>
                    <a:pt x="12738" y="13274"/>
                  </a:lnTo>
                  <a:lnTo>
                    <a:pt x="13006" y="13006"/>
                  </a:lnTo>
                  <a:lnTo>
                    <a:pt x="13273" y="12738"/>
                  </a:lnTo>
                  <a:lnTo>
                    <a:pt x="13517" y="12470"/>
                  </a:lnTo>
                  <a:lnTo>
                    <a:pt x="13736" y="12178"/>
                  </a:lnTo>
                  <a:lnTo>
                    <a:pt x="13955" y="11886"/>
                  </a:lnTo>
                  <a:lnTo>
                    <a:pt x="14150" y="11569"/>
                  </a:lnTo>
                  <a:lnTo>
                    <a:pt x="14321" y="11252"/>
                  </a:lnTo>
                  <a:lnTo>
                    <a:pt x="14491" y="10936"/>
                  </a:lnTo>
                  <a:lnTo>
                    <a:pt x="14637" y="10595"/>
                  </a:lnTo>
                  <a:lnTo>
                    <a:pt x="14783" y="10254"/>
                  </a:lnTo>
                  <a:lnTo>
                    <a:pt x="14905" y="9889"/>
                  </a:lnTo>
                  <a:lnTo>
                    <a:pt x="15003" y="9523"/>
                  </a:lnTo>
                  <a:lnTo>
                    <a:pt x="15100" y="9158"/>
                  </a:lnTo>
                  <a:lnTo>
                    <a:pt x="15149" y="8793"/>
                  </a:lnTo>
                  <a:lnTo>
                    <a:pt x="15198" y="8403"/>
                  </a:lnTo>
                  <a:lnTo>
                    <a:pt x="15246" y="8013"/>
                  </a:lnTo>
                  <a:lnTo>
                    <a:pt x="15246" y="7623"/>
                  </a:lnTo>
                  <a:lnTo>
                    <a:pt x="15246" y="7623"/>
                  </a:lnTo>
                  <a:lnTo>
                    <a:pt x="15246" y="7234"/>
                  </a:lnTo>
                  <a:lnTo>
                    <a:pt x="15198" y="6844"/>
                  </a:lnTo>
                  <a:lnTo>
                    <a:pt x="15149" y="6454"/>
                  </a:lnTo>
                  <a:lnTo>
                    <a:pt x="15100" y="6089"/>
                  </a:lnTo>
                  <a:lnTo>
                    <a:pt x="15003" y="5724"/>
                  </a:lnTo>
                  <a:lnTo>
                    <a:pt x="14905" y="5358"/>
                  </a:lnTo>
                  <a:lnTo>
                    <a:pt x="14783" y="4993"/>
                  </a:lnTo>
                  <a:lnTo>
                    <a:pt x="14637" y="4652"/>
                  </a:lnTo>
                  <a:lnTo>
                    <a:pt x="14491" y="4311"/>
                  </a:lnTo>
                  <a:lnTo>
                    <a:pt x="14321" y="3995"/>
                  </a:lnTo>
                  <a:lnTo>
                    <a:pt x="14150" y="3678"/>
                  </a:lnTo>
                  <a:lnTo>
                    <a:pt x="13955" y="3361"/>
                  </a:lnTo>
                  <a:lnTo>
                    <a:pt x="13736" y="3069"/>
                  </a:lnTo>
                  <a:lnTo>
                    <a:pt x="13517" y="2777"/>
                  </a:lnTo>
                  <a:lnTo>
                    <a:pt x="13273" y="2509"/>
                  </a:lnTo>
                  <a:lnTo>
                    <a:pt x="13006" y="2241"/>
                  </a:lnTo>
                  <a:lnTo>
                    <a:pt x="12738" y="1973"/>
                  </a:lnTo>
                  <a:lnTo>
                    <a:pt x="12470" y="1730"/>
                  </a:lnTo>
                  <a:lnTo>
                    <a:pt x="12178" y="1510"/>
                  </a:lnTo>
                  <a:lnTo>
                    <a:pt x="11885" y="1291"/>
                  </a:lnTo>
                  <a:lnTo>
                    <a:pt x="11569" y="1096"/>
                  </a:lnTo>
                  <a:lnTo>
                    <a:pt x="11252" y="926"/>
                  </a:lnTo>
                  <a:lnTo>
                    <a:pt x="10935" y="755"/>
                  </a:lnTo>
                  <a:lnTo>
                    <a:pt x="10594" y="609"/>
                  </a:lnTo>
                  <a:lnTo>
                    <a:pt x="10253" y="463"/>
                  </a:lnTo>
                  <a:lnTo>
                    <a:pt x="9888" y="341"/>
                  </a:lnTo>
                  <a:lnTo>
                    <a:pt x="9523" y="244"/>
                  </a:lnTo>
                  <a:lnTo>
                    <a:pt x="9158" y="147"/>
                  </a:lnTo>
                  <a:lnTo>
                    <a:pt x="8792" y="98"/>
                  </a:lnTo>
                  <a:lnTo>
                    <a:pt x="8403" y="49"/>
                  </a:lnTo>
                  <a:lnTo>
                    <a:pt x="8013" y="0"/>
                  </a:lnTo>
                  <a:lnTo>
                    <a:pt x="7623" y="0"/>
                  </a:lnTo>
                  <a:lnTo>
                    <a:pt x="7623" y="0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8" name="Google Shape;818;p49"/>
            <p:cNvSpPr/>
            <p:nvPr/>
          </p:nvSpPr>
          <p:spPr>
            <a:xfrm>
              <a:off x="1525475" y="2503125"/>
              <a:ext cx="43875" cy="47525"/>
            </a:xfrm>
            <a:custGeom>
              <a:avLst/>
              <a:gdLst/>
              <a:ahLst/>
              <a:cxnLst/>
              <a:rect l="l" t="t" r="r" b="b"/>
              <a:pathLst>
                <a:path w="1755" h="1901" fill="none" extrusionOk="0">
                  <a:moveTo>
                    <a:pt x="878" y="0"/>
                  </a:moveTo>
                  <a:lnTo>
                    <a:pt x="878" y="0"/>
                  </a:lnTo>
                  <a:lnTo>
                    <a:pt x="1048" y="25"/>
                  </a:lnTo>
                  <a:lnTo>
                    <a:pt x="1219" y="73"/>
                  </a:lnTo>
                  <a:lnTo>
                    <a:pt x="1365" y="171"/>
                  </a:lnTo>
                  <a:lnTo>
                    <a:pt x="1511" y="268"/>
                  </a:lnTo>
                  <a:lnTo>
                    <a:pt x="1608" y="414"/>
                  </a:lnTo>
                  <a:lnTo>
                    <a:pt x="1681" y="585"/>
                  </a:lnTo>
                  <a:lnTo>
                    <a:pt x="1730" y="755"/>
                  </a:lnTo>
                  <a:lnTo>
                    <a:pt x="1754" y="950"/>
                  </a:lnTo>
                  <a:lnTo>
                    <a:pt x="1754" y="950"/>
                  </a:lnTo>
                  <a:lnTo>
                    <a:pt x="1730" y="1145"/>
                  </a:lnTo>
                  <a:lnTo>
                    <a:pt x="1681" y="1316"/>
                  </a:lnTo>
                  <a:lnTo>
                    <a:pt x="1608" y="1486"/>
                  </a:lnTo>
                  <a:lnTo>
                    <a:pt x="1511" y="1632"/>
                  </a:lnTo>
                  <a:lnTo>
                    <a:pt x="1365" y="1730"/>
                  </a:lnTo>
                  <a:lnTo>
                    <a:pt x="1219" y="1827"/>
                  </a:lnTo>
                  <a:lnTo>
                    <a:pt x="1048" y="1876"/>
                  </a:lnTo>
                  <a:lnTo>
                    <a:pt x="878" y="1900"/>
                  </a:lnTo>
                  <a:lnTo>
                    <a:pt x="878" y="1900"/>
                  </a:lnTo>
                  <a:lnTo>
                    <a:pt x="707" y="1876"/>
                  </a:lnTo>
                  <a:lnTo>
                    <a:pt x="537" y="1827"/>
                  </a:lnTo>
                  <a:lnTo>
                    <a:pt x="390" y="1730"/>
                  </a:lnTo>
                  <a:lnTo>
                    <a:pt x="244" y="1632"/>
                  </a:lnTo>
                  <a:lnTo>
                    <a:pt x="147" y="1486"/>
                  </a:lnTo>
                  <a:lnTo>
                    <a:pt x="74" y="1316"/>
                  </a:lnTo>
                  <a:lnTo>
                    <a:pt x="25" y="1145"/>
                  </a:lnTo>
                  <a:lnTo>
                    <a:pt x="1" y="950"/>
                  </a:lnTo>
                  <a:lnTo>
                    <a:pt x="1" y="950"/>
                  </a:lnTo>
                  <a:lnTo>
                    <a:pt x="25" y="755"/>
                  </a:lnTo>
                  <a:lnTo>
                    <a:pt x="74" y="585"/>
                  </a:lnTo>
                  <a:lnTo>
                    <a:pt x="147" y="414"/>
                  </a:lnTo>
                  <a:lnTo>
                    <a:pt x="244" y="268"/>
                  </a:lnTo>
                  <a:lnTo>
                    <a:pt x="390" y="171"/>
                  </a:lnTo>
                  <a:lnTo>
                    <a:pt x="537" y="73"/>
                  </a:lnTo>
                  <a:lnTo>
                    <a:pt x="707" y="25"/>
                  </a:lnTo>
                  <a:lnTo>
                    <a:pt x="878" y="0"/>
                  </a:lnTo>
                  <a:lnTo>
                    <a:pt x="878" y="0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9" name="Google Shape;819;p49"/>
            <p:cNvSpPr/>
            <p:nvPr/>
          </p:nvSpPr>
          <p:spPr>
            <a:xfrm>
              <a:off x="1369600" y="2503125"/>
              <a:ext cx="43875" cy="47525"/>
            </a:xfrm>
            <a:custGeom>
              <a:avLst/>
              <a:gdLst/>
              <a:ahLst/>
              <a:cxnLst/>
              <a:rect l="l" t="t" r="r" b="b"/>
              <a:pathLst>
                <a:path w="1755" h="1901" fill="none" extrusionOk="0">
                  <a:moveTo>
                    <a:pt x="878" y="0"/>
                  </a:moveTo>
                  <a:lnTo>
                    <a:pt x="878" y="0"/>
                  </a:lnTo>
                  <a:lnTo>
                    <a:pt x="1048" y="25"/>
                  </a:lnTo>
                  <a:lnTo>
                    <a:pt x="1219" y="73"/>
                  </a:lnTo>
                  <a:lnTo>
                    <a:pt x="1365" y="171"/>
                  </a:lnTo>
                  <a:lnTo>
                    <a:pt x="1511" y="268"/>
                  </a:lnTo>
                  <a:lnTo>
                    <a:pt x="1608" y="414"/>
                  </a:lnTo>
                  <a:lnTo>
                    <a:pt x="1681" y="585"/>
                  </a:lnTo>
                  <a:lnTo>
                    <a:pt x="1730" y="755"/>
                  </a:lnTo>
                  <a:lnTo>
                    <a:pt x="1754" y="950"/>
                  </a:lnTo>
                  <a:lnTo>
                    <a:pt x="1754" y="950"/>
                  </a:lnTo>
                  <a:lnTo>
                    <a:pt x="1730" y="1145"/>
                  </a:lnTo>
                  <a:lnTo>
                    <a:pt x="1681" y="1316"/>
                  </a:lnTo>
                  <a:lnTo>
                    <a:pt x="1608" y="1486"/>
                  </a:lnTo>
                  <a:lnTo>
                    <a:pt x="1511" y="1632"/>
                  </a:lnTo>
                  <a:lnTo>
                    <a:pt x="1365" y="1730"/>
                  </a:lnTo>
                  <a:lnTo>
                    <a:pt x="1219" y="1827"/>
                  </a:lnTo>
                  <a:lnTo>
                    <a:pt x="1048" y="1876"/>
                  </a:lnTo>
                  <a:lnTo>
                    <a:pt x="878" y="1900"/>
                  </a:lnTo>
                  <a:lnTo>
                    <a:pt x="878" y="1900"/>
                  </a:lnTo>
                  <a:lnTo>
                    <a:pt x="707" y="1876"/>
                  </a:lnTo>
                  <a:lnTo>
                    <a:pt x="537" y="1827"/>
                  </a:lnTo>
                  <a:lnTo>
                    <a:pt x="391" y="1730"/>
                  </a:lnTo>
                  <a:lnTo>
                    <a:pt x="244" y="1632"/>
                  </a:lnTo>
                  <a:lnTo>
                    <a:pt x="147" y="1486"/>
                  </a:lnTo>
                  <a:lnTo>
                    <a:pt x="74" y="1316"/>
                  </a:lnTo>
                  <a:lnTo>
                    <a:pt x="25" y="1145"/>
                  </a:lnTo>
                  <a:lnTo>
                    <a:pt x="1" y="950"/>
                  </a:lnTo>
                  <a:lnTo>
                    <a:pt x="1" y="950"/>
                  </a:lnTo>
                  <a:lnTo>
                    <a:pt x="25" y="755"/>
                  </a:lnTo>
                  <a:lnTo>
                    <a:pt x="74" y="585"/>
                  </a:lnTo>
                  <a:lnTo>
                    <a:pt x="147" y="414"/>
                  </a:lnTo>
                  <a:lnTo>
                    <a:pt x="244" y="268"/>
                  </a:lnTo>
                  <a:lnTo>
                    <a:pt x="391" y="171"/>
                  </a:lnTo>
                  <a:lnTo>
                    <a:pt x="537" y="73"/>
                  </a:lnTo>
                  <a:lnTo>
                    <a:pt x="707" y="25"/>
                  </a:lnTo>
                  <a:lnTo>
                    <a:pt x="878" y="0"/>
                  </a:lnTo>
                  <a:lnTo>
                    <a:pt x="878" y="0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0" name="Google Shape;820;p49"/>
            <p:cNvSpPr/>
            <p:nvPr/>
          </p:nvSpPr>
          <p:spPr>
            <a:xfrm>
              <a:off x="1369600" y="2604200"/>
              <a:ext cx="199750" cy="40825"/>
            </a:xfrm>
            <a:custGeom>
              <a:avLst/>
              <a:gdLst/>
              <a:ahLst/>
              <a:cxnLst/>
              <a:rect l="l" t="t" r="r" b="b"/>
              <a:pathLst>
                <a:path w="7990" h="1633" fill="none" extrusionOk="0">
                  <a:moveTo>
                    <a:pt x="7989" y="0"/>
                  </a:moveTo>
                  <a:lnTo>
                    <a:pt x="7989" y="0"/>
                  </a:lnTo>
                  <a:lnTo>
                    <a:pt x="7575" y="366"/>
                  </a:lnTo>
                  <a:lnTo>
                    <a:pt x="7137" y="707"/>
                  </a:lnTo>
                  <a:lnTo>
                    <a:pt x="6650" y="975"/>
                  </a:lnTo>
                  <a:lnTo>
                    <a:pt x="6163" y="1218"/>
                  </a:lnTo>
                  <a:lnTo>
                    <a:pt x="5627" y="1389"/>
                  </a:lnTo>
                  <a:lnTo>
                    <a:pt x="5115" y="1535"/>
                  </a:lnTo>
                  <a:lnTo>
                    <a:pt x="4555" y="1608"/>
                  </a:lnTo>
                  <a:lnTo>
                    <a:pt x="3995" y="1632"/>
                  </a:lnTo>
                  <a:lnTo>
                    <a:pt x="3995" y="1632"/>
                  </a:lnTo>
                  <a:lnTo>
                    <a:pt x="3435" y="1608"/>
                  </a:lnTo>
                  <a:lnTo>
                    <a:pt x="2875" y="1535"/>
                  </a:lnTo>
                  <a:lnTo>
                    <a:pt x="2363" y="1389"/>
                  </a:lnTo>
                  <a:lnTo>
                    <a:pt x="1828" y="1218"/>
                  </a:lnTo>
                  <a:lnTo>
                    <a:pt x="1340" y="975"/>
                  </a:lnTo>
                  <a:lnTo>
                    <a:pt x="853" y="707"/>
                  </a:lnTo>
                  <a:lnTo>
                    <a:pt x="415" y="366"/>
                  </a:lnTo>
                  <a:lnTo>
                    <a:pt x="1" y="0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21" name="Google Shape;821;p49"/>
          <p:cNvGrpSpPr/>
          <p:nvPr/>
        </p:nvGrpSpPr>
        <p:grpSpPr>
          <a:xfrm>
            <a:off x="1492520" y="2088866"/>
            <a:ext cx="320399" cy="320378"/>
            <a:chOff x="1951075" y="2333250"/>
            <a:chExt cx="381200" cy="381175"/>
          </a:xfrm>
        </p:grpSpPr>
        <p:sp>
          <p:nvSpPr>
            <p:cNvPr id="822" name="Google Shape;822;p49"/>
            <p:cNvSpPr/>
            <p:nvPr/>
          </p:nvSpPr>
          <p:spPr>
            <a:xfrm>
              <a:off x="1951075" y="2333250"/>
              <a:ext cx="381200" cy="381175"/>
            </a:xfrm>
            <a:custGeom>
              <a:avLst/>
              <a:gdLst/>
              <a:ahLst/>
              <a:cxnLst/>
              <a:rect l="l" t="t" r="r" b="b"/>
              <a:pathLst>
                <a:path w="15248" h="15247" fill="none" extrusionOk="0">
                  <a:moveTo>
                    <a:pt x="7624" y="0"/>
                  </a:moveTo>
                  <a:lnTo>
                    <a:pt x="7624" y="0"/>
                  </a:lnTo>
                  <a:lnTo>
                    <a:pt x="7234" y="0"/>
                  </a:lnTo>
                  <a:lnTo>
                    <a:pt x="6845" y="49"/>
                  </a:lnTo>
                  <a:lnTo>
                    <a:pt x="6455" y="98"/>
                  </a:lnTo>
                  <a:lnTo>
                    <a:pt x="6090" y="147"/>
                  </a:lnTo>
                  <a:lnTo>
                    <a:pt x="5724" y="244"/>
                  </a:lnTo>
                  <a:lnTo>
                    <a:pt x="5359" y="341"/>
                  </a:lnTo>
                  <a:lnTo>
                    <a:pt x="4994" y="463"/>
                  </a:lnTo>
                  <a:lnTo>
                    <a:pt x="4653" y="609"/>
                  </a:lnTo>
                  <a:lnTo>
                    <a:pt x="4312" y="755"/>
                  </a:lnTo>
                  <a:lnTo>
                    <a:pt x="3995" y="926"/>
                  </a:lnTo>
                  <a:lnTo>
                    <a:pt x="3678" y="1096"/>
                  </a:lnTo>
                  <a:lnTo>
                    <a:pt x="3362" y="1291"/>
                  </a:lnTo>
                  <a:lnTo>
                    <a:pt x="3070" y="1510"/>
                  </a:lnTo>
                  <a:lnTo>
                    <a:pt x="2777" y="1730"/>
                  </a:lnTo>
                  <a:lnTo>
                    <a:pt x="2509" y="1973"/>
                  </a:lnTo>
                  <a:lnTo>
                    <a:pt x="2242" y="2241"/>
                  </a:lnTo>
                  <a:lnTo>
                    <a:pt x="1974" y="2509"/>
                  </a:lnTo>
                  <a:lnTo>
                    <a:pt x="1730" y="2777"/>
                  </a:lnTo>
                  <a:lnTo>
                    <a:pt x="1511" y="3069"/>
                  </a:lnTo>
                  <a:lnTo>
                    <a:pt x="1292" y="3361"/>
                  </a:lnTo>
                  <a:lnTo>
                    <a:pt x="1097" y="3678"/>
                  </a:lnTo>
                  <a:lnTo>
                    <a:pt x="926" y="3995"/>
                  </a:lnTo>
                  <a:lnTo>
                    <a:pt x="756" y="4311"/>
                  </a:lnTo>
                  <a:lnTo>
                    <a:pt x="610" y="4652"/>
                  </a:lnTo>
                  <a:lnTo>
                    <a:pt x="464" y="4993"/>
                  </a:lnTo>
                  <a:lnTo>
                    <a:pt x="342" y="5358"/>
                  </a:lnTo>
                  <a:lnTo>
                    <a:pt x="244" y="5724"/>
                  </a:lnTo>
                  <a:lnTo>
                    <a:pt x="147" y="6089"/>
                  </a:lnTo>
                  <a:lnTo>
                    <a:pt x="98" y="6454"/>
                  </a:lnTo>
                  <a:lnTo>
                    <a:pt x="50" y="6844"/>
                  </a:lnTo>
                  <a:lnTo>
                    <a:pt x="1" y="7234"/>
                  </a:lnTo>
                  <a:lnTo>
                    <a:pt x="1" y="7623"/>
                  </a:lnTo>
                  <a:lnTo>
                    <a:pt x="1" y="7623"/>
                  </a:lnTo>
                  <a:lnTo>
                    <a:pt x="1" y="8013"/>
                  </a:lnTo>
                  <a:lnTo>
                    <a:pt x="50" y="8403"/>
                  </a:lnTo>
                  <a:lnTo>
                    <a:pt x="98" y="8793"/>
                  </a:lnTo>
                  <a:lnTo>
                    <a:pt x="147" y="9158"/>
                  </a:lnTo>
                  <a:lnTo>
                    <a:pt x="244" y="9523"/>
                  </a:lnTo>
                  <a:lnTo>
                    <a:pt x="342" y="9889"/>
                  </a:lnTo>
                  <a:lnTo>
                    <a:pt x="464" y="10254"/>
                  </a:lnTo>
                  <a:lnTo>
                    <a:pt x="610" y="10595"/>
                  </a:lnTo>
                  <a:lnTo>
                    <a:pt x="756" y="10936"/>
                  </a:lnTo>
                  <a:lnTo>
                    <a:pt x="926" y="11252"/>
                  </a:lnTo>
                  <a:lnTo>
                    <a:pt x="1097" y="11569"/>
                  </a:lnTo>
                  <a:lnTo>
                    <a:pt x="1292" y="11886"/>
                  </a:lnTo>
                  <a:lnTo>
                    <a:pt x="1511" y="12178"/>
                  </a:lnTo>
                  <a:lnTo>
                    <a:pt x="1730" y="12470"/>
                  </a:lnTo>
                  <a:lnTo>
                    <a:pt x="1974" y="12738"/>
                  </a:lnTo>
                  <a:lnTo>
                    <a:pt x="2242" y="13006"/>
                  </a:lnTo>
                  <a:lnTo>
                    <a:pt x="2509" y="13274"/>
                  </a:lnTo>
                  <a:lnTo>
                    <a:pt x="2777" y="13517"/>
                  </a:lnTo>
                  <a:lnTo>
                    <a:pt x="3070" y="13737"/>
                  </a:lnTo>
                  <a:lnTo>
                    <a:pt x="3362" y="13956"/>
                  </a:lnTo>
                  <a:lnTo>
                    <a:pt x="3678" y="14151"/>
                  </a:lnTo>
                  <a:lnTo>
                    <a:pt x="3995" y="14321"/>
                  </a:lnTo>
                  <a:lnTo>
                    <a:pt x="4312" y="14492"/>
                  </a:lnTo>
                  <a:lnTo>
                    <a:pt x="4653" y="14638"/>
                  </a:lnTo>
                  <a:lnTo>
                    <a:pt x="4994" y="14784"/>
                  </a:lnTo>
                  <a:lnTo>
                    <a:pt x="5359" y="14906"/>
                  </a:lnTo>
                  <a:lnTo>
                    <a:pt x="5724" y="15003"/>
                  </a:lnTo>
                  <a:lnTo>
                    <a:pt x="6090" y="15100"/>
                  </a:lnTo>
                  <a:lnTo>
                    <a:pt x="6455" y="15149"/>
                  </a:lnTo>
                  <a:lnTo>
                    <a:pt x="6845" y="15198"/>
                  </a:lnTo>
                  <a:lnTo>
                    <a:pt x="7234" y="15247"/>
                  </a:lnTo>
                  <a:lnTo>
                    <a:pt x="7624" y="15247"/>
                  </a:lnTo>
                  <a:lnTo>
                    <a:pt x="7624" y="15247"/>
                  </a:lnTo>
                  <a:lnTo>
                    <a:pt x="8014" y="15247"/>
                  </a:lnTo>
                  <a:lnTo>
                    <a:pt x="8403" y="15198"/>
                  </a:lnTo>
                  <a:lnTo>
                    <a:pt x="8793" y="15149"/>
                  </a:lnTo>
                  <a:lnTo>
                    <a:pt x="9158" y="15100"/>
                  </a:lnTo>
                  <a:lnTo>
                    <a:pt x="9524" y="15003"/>
                  </a:lnTo>
                  <a:lnTo>
                    <a:pt x="9889" y="14906"/>
                  </a:lnTo>
                  <a:lnTo>
                    <a:pt x="10254" y="14784"/>
                  </a:lnTo>
                  <a:lnTo>
                    <a:pt x="10595" y="14638"/>
                  </a:lnTo>
                  <a:lnTo>
                    <a:pt x="10936" y="14492"/>
                  </a:lnTo>
                  <a:lnTo>
                    <a:pt x="11253" y="14321"/>
                  </a:lnTo>
                  <a:lnTo>
                    <a:pt x="11569" y="14151"/>
                  </a:lnTo>
                  <a:lnTo>
                    <a:pt x="11886" y="13956"/>
                  </a:lnTo>
                  <a:lnTo>
                    <a:pt x="12178" y="13737"/>
                  </a:lnTo>
                  <a:lnTo>
                    <a:pt x="12471" y="13517"/>
                  </a:lnTo>
                  <a:lnTo>
                    <a:pt x="12739" y="13274"/>
                  </a:lnTo>
                  <a:lnTo>
                    <a:pt x="13006" y="13006"/>
                  </a:lnTo>
                  <a:lnTo>
                    <a:pt x="13274" y="12738"/>
                  </a:lnTo>
                  <a:lnTo>
                    <a:pt x="13518" y="12470"/>
                  </a:lnTo>
                  <a:lnTo>
                    <a:pt x="13737" y="12178"/>
                  </a:lnTo>
                  <a:lnTo>
                    <a:pt x="13956" y="11886"/>
                  </a:lnTo>
                  <a:lnTo>
                    <a:pt x="14151" y="11569"/>
                  </a:lnTo>
                  <a:lnTo>
                    <a:pt x="14322" y="11252"/>
                  </a:lnTo>
                  <a:lnTo>
                    <a:pt x="14492" y="10936"/>
                  </a:lnTo>
                  <a:lnTo>
                    <a:pt x="14638" y="10595"/>
                  </a:lnTo>
                  <a:lnTo>
                    <a:pt x="14784" y="10254"/>
                  </a:lnTo>
                  <a:lnTo>
                    <a:pt x="14906" y="9889"/>
                  </a:lnTo>
                  <a:lnTo>
                    <a:pt x="15004" y="9523"/>
                  </a:lnTo>
                  <a:lnTo>
                    <a:pt x="15101" y="9158"/>
                  </a:lnTo>
                  <a:lnTo>
                    <a:pt x="15150" y="8793"/>
                  </a:lnTo>
                  <a:lnTo>
                    <a:pt x="15198" y="8403"/>
                  </a:lnTo>
                  <a:lnTo>
                    <a:pt x="15247" y="8013"/>
                  </a:lnTo>
                  <a:lnTo>
                    <a:pt x="15247" y="7623"/>
                  </a:lnTo>
                  <a:lnTo>
                    <a:pt x="15247" y="7623"/>
                  </a:lnTo>
                  <a:lnTo>
                    <a:pt x="15247" y="7234"/>
                  </a:lnTo>
                  <a:lnTo>
                    <a:pt x="15198" y="6844"/>
                  </a:lnTo>
                  <a:lnTo>
                    <a:pt x="15150" y="6454"/>
                  </a:lnTo>
                  <a:lnTo>
                    <a:pt x="15101" y="6089"/>
                  </a:lnTo>
                  <a:lnTo>
                    <a:pt x="15004" y="5724"/>
                  </a:lnTo>
                  <a:lnTo>
                    <a:pt x="14906" y="5358"/>
                  </a:lnTo>
                  <a:lnTo>
                    <a:pt x="14784" y="4993"/>
                  </a:lnTo>
                  <a:lnTo>
                    <a:pt x="14638" y="4652"/>
                  </a:lnTo>
                  <a:lnTo>
                    <a:pt x="14492" y="4311"/>
                  </a:lnTo>
                  <a:lnTo>
                    <a:pt x="14322" y="3995"/>
                  </a:lnTo>
                  <a:lnTo>
                    <a:pt x="14151" y="3678"/>
                  </a:lnTo>
                  <a:lnTo>
                    <a:pt x="13956" y="3361"/>
                  </a:lnTo>
                  <a:lnTo>
                    <a:pt x="13737" y="3069"/>
                  </a:lnTo>
                  <a:lnTo>
                    <a:pt x="13518" y="2777"/>
                  </a:lnTo>
                  <a:lnTo>
                    <a:pt x="13274" y="2509"/>
                  </a:lnTo>
                  <a:lnTo>
                    <a:pt x="13006" y="2241"/>
                  </a:lnTo>
                  <a:lnTo>
                    <a:pt x="12739" y="1973"/>
                  </a:lnTo>
                  <a:lnTo>
                    <a:pt x="12471" y="1730"/>
                  </a:lnTo>
                  <a:lnTo>
                    <a:pt x="12178" y="1510"/>
                  </a:lnTo>
                  <a:lnTo>
                    <a:pt x="11886" y="1291"/>
                  </a:lnTo>
                  <a:lnTo>
                    <a:pt x="11569" y="1096"/>
                  </a:lnTo>
                  <a:lnTo>
                    <a:pt x="11253" y="926"/>
                  </a:lnTo>
                  <a:lnTo>
                    <a:pt x="10936" y="755"/>
                  </a:lnTo>
                  <a:lnTo>
                    <a:pt x="10595" y="609"/>
                  </a:lnTo>
                  <a:lnTo>
                    <a:pt x="10254" y="463"/>
                  </a:lnTo>
                  <a:lnTo>
                    <a:pt x="9889" y="341"/>
                  </a:lnTo>
                  <a:lnTo>
                    <a:pt x="9524" y="244"/>
                  </a:lnTo>
                  <a:lnTo>
                    <a:pt x="9158" y="147"/>
                  </a:lnTo>
                  <a:lnTo>
                    <a:pt x="8793" y="98"/>
                  </a:lnTo>
                  <a:lnTo>
                    <a:pt x="8403" y="49"/>
                  </a:lnTo>
                  <a:lnTo>
                    <a:pt x="8014" y="0"/>
                  </a:lnTo>
                  <a:lnTo>
                    <a:pt x="7624" y="0"/>
                  </a:lnTo>
                  <a:lnTo>
                    <a:pt x="7624" y="0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3" name="Google Shape;823;p49"/>
            <p:cNvSpPr/>
            <p:nvPr/>
          </p:nvSpPr>
          <p:spPr>
            <a:xfrm>
              <a:off x="2197675" y="2503125"/>
              <a:ext cx="43875" cy="47525"/>
            </a:xfrm>
            <a:custGeom>
              <a:avLst/>
              <a:gdLst/>
              <a:ahLst/>
              <a:cxnLst/>
              <a:rect l="l" t="t" r="r" b="b"/>
              <a:pathLst>
                <a:path w="1755" h="1901" fill="none" extrusionOk="0">
                  <a:moveTo>
                    <a:pt x="877" y="0"/>
                  </a:moveTo>
                  <a:lnTo>
                    <a:pt x="877" y="0"/>
                  </a:lnTo>
                  <a:lnTo>
                    <a:pt x="1048" y="25"/>
                  </a:lnTo>
                  <a:lnTo>
                    <a:pt x="1218" y="73"/>
                  </a:lnTo>
                  <a:lnTo>
                    <a:pt x="1365" y="171"/>
                  </a:lnTo>
                  <a:lnTo>
                    <a:pt x="1511" y="268"/>
                  </a:lnTo>
                  <a:lnTo>
                    <a:pt x="1608" y="414"/>
                  </a:lnTo>
                  <a:lnTo>
                    <a:pt x="1681" y="585"/>
                  </a:lnTo>
                  <a:lnTo>
                    <a:pt x="1730" y="755"/>
                  </a:lnTo>
                  <a:lnTo>
                    <a:pt x="1754" y="950"/>
                  </a:lnTo>
                  <a:lnTo>
                    <a:pt x="1754" y="950"/>
                  </a:lnTo>
                  <a:lnTo>
                    <a:pt x="1730" y="1145"/>
                  </a:lnTo>
                  <a:lnTo>
                    <a:pt x="1681" y="1316"/>
                  </a:lnTo>
                  <a:lnTo>
                    <a:pt x="1608" y="1486"/>
                  </a:lnTo>
                  <a:lnTo>
                    <a:pt x="1511" y="1632"/>
                  </a:lnTo>
                  <a:lnTo>
                    <a:pt x="1365" y="1730"/>
                  </a:lnTo>
                  <a:lnTo>
                    <a:pt x="1218" y="1827"/>
                  </a:lnTo>
                  <a:lnTo>
                    <a:pt x="1048" y="1876"/>
                  </a:lnTo>
                  <a:lnTo>
                    <a:pt x="877" y="1900"/>
                  </a:lnTo>
                  <a:lnTo>
                    <a:pt x="877" y="1900"/>
                  </a:lnTo>
                  <a:lnTo>
                    <a:pt x="707" y="1876"/>
                  </a:lnTo>
                  <a:lnTo>
                    <a:pt x="536" y="1827"/>
                  </a:lnTo>
                  <a:lnTo>
                    <a:pt x="390" y="1730"/>
                  </a:lnTo>
                  <a:lnTo>
                    <a:pt x="244" y="1632"/>
                  </a:lnTo>
                  <a:lnTo>
                    <a:pt x="147" y="1486"/>
                  </a:lnTo>
                  <a:lnTo>
                    <a:pt x="74" y="1316"/>
                  </a:lnTo>
                  <a:lnTo>
                    <a:pt x="25" y="1145"/>
                  </a:lnTo>
                  <a:lnTo>
                    <a:pt x="1" y="950"/>
                  </a:lnTo>
                  <a:lnTo>
                    <a:pt x="1" y="950"/>
                  </a:lnTo>
                  <a:lnTo>
                    <a:pt x="25" y="755"/>
                  </a:lnTo>
                  <a:lnTo>
                    <a:pt x="74" y="585"/>
                  </a:lnTo>
                  <a:lnTo>
                    <a:pt x="147" y="414"/>
                  </a:lnTo>
                  <a:lnTo>
                    <a:pt x="244" y="268"/>
                  </a:lnTo>
                  <a:lnTo>
                    <a:pt x="390" y="171"/>
                  </a:lnTo>
                  <a:lnTo>
                    <a:pt x="536" y="73"/>
                  </a:lnTo>
                  <a:lnTo>
                    <a:pt x="707" y="25"/>
                  </a:lnTo>
                  <a:lnTo>
                    <a:pt x="877" y="0"/>
                  </a:lnTo>
                  <a:lnTo>
                    <a:pt x="877" y="0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4" name="Google Shape;824;p49"/>
            <p:cNvSpPr/>
            <p:nvPr/>
          </p:nvSpPr>
          <p:spPr>
            <a:xfrm>
              <a:off x="2041800" y="2503125"/>
              <a:ext cx="43875" cy="47525"/>
            </a:xfrm>
            <a:custGeom>
              <a:avLst/>
              <a:gdLst/>
              <a:ahLst/>
              <a:cxnLst/>
              <a:rect l="l" t="t" r="r" b="b"/>
              <a:pathLst>
                <a:path w="1755" h="1901" fill="none" extrusionOk="0">
                  <a:moveTo>
                    <a:pt x="878" y="0"/>
                  </a:moveTo>
                  <a:lnTo>
                    <a:pt x="878" y="0"/>
                  </a:lnTo>
                  <a:lnTo>
                    <a:pt x="1048" y="25"/>
                  </a:lnTo>
                  <a:lnTo>
                    <a:pt x="1219" y="73"/>
                  </a:lnTo>
                  <a:lnTo>
                    <a:pt x="1365" y="171"/>
                  </a:lnTo>
                  <a:lnTo>
                    <a:pt x="1511" y="268"/>
                  </a:lnTo>
                  <a:lnTo>
                    <a:pt x="1608" y="414"/>
                  </a:lnTo>
                  <a:lnTo>
                    <a:pt x="1681" y="585"/>
                  </a:lnTo>
                  <a:lnTo>
                    <a:pt x="1730" y="755"/>
                  </a:lnTo>
                  <a:lnTo>
                    <a:pt x="1754" y="950"/>
                  </a:lnTo>
                  <a:lnTo>
                    <a:pt x="1754" y="950"/>
                  </a:lnTo>
                  <a:lnTo>
                    <a:pt x="1730" y="1145"/>
                  </a:lnTo>
                  <a:lnTo>
                    <a:pt x="1681" y="1316"/>
                  </a:lnTo>
                  <a:lnTo>
                    <a:pt x="1608" y="1486"/>
                  </a:lnTo>
                  <a:lnTo>
                    <a:pt x="1511" y="1632"/>
                  </a:lnTo>
                  <a:lnTo>
                    <a:pt x="1365" y="1730"/>
                  </a:lnTo>
                  <a:lnTo>
                    <a:pt x="1219" y="1827"/>
                  </a:lnTo>
                  <a:lnTo>
                    <a:pt x="1048" y="1876"/>
                  </a:lnTo>
                  <a:lnTo>
                    <a:pt x="878" y="1900"/>
                  </a:lnTo>
                  <a:lnTo>
                    <a:pt x="878" y="1900"/>
                  </a:lnTo>
                  <a:lnTo>
                    <a:pt x="707" y="1876"/>
                  </a:lnTo>
                  <a:lnTo>
                    <a:pt x="537" y="1827"/>
                  </a:lnTo>
                  <a:lnTo>
                    <a:pt x="390" y="1730"/>
                  </a:lnTo>
                  <a:lnTo>
                    <a:pt x="244" y="1632"/>
                  </a:lnTo>
                  <a:lnTo>
                    <a:pt x="147" y="1486"/>
                  </a:lnTo>
                  <a:lnTo>
                    <a:pt x="74" y="1316"/>
                  </a:lnTo>
                  <a:lnTo>
                    <a:pt x="25" y="1145"/>
                  </a:lnTo>
                  <a:lnTo>
                    <a:pt x="1" y="950"/>
                  </a:lnTo>
                  <a:lnTo>
                    <a:pt x="1" y="950"/>
                  </a:lnTo>
                  <a:lnTo>
                    <a:pt x="25" y="755"/>
                  </a:lnTo>
                  <a:lnTo>
                    <a:pt x="74" y="585"/>
                  </a:lnTo>
                  <a:lnTo>
                    <a:pt x="147" y="414"/>
                  </a:lnTo>
                  <a:lnTo>
                    <a:pt x="244" y="268"/>
                  </a:lnTo>
                  <a:lnTo>
                    <a:pt x="390" y="171"/>
                  </a:lnTo>
                  <a:lnTo>
                    <a:pt x="537" y="73"/>
                  </a:lnTo>
                  <a:lnTo>
                    <a:pt x="707" y="25"/>
                  </a:lnTo>
                  <a:lnTo>
                    <a:pt x="878" y="0"/>
                  </a:lnTo>
                  <a:lnTo>
                    <a:pt x="878" y="0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5" name="Google Shape;825;p49"/>
            <p:cNvSpPr/>
            <p:nvPr/>
          </p:nvSpPr>
          <p:spPr>
            <a:xfrm>
              <a:off x="2041800" y="2584100"/>
              <a:ext cx="199750" cy="41425"/>
            </a:xfrm>
            <a:custGeom>
              <a:avLst/>
              <a:gdLst/>
              <a:ahLst/>
              <a:cxnLst/>
              <a:rect l="l" t="t" r="r" b="b"/>
              <a:pathLst>
                <a:path w="7990" h="1657" fill="none" extrusionOk="0">
                  <a:moveTo>
                    <a:pt x="1" y="1657"/>
                  </a:moveTo>
                  <a:lnTo>
                    <a:pt x="1" y="1657"/>
                  </a:lnTo>
                  <a:lnTo>
                    <a:pt x="415" y="1291"/>
                  </a:lnTo>
                  <a:lnTo>
                    <a:pt x="853" y="950"/>
                  </a:lnTo>
                  <a:lnTo>
                    <a:pt x="1340" y="683"/>
                  </a:lnTo>
                  <a:lnTo>
                    <a:pt x="1827" y="439"/>
                  </a:lnTo>
                  <a:lnTo>
                    <a:pt x="2363" y="244"/>
                  </a:lnTo>
                  <a:lnTo>
                    <a:pt x="2875" y="122"/>
                  </a:lnTo>
                  <a:lnTo>
                    <a:pt x="3435" y="49"/>
                  </a:lnTo>
                  <a:lnTo>
                    <a:pt x="3995" y="1"/>
                  </a:lnTo>
                  <a:lnTo>
                    <a:pt x="3995" y="1"/>
                  </a:lnTo>
                  <a:lnTo>
                    <a:pt x="4555" y="49"/>
                  </a:lnTo>
                  <a:lnTo>
                    <a:pt x="5115" y="122"/>
                  </a:lnTo>
                  <a:lnTo>
                    <a:pt x="5627" y="244"/>
                  </a:lnTo>
                  <a:lnTo>
                    <a:pt x="6163" y="439"/>
                  </a:lnTo>
                  <a:lnTo>
                    <a:pt x="6650" y="683"/>
                  </a:lnTo>
                  <a:lnTo>
                    <a:pt x="7137" y="950"/>
                  </a:lnTo>
                  <a:lnTo>
                    <a:pt x="7575" y="1291"/>
                  </a:lnTo>
                  <a:lnTo>
                    <a:pt x="7989" y="1657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26" name="Google Shape;826;p49"/>
          <p:cNvGrpSpPr/>
          <p:nvPr/>
        </p:nvGrpSpPr>
        <p:grpSpPr>
          <a:xfrm>
            <a:off x="2057504" y="2088866"/>
            <a:ext cx="320378" cy="320378"/>
            <a:chOff x="2623275" y="2333250"/>
            <a:chExt cx="381175" cy="381175"/>
          </a:xfrm>
        </p:grpSpPr>
        <p:sp>
          <p:nvSpPr>
            <p:cNvPr id="827" name="Google Shape;827;p49"/>
            <p:cNvSpPr/>
            <p:nvPr/>
          </p:nvSpPr>
          <p:spPr>
            <a:xfrm>
              <a:off x="2623275" y="2333250"/>
              <a:ext cx="381175" cy="381175"/>
            </a:xfrm>
            <a:custGeom>
              <a:avLst/>
              <a:gdLst/>
              <a:ahLst/>
              <a:cxnLst/>
              <a:rect l="l" t="t" r="r" b="b"/>
              <a:pathLst>
                <a:path w="15247" h="15247" fill="none" extrusionOk="0">
                  <a:moveTo>
                    <a:pt x="7624" y="0"/>
                  </a:moveTo>
                  <a:lnTo>
                    <a:pt x="7624" y="0"/>
                  </a:lnTo>
                  <a:lnTo>
                    <a:pt x="7234" y="0"/>
                  </a:lnTo>
                  <a:lnTo>
                    <a:pt x="6844" y="49"/>
                  </a:lnTo>
                  <a:lnTo>
                    <a:pt x="6455" y="98"/>
                  </a:lnTo>
                  <a:lnTo>
                    <a:pt x="6089" y="147"/>
                  </a:lnTo>
                  <a:lnTo>
                    <a:pt x="5724" y="244"/>
                  </a:lnTo>
                  <a:lnTo>
                    <a:pt x="5359" y="341"/>
                  </a:lnTo>
                  <a:lnTo>
                    <a:pt x="4994" y="463"/>
                  </a:lnTo>
                  <a:lnTo>
                    <a:pt x="4653" y="609"/>
                  </a:lnTo>
                  <a:lnTo>
                    <a:pt x="4312" y="755"/>
                  </a:lnTo>
                  <a:lnTo>
                    <a:pt x="3995" y="926"/>
                  </a:lnTo>
                  <a:lnTo>
                    <a:pt x="3678" y="1096"/>
                  </a:lnTo>
                  <a:lnTo>
                    <a:pt x="3362" y="1291"/>
                  </a:lnTo>
                  <a:lnTo>
                    <a:pt x="3069" y="1510"/>
                  </a:lnTo>
                  <a:lnTo>
                    <a:pt x="2777" y="1730"/>
                  </a:lnTo>
                  <a:lnTo>
                    <a:pt x="2509" y="1973"/>
                  </a:lnTo>
                  <a:lnTo>
                    <a:pt x="2241" y="2241"/>
                  </a:lnTo>
                  <a:lnTo>
                    <a:pt x="1973" y="2509"/>
                  </a:lnTo>
                  <a:lnTo>
                    <a:pt x="1730" y="2777"/>
                  </a:lnTo>
                  <a:lnTo>
                    <a:pt x="1511" y="3069"/>
                  </a:lnTo>
                  <a:lnTo>
                    <a:pt x="1292" y="3361"/>
                  </a:lnTo>
                  <a:lnTo>
                    <a:pt x="1097" y="3678"/>
                  </a:lnTo>
                  <a:lnTo>
                    <a:pt x="926" y="3995"/>
                  </a:lnTo>
                  <a:lnTo>
                    <a:pt x="756" y="4311"/>
                  </a:lnTo>
                  <a:lnTo>
                    <a:pt x="610" y="4652"/>
                  </a:lnTo>
                  <a:lnTo>
                    <a:pt x="463" y="4993"/>
                  </a:lnTo>
                  <a:lnTo>
                    <a:pt x="342" y="5358"/>
                  </a:lnTo>
                  <a:lnTo>
                    <a:pt x="244" y="5724"/>
                  </a:lnTo>
                  <a:lnTo>
                    <a:pt x="147" y="6089"/>
                  </a:lnTo>
                  <a:lnTo>
                    <a:pt x="98" y="6454"/>
                  </a:lnTo>
                  <a:lnTo>
                    <a:pt x="49" y="6844"/>
                  </a:lnTo>
                  <a:lnTo>
                    <a:pt x="1" y="7234"/>
                  </a:lnTo>
                  <a:lnTo>
                    <a:pt x="1" y="7623"/>
                  </a:lnTo>
                  <a:lnTo>
                    <a:pt x="1" y="7623"/>
                  </a:lnTo>
                  <a:lnTo>
                    <a:pt x="1" y="8013"/>
                  </a:lnTo>
                  <a:lnTo>
                    <a:pt x="49" y="8403"/>
                  </a:lnTo>
                  <a:lnTo>
                    <a:pt x="98" y="8793"/>
                  </a:lnTo>
                  <a:lnTo>
                    <a:pt x="147" y="9158"/>
                  </a:lnTo>
                  <a:lnTo>
                    <a:pt x="244" y="9523"/>
                  </a:lnTo>
                  <a:lnTo>
                    <a:pt x="342" y="9889"/>
                  </a:lnTo>
                  <a:lnTo>
                    <a:pt x="463" y="10254"/>
                  </a:lnTo>
                  <a:lnTo>
                    <a:pt x="610" y="10595"/>
                  </a:lnTo>
                  <a:lnTo>
                    <a:pt x="756" y="10936"/>
                  </a:lnTo>
                  <a:lnTo>
                    <a:pt x="926" y="11252"/>
                  </a:lnTo>
                  <a:lnTo>
                    <a:pt x="1097" y="11569"/>
                  </a:lnTo>
                  <a:lnTo>
                    <a:pt x="1292" y="11886"/>
                  </a:lnTo>
                  <a:lnTo>
                    <a:pt x="1511" y="12178"/>
                  </a:lnTo>
                  <a:lnTo>
                    <a:pt x="1730" y="12470"/>
                  </a:lnTo>
                  <a:lnTo>
                    <a:pt x="1973" y="12738"/>
                  </a:lnTo>
                  <a:lnTo>
                    <a:pt x="2241" y="13006"/>
                  </a:lnTo>
                  <a:lnTo>
                    <a:pt x="2509" y="13274"/>
                  </a:lnTo>
                  <a:lnTo>
                    <a:pt x="2777" y="13517"/>
                  </a:lnTo>
                  <a:lnTo>
                    <a:pt x="3069" y="13737"/>
                  </a:lnTo>
                  <a:lnTo>
                    <a:pt x="3362" y="13956"/>
                  </a:lnTo>
                  <a:lnTo>
                    <a:pt x="3678" y="14151"/>
                  </a:lnTo>
                  <a:lnTo>
                    <a:pt x="3995" y="14321"/>
                  </a:lnTo>
                  <a:lnTo>
                    <a:pt x="4312" y="14492"/>
                  </a:lnTo>
                  <a:lnTo>
                    <a:pt x="4653" y="14638"/>
                  </a:lnTo>
                  <a:lnTo>
                    <a:pt x="4994" y="14784"/>
                  </a:lnTo>
                  <a:lnTo>
                    <a:pt x="5359" y="14906"/>
                  </a:lnTo>
                  <a:lnTo>
                    <a:pt x="5724" y="15003"/>
                  </a:lnTo>
                  <a:lnTo>
                    <a:pt x="6089" y="15100"/>
                  </a:lnTo>
                  <a:lnTo>
                    <a:pt x="6455" y="15149"/>
                  </a:lnTo>
                  <a:lnTo>
                    <a:pt x="6844" y="15198"/>
                  </a:lnTo>
                  <a:lnTo>
                    <a:pt x="7234" y="15247"/>
                  </a:lnTo>
                  <a:lnTo>
                    <a:pt x="7624" y="15247"/>
                  </a:lnTo>
                  <a:lnTo>
                    <a:pt x="7624" y="15247"/>
                  </a:lnTo>
                  <a:lnTo>
                    <a:pt x="8014" y="15247"/>
                  </a:lnTo>
                  <a:lnTo>
                    <a:pt x="8403" y="15198"/>
                  </a:lnTo>
                  <a:lnTo>
                    <a:pt x="8793" y="15149"/>
                  </a:lnTo>
                  <a:lnTo>
                    <a:pt x="9158" y="15100"/>
                  </a:lnTo>
                  <a:lnTo>
                    <a:pt x="9524" y="15003"/>
                  </a:lnTo>
                  <a:lnTo>
                    <a:pt x="9889" y="14906"/>
                  </a:lnTo>
                  <a:lnTo>
                    <a:pt x="10254" y="14784"/>
                  </a:lnTo>
                  <a:lnTo>
                    <a:pt x="10595" y="14638"/>
                  </a:lnTo>
                  <a:lnTo>
                    <a:pt x="10936" y="14492"/>
                  </a:lnTo>
                  <a:lnTo>
                    <a:pt x="11253" y="14321"/>
                  </a:lnTo>
                  <a:lnTo>
                    <a:pt x="11569" y="14151"/>
                  </a:lnTo>
                  <a:lnTo>
                    <a:pt x="11886" y="13956"/>
                  </a:lnTo>
                  <a:lnTo>
                    <a:pt x="12178" y="13737"/>
                  </a:lnTo>
                  <a:lnTo>
                    <a:pt x="12470" y="13517"/>
                  </a:lnTo>
                  <a:lnTo>
                    <a:pt x="12738" y="13274"/>
                  </a:lnTo>
                  <a:lnTo>
                    <a:pt x="13006" y="13006"/>
                  </a:lnTo>
                  <a:lnTo>
                    <a:pt x="13274" y="12738"/>
                  </a:lnTo>
                  <a:lnTo>
                    <a:pt x="13518" y="12470"/>
                  </a:lnTo>
                  <a:lnTo>
                    <a:pt x="13737" y="12178"/>
                  </a:lnTo>
                  <a:lnTo>
                    <a:pt x="13956" y="11886"/>
                  </a:lnTo>
                  <a:lnTo>
                    <a:pt x="14151" y="11569"/>
                  </a:lnTo>
                  <a:lnTo>
                    <a:pt x="14321" y="11252"/>
                  </a:lnTo>
                  <a:lnTo>
                    <a:pt x="14492" y="10936"/>
                  </a:lnTo>
                  <a:lnTo>
                    <a:pt x="14638" y="10595"/>
                  </a:lnTo>
                  <a:lnTo>
                    <a:pt x="14784" y="10254"/>
                  </a:lnTo>
                  <a:lnTo>
                    <a:pt x="14906" y="9889"/>
                  </a:lnTo>
                  <a:lnTo>
                    <a:pt x="15003" y="9523"/>
                  </a:lnTo>
                  <a:lnTo>
                    <a:pt x="15101" y="9158"/>
                  </a:lnTo>
                  <a:lnTo>
                    <a:pt x="15150" y="8793"/>
                  </a:lnTo>
                  <a:lnTo>
                    <a:pt x="15198" y="8403"/>
                  </a:lnTo>
                  <a:lnTo>
                    <a:pt x="15247" y="8013"/>
                  </a:lnTo>
                  <a:lnTo>
                    <a:pt x="15247" y="7623"/>
                  </a:lnTo>
                  <a:lnTo>
                    <a:pt x="15247" y="7623"/>
                  </a:lnTo>
                  <a:lnTo>
                    <a:pt x="15247" y="7234"/>
                  </a:lnTo>
                  <a:lnTo>
                    <a:pt x="15198" y="6844"/>
                  </a:lnTo>
                  <a:lnTo>
                    <a:pt x="15150" y="6454"/>
                  </a:lnTo>
                  <a:lnTo>
                    <a:pt x="15101" y="6089"/>
                  </a:lnTo>
                  <a:lnTo>
                    <a:pt x="15003" y="5724"/>
                  </a:lnTo>
                  <a:lnTo>
                    <a:pt x="14906" y="5358"/>
                  </a:lnTo>
                  <a:lnTo>
                    <a:pt x="14784" y="4993"/>
                  </a:lnTo>
                  <a:lnTo>
                    <a:pt x="14638" y="4652"/>
                  </a:lnTo>
                  <a:lnTo>
                    <a:pt x="14492" y="4311"/>
                  </a:lnTo>
                  <a:lnTo>
                    <a:pt x="14321" y="3995"/>
                  </a:lnTo>
                  <a:lnTo>
                    <a:pt x="14151" y="3678"/>
                  </a:lnTo>
                  <a:lnTo>
                    <a:pt x="13956" y="3361"/>
                  </a:lnTo>
                  <a:lnTo>
                    <a:pt x="13737" y="3069"/>
                  </a:lnTo>
                  <a:lnTo>
                    <a:pt x="13518" y="2777"/>
                  </a:lnTo>
                  <a:lnTo>
                    <a:pt x="13274" y="2509"/>
                  </a:lnTo>
                  <a:lnTo>
                    <a:pt x="13006" y="2241"/>
                  </a:lnTo>
                  <a:lnTo>
                    <a:pt x="12738" y="1973"/>
                  </a:lnTo>
                  <a:lnTo>
                    <a:pt x="12470" y="1730"/>
                  </a:lnTo>
                  <a:lnTo>
                    <a:pt x="12178" y="1510"/>
                  </a:lnTo>
                  <a:lnTo>
                    <a:pt x="11886" y="1291"/>
                  </a:lnTo>
                  <a:lnTo>
                    <a:pt x="11569" y="1096"/>
                  </a:lnTo>
                  <a:lnTo>
                    <a:pt x="11253" y="926"/>
                  </a:lnTo>
                  <a:lnTo>
                    <a:pt x="10936" y="755"/>
                  </a:lnTo>
                  <a:lnTo>
                    <a:pt x="10595" y="609"/>
                  </a:lnTo>
                  <a:lnTo>
                    <a:pt x="10254" y="463"/>
                  </a:lnTo>
                  <a:lnTo>
                    <a:pt x="9889" y="341"/>
                  </a:lnTo>
                  <a:lnTo>
                    <a:pt x="9524" y="244"/>
                  </a:lnTo>
                  <a:lnTo>
                    <a:pt x="9158" y="147"/>
                  </a:lnTo>
                  <a:lnTo>
                    <a:pt x="8793" y="98"/>
                  </a:lnTo>
                  <a:lnTo>
                    <a:pt x="8403" y="49"/>
                  </a:lnTo>
                  <a:lnTo>
                    <a:pt x="8014" y="0"/>
                  </a:lnTo>
                  <a:lnTo>
                    <a:pt x="7624" y="0"/>
                  </a:lnTo>
                  <a:lnTo>
                    <a:pt x="7624" y="0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8" name="Google Shape;828;p49"/>
            <p:cNvSpPr/>
            <p:nvPr/>
          </p:nvSpPr>
          <p:spPr>
            <a:xfrm>
              <a:off x="2869875" y="2503125"/>
              <a:ext cx="43875" cy="47525"/>
            </a:xfrm>
            <a:custGeom>
              <a:avLst/>
              <a:gdLst/>
              <a:ahLst/>
              <a:cxnLst/>
              <a:rect l="l" t="t" r="r" b="b"/>
              <a:pathLst>
                <a:path w="1755" h="1901" fill="none" extrusionOk="0">
                  <a:moveTo>
                    <a:pt x="877" y="0"/>
                  </a:moveTo>
                  <a:lnTo>
                    <a:pt x="877" y="0"/>
                  </a:lnTo>
                  <a:lnTo>
                    <a:pt x="1048" y="25"/>
                  </a:lnTo>
                  <a:lnTo>
                    <a:pt x="1218" y="73"/>
                  </a:lnTo>
                  <a:lnTo>
                    <a:pt x="1364" y="171"/>
                  </a:lnTo>
                  <a:lnTo>
                    <a:pt x="1510" y="268"/>
                  </a:lnTo>
                  <a:lnTo>
                    <a:pt x="1608" y="414"/>
                  </a:lnTo>
                  <a:lnTo>
                    <a:pt x="1681" y="585"/>
                  </a:lnTo>
                  <a:lnTo>
                    <a:pt x="1730" y="755"/>
                  </a:lnTo>
                  <a:lnTo>
                    <a:pt x="1754" y="950"/>
                  </a:lnTo>
                  <a:lnTo>
                    <a:pt x="1754" y="950"/>
                  </a:lnTo>
                  <a:lnTo>
                    <a:pt x="1730" y="1145"/>
                  </a:lnTo>
                  <a:lnTo>
                    <a:pt x="1681" y="1316"/>
                  </a:lnTo>
                  <a:lnTo>
                    <a:pt x="1608" y="1486"/>
                  </a:lnTo>
                  <a:lnTo>
                    <a:pt x="1510" y="1632"/>
                  </a:lnTo>
                  <a:lnTo>
                    <a:pt x="1364" y="1730"/>
                  </a:lnTo>
                  <a:lnTo>
                    <a:pt x="1218" y="1827"/>
                  </a:lnTo>
                  <a:lnTo>
                    <a:pt x="1048" y="1876"/>
                  </a:lnTo>
                  <a:lnTo>
                    <a:pt x="877" y="1900"/>
                  </a:lnTo>
                  <a:lnTo>
                    <a:pt x="877" y="1900"/>
                  </a:lnTo>
                  <a:lnTo>
                    <a:pt x="707" y="1876"/>
                  </a:lnTo>
                  <a:lnTo>
                    <a:pt x="536" y="1827"/>
                  </a:lnTo>
                  <a:lnTo>
                    <a:pt x="390" y="1730"/>
                  </a:lnTo>
                  <a:lnTo>
                    <a:pt x="244" y="1632"/>
                  </a:lnTo>
                  <a:lnTo>
                    <a:pt x="147" y="1486"/>
                  </a:lnTo>
                  <a:lnTo>
                    <a:pt x="74" y="1316"/>
                  </a:lnTo>
                  <a:lnTo>
                    <a:pt x="25" y="1145"/>
                  </a:lnTo>
                  <a:lnTo>
                    <a:pt x="0" y="950"/>
                  </a:lnTo>
                  <a:lnTo>
                    <a:pt x="0" y="950"/>
                  </a:lnTo>
                  <a:lnTo>
                    <a:pt x="25" y="755"/>
                  </a:lnTo>
                  <a:lnTo>
                    <a:pt x="74" y="585"/>
                  </a:lnTo>
                  <a:lnTo>
                    <a:pt x="147" y="414"/>
                  </a:lnTo>
                  <a:lnTo>
                    <a:pt x="244" y="268"/>
                  </a:lnTo>
                  <a:lnTo>
                    <a:pt x="390" y="171"/>
                  </a:lnTo>
                  <a:lnTo>
                    <a:pt x="536" y="73"/>
                  </a:lnTo>
                  <a:lnTo>
                    <a:pt x="707" y="25"/>
                  </a:lnTo>
                  <a:lnTo>
                    <a:pt x="877" y="0"/>
                  </a:lnTo>
                  <a:lnTo>
                    <a:pt x="877" y="0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9" name="Google Shape;829;p49"/>
            <p:cNvSpPr/>
            <p:nvPr/>
          </p:nvSpPr>
          <p:spPr>
            <a:xfrm>
              <a:off x="2714000" y="2503125"/>
              <a:ext cx="43875" cy="47525"/>
            </a:xfrm>
            <a:custGeom>
              <a:avLst/>
              <a:gdLst/>
              <a:ahLst/>
              <a:cxnLst/>
              <a:rect l="l" t="t" r="r" b="b"/>
              <a:pathLst>
                <a:path w="1755" h="1901" fill="none" extrusionOk="0">
                  <a:moveTo>
                    <a:pt x="877" y="1900"/>
                  </a:moveTo>
                  <a:lnTo>
                    <a:pt x="877" y="1900"/>
                  </a:lnTo>
                  <a:lnTo>
                    <a:pt x="707" y="1876"/>
                  </a:lnTo>
                  <a:lnTo>
                    <a:pt x="536" y="1827"/>
                  </a:lnTo>
                  <a:lnTo>
                    <a:pt x="390" y="1730"/>
                  </a:lnTo>
                  <a:lnTo>
                    <a:pt x="244" y="1632"/>
                  </a:lnTo>
                  <a:lnTo>
                    <a:pt x="147" y="1486"/>
                  </a:lnTo>
                  <a:lnTo>
                    <a:pt x="74" y="1316"/>
                  </a:lnTo>
                  <a:lnTo>
                    <a:pt x="25" y="1145"/>
                  </a:lnTo>
                  <a:lnTo>
                    <a:pt x="1" y="950"/>
                  </a:lnTo>
                  <a:lnTo>
                    <a:pt x="1" y="950"/>
                  </a:lnTo>
                  <a:lnTo>
                    <a:pt x="25" y="755"/>
                  </a:lnTo>
                  <a:lnTo>
                    <a:pt x="74" y="585"/>
                  </a:lnTo>
                  <a:lnTo>
                    <a:pt x="147" y="414"/>
                  </a:lnTo>
                  <a:lnTo>
                    <a:pt x="244" y="268"/>
                  </a:lnTo>
                  <a:lnTo>
                    <a:pt x="390" y="171"/>
                  </a:lnTo>
                  <a:lnTo>
                    <a:pt x="536" y="73"/>
                  </a:lnTo>
                  <a:lnTo>
                    <a:pt x="707" y="25"/>
                  </a:lnTo>
                  <a:lnTo>
                    <a:pt x="877" y="0"/>
                  </a:lnTo>
                  <a:lnTo>
                    <a:pt x="877" y="0"/>
                  </a:lnTo>
                  <a:lnTo>
                    <a:pt x="1048" y="25"/>
                  </a:lnTo>
                  <a:lnTo>
                    <a:pt x="1218" y="73"/>
                  </a:lnTo>
                  <a:lnTo>
                    <a:pt x="1365" y="171"/>
                  </a:lnTo>
                  <a:lnTo>
                    <a:pt x="1511" y="268"/>
                  </a:lnTo>
                  <a:lnTo>
                    <a:pt x="1608" y="414"/>
                  </a:lnTo>
                  <a:lnTo>
                    <a:pt x="1681" y="585"/>
                  </a:lnTo>
                  <a:lnTo>
                    <a:pt x="1730" y="755"/>
                  </a:lnTo>
                  <a:lnTo>
                    <a:pt x="1754" y="950"/>
                  </a:lnTo>
                  <a:lnTo>
                    <a:pt x="1754" y="950"/>
                  </a:lnTo>
                  <a:lnTo>
                    <a:pt x="1730" y="1145"/>
                  </a:lnTo>
                  <a:lnTo>
                    <a:pt x="1681" y="1316"/>
                  </a:lnTo>
                  <a:lnTo>
                    <a:pt x="1608" y="1486"/>
                  </a:lnTo>
                  <a:lnTo>
                    <a:pt x="1511" y="1632"/>
                  </a:lnTo>
                  <a:lnTo>
                    <a:pt x="1365" y="1730"/>
                  </a:lnTo>
                  <a:lnTo>
                    <a:pt x="1218" y="1827"/>
                  </a:lnTo>
                  <a:lnTo>
                    <a:pt x="1048" y="1876"/>
                  </a:lnTo>
                  <a:lnTo>
                    <a:pt x="877" y="1900"/>
                  </a:lnTo>
                  <a:lnTo>
                    <a:pt x="877" y="1900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0" name="Google Shape;830;p49"/>
            <p:cNvSpPr/>
            <p:nvPr/>
          </p:nvSpPr>
          <p:spPr>
            <a:xfrm>
              <a:off x="2810200" y="2595675"/>
              <a:ext cx="99875" cy="31075"/>
            </a:xfrm>
            <a:custGeom>
              <a:avLst/>
              <a:gdLst/>
              <a:ahLst/>
              <a:cxnLst/>
              <a:rect l="l" t="t" r="r" b="b"/>
              <a:pathLst>
                <a:path w="3995" h="1243" fill="none" extrusionOk="0">
                  <a:moveTo>
                    <a:pt x="1" y="1242"/>
                  </a:moveTo>
                  <a:lnTo>
                    <a:pt x="3995" y="0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31" name="Google Shape;831;p49"/>
          <p:cNvGrpSpPr/>
          <p:nvPr/>
        </p:nvGrpSpPr>
        <p:grpSpPr>
          <a:xfrm>
            <a:off x="2697209" y="2033603"/>
            <a:ext cx="170937" cy="426827"/>
            <a:chOff x="3384375" y="2267500"/>
            <a:chExt cx="203375" cy="507825"/>
          </a:xfrm>
        </p:grpSpPr>
        <p:sp>
          <p:nvSpPr>
            <p:cNvPr id="832" name="Google Shape;832;p49"/>
            <p:cNvSpPr/>
            <p:nvPr/>
          </p:nvSpPr>
          <p:spPr>
            <a:xfrm>
              <a:off x="3384375" y="2373425"/>
              <a:ext cx="203375" cy="401900"/>
            </a:xfrm>
            <a:custGeom>
              <a:avLst/>
              <a:gdLst/>
              <a:ahLst/>
              <a:cxnLst/>
              <a:rect l="l" t="t" r="r" b="b"/>
              <a:pathLst>
                <a:path w="8135" h="16076" fill="none" extrusionOk="0">
                  <a:moveTo>
                    <a:pt x="4896" y="1"/>
                  </a:moveTo>
                  <a:lnTo>
                    <a:pt x="4896" y="1"/>
                  </a:lnTo>
                  <a:lnTo>
                    <a:pt x="4701" y="74"/>
                  </a:lnTo>
                  <a:lnTo>
                    <a:pt x="4506" y="147"/>
                  </a:lnTo>
                  <a:lnTo>
                    <a:pt x="4287" y="196"/>
                  </a:lnTo>
                  <a:lnTo>
                    <a:pt x="4068" y="196"/>
                  </a:lnTo>
                  <a:lnTo>
                    <a:pt x="4068" y="196"/>
                  </a:lnTo>
                  <a:lnTo>
                    <a:pt x="3848" y="196"/>
                  </a:lnTo>
                  <a:lnTo>
                    <a:pt x="3654" y="147"/>
                  </a:lnTo>
                  <a:lnTo>
                    <a:pt x="3434" y="98"/>
                  </a:lnTo>
                  <a:lnTo>
                    <a:pt x="3240" y="1"/>
                  </a:lnTo>
                  <a:lnTo>
                    <a:pt x="3240" y="1"/>
                  </a:lnTo>
                  <a:lnTo>
                    <a:pt x="2996" y="50"/>
                  </a:lnTo>
                  <a:lnTo>
                    <a:pt x="2777" y="98"/>
                  </a:lnTo>
                  <a:lnTo>
                    <a:pt x="2558" y="171"/>
                  </a:lnTo>
                  <a:lnTo>
                    <a:pt x="2363" y="269"/>
                  </a:lnTo>
                  <a:lnTo>
                    <a:pt x="2168" y="366"/>
                  </a:lnTo>
                  <a:lnTo>
                    <a:pt x="1973" y="464"/>
                  </a:lnTo>
                  <a:lnTo>
                    <a:pt x="1803" y="585"/>
                  </a:lnTo>
                  <a:lnTo>
                    <a:pt x="1632" y="731"/>
                  </a:lnTo>
                  <a:lnTo>
                    <a:pt x="1486" y="878"/>
                  </a:lnTo>
                  <a:lnTo>
                    <a:pt x="1340" y="1024"/>
                  </a:lnTo>
                  <a:lnTo>
                    <a:pt x="1072" y="1365"/>
                  </a:lnTo>
                  <a:lnTo>
                    <a:pt x="853" y="1779"/>
                  </a:lnTo>
                  <a:lnTo>
                    <a:pt x="658" y="2193"/>
                  </a:lnTo>
                  <a:lnTo>
                    <a:pt x="488" y="2680"/>
                  </a:lnTo>
                  <a:lnTo>
                    <a:pt x="341" y="3167"/>
                  </a:lnTo>
                  <a:lnTo>
                    <a:pt x="244" y="3727"/>
                  </a:lnTo>
                  <a:lnTo>
                    <a:pt x="147" y="4287"/>
                  </a:lnTo>
                  <a:lnTo>
                    <a:pt x="73" y="4896"/>
                  </a:lnTo>
                  <a:lnTo>
                    <a:pt x="49" y="5529"/>
                  </a:lnTo>
                  <a:lnTo>
                    <a:pt x="25" y="6187"/>
                  </a:lnTo>
                  <a:lnTo>
                    <a:pt x="0" y="6869"/>
                  </a:lnTo>
                  <a:lnTo>
                    <a:pt x="0" y="6869"/>
                  </a:lnTo>
                  <a:lnTo>
                    <a:pt x="25" y="7015"/>
                  </a:lnTo>
                  <a:lnTo>
                    <a:pt x="49" y="7161"/>
                  </a:lnTo>
                  <a:lnTo>
                    <a:pt x="98" y="7307"/>
                  </a:lnTo>
                  <a:lnTo>
                    <a:pt x="171" y="7405"/>
                  </a:lnTo>
                  <a:lnTo>
                    <a:pt x="268" y="7502"/>
                  </a:lnTo>
                  <a:lnTo>
                    <a:pt x="390" y="7575"/>
                  </a:lnTo>
                  <a:lnTo>
                    <a:pt x="512" y="7624"/>
                  </a:lnTo>
                  <a:lnTo>
                    <a:pt x="658" y="7648"/>
                  </a:lnTo>
                  <a:lnTo>
                    <a:pt x="658" y="7648"/>
                  </a:lnTo>
                  <a:lnTo>
                    <a:pt x="804" y="7624"/>
                  </a:lnTo>
                  <a:lnTo>
                    <a:pt x="926" y="7575"/>
                  </a:lnTo>
                  <a:lnTo>
                    <a:pt x="1048" y="7502"/>
                  </a:lnTo>
                  <a:lnTo>
                    <a:pt x="1145" y="7405"/>
                  </a:lnTo>
                  <a:lnTo>
                    <a:pt x="1218" y="7307"/>
                  </a:lnTo>
                  <a:lnTo>
                    <a:pt x="1267" y="7161"/>
                  </a:lnTo>
                  <a:lnTo>
                    <a:pt x="1291" y="7015"/>
                  </a:lnTo>
                  <a:lnTo>
                    <a:pt x="1316" y="6869"/>
                  </a:lnTo>
                  <a:lnTo>
                    <a:pt x="1316" y="6869"/>
                  </a:lnTo>
                  <a:lnTo>
                    <a:pt x="1340" y="6260"/>
                  </a:lnTo>
                  <a:lnTo>
                    <a:pt x="1413" y="5554"/>
                  </a:lnTo>
                  <a:lnTo>
                    <a:pt x="1510" y="4847"/>
                  </a:lnTo>
                  <a:lnTo>
                    <a:pt x="1632" y="4141"/>
                  </a:lnTo>
                  <a:lnTo>
                    <a:pt x="1754" y="3532"/>
                  </a:lnTo>
                  <a:lnTo>
                    <a:pt x="1876" y="3021"/>
                  </a:lnTo>
                  <a:lnTo>
                    <a:pt x="1998" y="2680"/>
                  </a:lnTo>
                  <a:lnTo>
                    <a:pt x="2046" y="2607"/>
                  </a:lnTo>
                  <a:lnTo>
                    <a:pt x="2095" y="2582"/>
                  </a:lnTo>
                  <a:lnTo>
                    <a:pt x="2095" y="2582"/>
                  </a:lnTo>
                  <a:lnTo>
                    <a:pt x="2095" y="2631"/>
                  </a:lnTo>
                  <a:lnTo>
                    <a:pt x="2119" y="2729"/>
                  </a:lnTo>
                  <a:lnTo>
                    <a:pt x="2119" y="3143"/>
                  </a:lnTo>
                  <a:lnTo>
                    <a:pt x="2071" y="4555"/>
                  </a:lnTo>
                  <a:lnTo>
                    <a:pt x="1949" y="6577"/>
                  </a:lnTo>
                  <a:lnTo>
                    <a:pt x="1827" y="8842"/>
                  </a:lnTo>
                  <a:lnTo>
                    <a:pt x="1535" y="13128"/>
                  </a:lnTo>
                  <a:lnTo>
                    <a:pt x="1389" y="15077"/>
                  </a:lnTo>
                  <a:lnTo>
                    <a:pt x="1389" y="15077"/>
                  </a:lnTo>
                  <a:lnTo>
                    <a:pt x="1389" y="15247"/>
                  </a:lnTo>
                  <a:lnTo>
                    <a:pt x="1413" y="15418"/>
                  </a:lnTo>
                  <a:lnTo>
                    <a:pt x="1462" y="15564"/>
                  </a:lnTo>
                  <a:lnTo>
                    <a:pt x="1559" y="15710"/>
                  </a:lnTo>
                  <a:lnTo>
                    <a:pt x="1657" y="15856"/>
                  </a:lnTo>
                  <a:lnTo>
                    <a:pt x="1778" y="15953"/>
                  </a:lnTo>
                  <a:lnTo>
                    <a:pt x="1924" y="16026"/>
                  </a:lnTo>
                  <a:lnTo>
                    <a:pt x="2095" y="16075"/>
                  </a:lnTo>
                  <a:lnTo>
                    <a:pt x="2095" y="16075"/>
                  </a:lnTo>
                  <a:lnTo>
                    <a:pt x="2217" y="16075"/>
                  </a:lnTo>
                  <a:lnTo>
                    <a:pt x="2217" y="16075"/>
                  </a:lnTo>
                  <a:lnTo>
                    <a:pt x="2387" y="16075"/>
                  </a:lnTo>
                  <a:lnTo>
                    <a:pt x="2509" y="16026"/>
                  </a:lnTo>
                  <a:lnTo>
                    <a:pt x="2655" y="15953"/>
                  </a:lnTo>
                  <a:lnTo>
                    <a:pt x="2777" y="15880"/>
                  </a:lnTo>
                  <a:lnTo>
                    <a:pt x="2874" y="15758"/>
                  </a:lnTo>
                  <a:lnTo>
                    <a:pt x="2947" y="15637"/>
                  </a:lnTo>
                  <a:lnTo>
                    <a:pt x="3020" y="15491"/>
                  </a:lnTo>
                  <a:lnTo>
                    <a:pt x="3045" y="15344"/>
                  </a:lnTo>
                  <a:lnTo>
                    <a:pt x="3702" y="8525"/>
                  </a:lnTo>
                  <a:lnTo>
                    <a:pt x="3702" y="8525"/>
                  </a:lnTo>
                  <a:lnTo>
                    <a:pt x="3727" y="8452"/>
                  </a:lnTo>
                  <a:lnTo>
                    <a:pt x="3775" y="8330"/>
                  </a:lnTo>
                  <a:lnTo>
                    <a:pt x="3824" y="8282"/>
                  </a:lnTo>
                  <a:lnTo>
                    <a:pt x="3873" y="8208"/>
                  </a:lnTo>
                  <a:lnTo>
                    <a:pt x="3970" y="8184"/>
                  </a:lnTo>
                  <a:lnTo>
                    <a:pt x="4068" y="8160"/>
                  </a:lnTo>
                  <a:lnTo>
                    <a:pt x="4068" y="8160"/>
                  </a:lnTo>
                  <a:lnTo>
                    <a:pt x="4165" y="8184"/>
                  </a:lnTo>
                  <a:lnTo>
                    <a:pt x="4263" y="8208"/>
                  </a:lnTo>
                  <a:lnTo>
                    <a:pt x="4311" y="8282"/>
                  </a:lnTo>
                  <a:lnTo>
                    <a:pt x="4360" y="8330"/>
                  </a:lnTo>
                  <a:lnTo>
                    <a:pt x="4409" y="8452"/>
                  </a:lnTo>
                  <a:lnTo>
                    <a:pt x="4433" y="8525"/>
                  </a:lnTo>
                  <a:lnTo>
                    <a:pt x="5091" y="15344"/>
                  </a:lnTo>
                  <a:lnTo>
                    <a:pt x="5091" y="15344"/>
                  </a:lnTo>
                  <a:lnTo>
                    <a:pt x="5115" y="15491"/>
                  </a:lnTo>
                  <a:lnTo>
                    <a:pt x="5188" y="15637"/>
                  </a:lnTo>
                  <a:lnTo>
                    <a:pt x="5261" y="15758"/>
                  </a:lnTo>
                  <a:lnTo>
                    <a:pt x="5358" y="15880"/>
                  </a:lnTo>
                  <a:lnTo>
                    <a:pt x="5480" y="15953"/>
                  </a:lnTo>
                  <a:lnTo>
                    <a:pt x="5626" y="16026"/>
                  </a:lnTo>
                  <a:lnTo>
                    <a:pt x="5748" y="16075"/>
                  </a:lnTo>
                  <a:lnTo>
                    <a:pt x="5919" y="16075"/>
                  </a:lnTo>
                  <a:lnTo>
                    <a:pt x="5919" y="16075"/>
                  </a:lnTo>
                  <a:lnTo>
                    <a:pt x="6040" y="16075"/>
                  </a:lnTo>
                  <a:lnTo>
                    <a:pt x="6040" y="16075"/>
                  </a:lnTo>
                  <a:lnTo>
                    <a:pt x="6211" y="16026"/>
                  </a:lnTo>
                  <a:lnTo>
                    <a:pt x="6357" y="15953"/>
                  </a:lnTo>
                  <a:lnTo>
                    <a:pt x="6479" y="15856"/>
                  </a:lnTo>
                  <a:lnTo>
                    <a:pt x="6576" y="15710"/>
                  </a:lnTo>
                  <a:lnTo>
                    <a:pt x="6674" y="15564"/>
                  </a:lnTo>
                  <a:lnTo>
                    <a:pt x="6722" y="15418"/>
                  </a:lnTo>
                  <a:lnTo>
                    <a:pt x="6747" y="15247"/>
                  </a:lnTo>
                  <a:lnTo>
                    <a:pt x="6747" y="15077"/>
                  </a:lnTo>
                  <a:lnTo>
                    <a:pt x="6747" y="15077"/>
                  </a:lnTo>
                  <a:lnTo>
                    <a:pt x="6601" y="13128"/>
                  </a:lnTo>
                  <a:lnTo>
                    <a:pt x="6333" y="8890"/>
                  </a:lnTo>
                  <a:lnTo>
                    <a:pt x="6187" y="6601"/>
                  </a:lnTo>
                  <a:lnTo>
                    <a:pt x="6089" y="4604"/>
                  </a:lnTo>
                  <a:lnTo>
                    <a:pt x="6040" y="3167"/>
                  </a:lnTo>
                  <a:lnTo>
                    <a:pt x="6040" y="2753"/>
                  </a:lnTo>
                  <a:lnTo>
                    <a:pt x="6040" y="2582"/>
                  </a:lnTo>
                  <a:lnTo>
                    <a:pt x="6040" y="2582"/>
                  </a:lnTo>
                  <a:lnTo>
                    <a:pt x="6065" y="2582"/>
                  </a:lnTo>
                  <a:lnTo>
                    <a:pt x="6089" y="2582"/>
                  </a:lnTo>
                  <a:lnTo>
                    <a:pt x="6138" y="2680"/>
                  </a:lnTo>
                  <a:lnTo>
                    <a:pt x="6235" y="2996"/>
                  </a:lnTo>
                  <a:lnTo>
                    <a:pt x="6381" y="3484"/>
                  </a:lnTo>
                  <a:lnTo>
                    <a:pt x="6503" y="4117"/>
                  </a:lnTo>
                  <a:lnTo>
                    <a:pt x="6625" y="4823"/>
                  </a:lnTo>
                  <a:lnTo>
                    <a:pt x="6722" y="5554"/>
                  </a:lnTo>
                  <a:lnTo>
                    <a:pt x="6795" y="6260"/>
                  </a:lnTo>
                  <a:lnTo>
                    <a:pt x="6820" y="6869"/>
                  </a:lnTo>
                  <a:lnTo>
                    <a:pt x="6820" y="6869"/>
                  </a:lnTo>
                  <a:lnTo>
                    <a:pt x="6844" y="7015"/>
                  </a:lnTo>
                  <a:lnTo>
                    <a:pt x="6869" y="7161"/>
                  </a:lnTo>
                  <a:lnTo>
                    <a:pt x="6917" y="7307"/>
                  </a:lnTo>
                  <a:lnTo>
                    <a:pt x="6990" y="7405"/>
                  </a:lnTo>
                  <a:lnTo>
                    <a:pt x="7088" y="7502"/>
                  </a:lnTo>
                  <a:lnTo>
                    <a:pt x="7209" y="7575"/>
                  </a:lnTo>
                  <a:lnTo>
                    <a:pt x="7331" y="7624"/>
                  </a:lnTo>
                  <a:lnTo>
                    <a:pt x="7477" y="7648"/>
                  </a:lnTo>
                  <a:lnTo>
                    <a:pt x="7477" y="7648"/>
                  </a:lnTo>
                  <a:lnTo>
                    <a:pt x="7624" y="7624"/>
                  </a:lnTo>
                  <a:lnTo>
                    <a:pt x="7745" y="7575"/>
                  </a:lnTo>
                  <a:lnTo>
                    <a:pt x="7867" y="7502"/>
                  </a:lnTo>
                  <a:lnTo>
                    <a:pt x="7964" y="7405"/>
                  </a:lnTo>
                  <a:lnTo>
                    <a:pt x="8038" y="7307"/>
                  </a:lnTo>
                  <a:lnTo>
                    <a:pt x="8086" y="7161"/>
                  </a:lnTo>
                  <a:lnTo>
                    <a:pt x="8111" y="7015"/>
                  </a:lnTo>
                  <a:lnTo>
                    <a:pt x="8135" y="6869"/>
                  </a:lnTo>
                  <a:lnTo>
                    <a:pt x="8135" y="6869"/>
                  </a:lnTo>
                  <a:lnTo>
                    <a:pt x="8111" y="5505"/>
                  </a:lnTo>
                  <a:lnTo>
                    <a:pt x="8086" y="4872"/>
                  </a:lnTo>
                  <a:lnTo>
                    <a:pt x="8038" y="4287"/>
                  </a:lnTo>
                  <a:lnTo>
                    <a:pt x="7964" y="3703"/>
                  </a:lnTo>
                  <a:lnTo>
                    <a:pt x="7867" y="3167"/>
                  </a:lnTo>
                  <a:lnTo>
                    <a:pt x="7745" y="2656"/>
                  </a:lnTo>
                  <a:lnTo>
                    <a:pt x="7599" y="2168"/>
                  </a:lnTo>
                  <a:lnTo>
                    <a:pt x="7404" y="1754"/>
                  </a:lnTo>
                  <a:lnTo>
                    <a:pt x="7185" y="1365"/>
                  </a:lnTo>
                  <a:lnTo>
                    <a:pt x="7063" y="1170"/>
                  </a:lnTo>
                  <a:lnTo>
                    <a:pt x="6917" y="999"/>
                  </a:lnTo>
                  <a:lnTo>
                    <a:pt x="6771" y="853"/>
                  </a:lnTo>
                  <a:lnTo>
                    <a:pt x="6625" y="707"/>
                  </a:lnTo>
                  <a:lnTo>
                    <a:pt x="6454" y="561"/>
                  </a:lnTo>
                  <a:lnTo>
                    <a:pt x="6260" y="439"/>
                  </a:lnTo>
                  <a:lnTo>
                    <a:pt x="6065" y="342"/>
                  </a:lnTo>
                  <a:lnTo>
                    <a:pt x="5870" y="244"/>
                  </a:lnTo>
                  <a:lnTo>
                    <a:pt x="5651" y="171"/>
                  </a:lnTo>
                  <a:lnTo>
                    <a:pt x="5407" y="98"/>
                  </a:lnTo>
                  <a:lnTo>
                    <a:pt x="5164" y="50"/>
                  </a:lnTo>
                  <a:lnTo>
                    <a:pt x="4896" y="1"/>
                  </a:lnTo>
                  <a:lnTo>
                    <a:pt x="4896" y="1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3" name="Google Shape;833;p49"/>
            <p:cNvSpPr/>
            <p:nvPr/>
          </p:nvSpPr>
          <p:spPr>
            <a:xfrm>
              <a:off x="3443425" y="2267500"/>
              <a:ext cx="85275" cy="93775"/>
            </a:xfrm>
            <a:custGeom>
              <a:avLst/>
              <a:gdLst/>
              <a:ahLst/>
              <a:cxnLst/>
              <a:rect l="l" t="t" r="r" b="b"/>
              <a:pathLst>
                <a:path w="3411" h="3751" fill="none" extrusionOk="0">
                  <a:moveTo>
                    <a:pt x="1" y="1705"/>
                  </a:moveTo>
                  <a:lnTo>
                    <a:pt x="1" y="1705"/>
                  </a:lnTo>
                  <a:lnTo>
                    <a:pt x="1" y="1510"/>
                  </a:lnTo>
                  <a:lnTo>
                    <a:pt x="25" y="1315"/>
                  </a:lnTo>
                  <a:lnTo>
                    <a:pt x="74" y="1145"/>
                  </a:lnTo>
                  <a:lnTo>
                    <a:pt x="123" y="999"/>
                  </a:lnTo>
                  <a:lnTo>
                    <a:pt x="196" y="852"/>
                  </a:lnTo>
                  <a:lnTo>
                    <a:pt x="293" y="706"/>
                  </a:lnTo>
                  <a:lnTo>
                    <a:pt x="391" y="585"/>
                  </a:lnTo>
                  <a:lnTo>
                    <a:pt x="488" y="463"/>
                  </a:lnTo>
                  <a:lnTo>
                    <a:pt x="610" y="341"/>
                  </a:lnTo>
                  <a:lnTo>
                    <a:pt x="756" y="268"/>
                  </a:lnTo>
                  <a:lnTo>
                    <a:pt x="902" y="171"/>
                  </a:lnTo>
                  <a:lnTo>
                    <a:pt x="1048" y="122"/>
                  </a:lnTo>
                  <a:lnTo>
                    <a:pt x="1194" y="49"/>
                  </a:lnTo>
                  <a:lnTo>
                    <a:pt x="1365" y="24"/>
                  </a:lnTo>
                  <a:lnTo>
                    <a:pt x="1535" y="0"/>
                  </a:lnTo>
                  <a:lnTo>
                    <a:pt x="1706" y="0"/>
                  </a:lnTo>
                  <a:lnTo>
                    <a:pt x="1706" y="0"/>
                  </a:lnTo>
                  <a:lnTo>
                    <a:pt x="1876" y="0"/>
                  </a:lnTo>
                  <a:lnTo>
                    <a:pt x="2047" y="24"/>
                  </a:lnTo>
                  <a:lnTo>
                    <a:pt x="2217" y="49"/>
                  </a:lnTo>
                  <a:lnTo>
                    <a:pt x="2363" y="122"/>
                  </a:lnTo>
                  <a:lnTo>
                    <a:pt x="2509" y="171"/>
                  </a:lnTo>
                  <a:lnTo>
                    <a:pt x="2656" y="268"/>
                  </a:lnTo>
                  <a:lnTo>
                    <a:pt x="2802" y="341"/>
                  </a:lnTo>
                  <a:lnTo>
                    <a:pt x="2923" y="463"/>
                  </a:lnTo>
                  <a:lnTo>
                    <a:pt x="3021" y="585"/>
                  </a:lnTo>
                  <a:lnTo>
                    <a:pt x="3118" y="706"/>
                  </a:lnTo>
                  <a:lnTo>
                    <a:pt x="3216" y="852"/>
                  </a:lnTo>
                  <a:lnTo>
                    <a:pt x="3289" y="999"/>
                  </a:lnTo>
                  <a:lnTo>
                    <a:pt x="3337" y="1145"/>
                  </a:lnTo>
                  <a:lnTo>
                    <a:pt x="3386" y="1315"/>
                  </a:lnTo>
                  <a:lnTo>
                    <a:pt x="3411" y="1510"/>
                  </a:lnTo>
                  <a:lnTo>
                    <a:pt x="3411" y="1705"/>
                  </a:lnTo>
                  <a:lnTo>
                    <a:pt x="3411" y="1705"/>
                  </a:lnTo>
                  <a:lnTo>
                    <a:pt x="3411" y="1900"/>
                  </a:lnTo>
                  <a:lnTo>
                    <a:pt x="3386" y="2095"/>
                  </a:lnTo>
                  <a:lnTo>
                    <a:pt x="3337" y="2265"/>
                  </a:lnTo>
                  <a:lnTo>
                    <a:pt x="3289" y="2460"/>
                  </a:lnTo>
                  <a:lnTo>
                    <a:pt x="3216" y="2630"/>
                  </a:lnTo>
                  <a:lnTo>
                    <a:pt x="3118" y="2801"/>
                  </a:lnTo>
                  <a:lnTo>
                    <a:pt x="3021" y="2971"/>
                  </a:lnTo>
                  <a:lnTo>
                    <a:pt x="2923" y="3117"/>
                  </a:lnTo>
                  <a:lnTo>
                    <a:pt x="2802" y="3264"/>
                  </a:lnTo>
                  <a:lnTo>
                    <a:pt x="2656" y="3385"/>
                  </a:lnTo>
                  <a:lnTo>
                    <a:pt x="2509" y="3483"/>
                  </a:lnTo>
                  <a:lnTo>
                    <a:pt x="2363" y="3580"/>
                  </a:lnTo>
                  <a:lnTo>
                    <a:pt x="2217" y="3653"/>
                  </a:lnTo>
                  <a:lnTo>
                    <a:pt x="2047" y="3702"/>
                  </a:lnTo>
                  <a:lnTo>
                    <a:pt x="1876" y="3751"/>
                  </a:lnTo>
                  <a:lnTo>
                    <a:pt x="1706" y="3751"/>
                  </a:lnTo>
                  <a:lnTo>
                    <a:pt x="1706" y="3751"/>
                  </a:lnTo>
                  <a:lnTo>
                    <a:pt x="1535" y="3751"/>
                  </a:lnTo>
                  <a:lnTo>
                    <a:pt x="1365" y="3702"/>
                  </a:lnTo>
                  <a:lnTo>
                    <a:pt x="1194" y="3653"/>
                  </a:lnTo>
                  <a:lnTo>
                    <a:pt x="1048" y="3580"/>
                  </a:lnTo>
                  <a:lnTo>
                    <a:pt x="902" y="3483"/>
                  </a:lnTo>
                  <a:lnTo>
                    <a:pt x="756" y="3385"/>
                  </a:lnTo>
                  <a:lnTo>
                    <a:pt x="610" y="3264"/>
                  </a:lnTo>
                  <a:lnTo>
                    <a:pt x="488" y="3117"/>
                  </a:lnTo>
                  <a:lnTo>
                    <a:pt x="391" y="2971"/>
                  </a:lnTo>
                  <a:lnTo>
                    <a:pt x="293" y="2801"/>
                  </a:lnTo>
                  <a:lnTo>
                    <a:pt x="196" y="2630"/>
                  </a:lnTo>
                  <a:lnTo>
                    <a:pt x="123" y="2460"/>
                  </a:lnTo>
                  <a:lnTo>
                    <a:pt x="74" y="2265"/>
                  </a:lnTo>
                  <a:lnTo>
                    <a:pt x="25" y="2095"/>
                  </a:lnTo>
                  <a:lnTo>
                    <a:pt x="1" y="1900"/>
                  </a:lnTo>
                  <a:lnTo>
                    <a:pt x="1" y="1705"/>
                  </a:lnTo>
                  <a:lnTo>
                    <a:pt x="1" y="1705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34" name="Google Shape;834;p49"/>
          <p:cNvGrpSpPr/>
          <p:nvPr/>
        </p:nvGrpSpPr>
        <p:grpSpPr>
          <a:xfrm>
            <a:off x="3842516" y="2087836"/>
            <a:ext cx="140237" cy="318339"/>
            <a:chOff x="4747025" y="2332025"/>
            <a:chExt cx="166850" cy="378750"/>
          </a:xfrm>
        </p:grpSpPr>
        <p:sp>
          <p:nvSpPr>
            <p:cNvPr id="835" name="Google Shape;835;p49"/>
            <p:cNvSpPr/>
            <p:nvPr/>
          </p:nvSpPr>
          <p:spPr>
            <a:xfrm>
              <a:off x="4747025" y="2427025"/>
              <a:ext cx="166850" cy="283750"/>
            </a:xfrm>
            <a:custGeom>
              <a:avLst/>
              <a:gdLst/>
              <a:ahLst/>
              <a:cxnLst/>
              <a:rect l="l" t="t" r="r" b="b"/>
              <a:pathLst>
                <a:path w="6674" h="11350" fill="none" extrusionOk="0">
                  <a:moveTo>
                    <a:pt x="4019" y="0"/>
                  </a:moveTo>
                  <a:lnTo>
                    <a:pt x="4019" y="0"/>
                  </a:lnTo>
                  <a:lnTo>
                    <a:pt x="3873" y="73"/>
                  </a:lnTo>
                  <a:lnTo>
                    <a:pt x="3703" y="122"/>
                  </a:lnTo>
                  <a:lnTo>
                    <a:pt x="3508" y="171"/>
                  </a:lnTo>
                  <a:lnTo>
                    <a:pt x="3337" y="171"/>
                  </a:lnTo>
                  <a:lnTo>
                    <a:pt x="3337" y="171"/>
                  </a:lnTo>
                  <a:lnTo>
                    <a:pt x="3167" y="171"/>
                  </a:lnTo>
                  <a:lnTo>
                    <a:pt x="2996" y="146"/>
                  </a:lnTo>
                  <a:lnTo>
                    <a:pt x="2826" y="73"/>
                  </a:lnTo>
                  <a:lnTo>
                    <a:pt x="2655" y="24"/>
                  </a:lnTo>
                  <a:lnTo>
                    <a:pt x="2655" y="24"/>
                  </a:lnTo>
                  <a:lnTo>
                    <a:pt x="2412" y="24"/>
                  </a:lnTo>
                  <a:lnTo>
                    <a:pt x="2168" y="97"/>
                  </a:lnTo>
                  <a:lnTo>
                    <a:pt x="1949" y="171"/>
                  </a:lnTo>
                  <a:lnTo>
                    <a:pt x="1706" y="317"/>
                  </a:lnTo>
                  <a:lnTo>
                    <a:pt x="1486" y="487"/>
                  </a:lnTo>
                  <a:lnTo>
                    <a:pt x="1243" y="682"/>
                  </a:lnTo>
                  <a:lnTo>
                    <a:pt x="1048" y="926"/>
                  </a:lnTo>
                  <a:lnTo>
                    <a:pt x="853" y="1193"/>
                  </a:lnTo>
                  <a:lnTo>
                    <a:pt x="658" y="1510"/>
                  </a:lnTo>
                  <a:lnTo>
                    <a:pt x="512" y="1851"/>
                  </a:lnTo>
                  <a:lnTo>
                    <a:pt x="366" y="2216"/>
                  </a:lnTo>
                  <a:lnTo>
                    <a:pt x="244" y="2630"/>
                  </a:lnTo>
                  <a:lnTo>
                    <a:pt x="123" y="3093"/>
                  </a:lnTo>
                  <a:lnTo>
                    <a:pt x="49" y="3580"/>
                  </a:lnTo>
                  <a:lnTo>
                    <a:pt x="1" y="4092"/>
                  </a:lnTo>
                  <a:lnTo>
                    <a:pt x="1" y="4652"/>
                  </a:lnTo>
                  <a:lnTo>
                    <a:pt x="1" y="4652"/>
                  </a:lnTo>
                  <a:lnTo>
                    <a:pt x="1" y="4774"/>
                  </a:lnTo>
                  <a:lnTo>
                    <a:pt x="25" y="4895"/>
                  </a:lnTo>
                  <a:lnTo>
                    <a:pt x="74" y="4993"/>
                  </a:lnTo>
                  <a:lnTo>
                    <a:pt x="147" y="5090"/>
                  </a:lnTo>
                  <a:lnTo>
                    <a:pt x="220" y="5163"/>
                  </a:lnTo>
                  <a:lnTo>
                    <a:pt x="317" y="5236"/>
                  </a:lnTo>
                  <a:lnTo>
                    <a:pt x="415" y="5261"/>
                  </a:lnTo>
                  <a:lnTo>
                    <a:pt x="537" y="5285"/>
                  </a:lnTo>
                  <a:lnTo>
                    <a:pt x="537" y="5285"/>
                  </a:lnTo>
                  <a:lnTo>
                    <a:pt x="658" y="5261"/>
                  </a:lnTo>
                  <a:lnTo>
                    <a:pt x="756" y="5236"/>
                  </a:lnTo>
                  <a:lnTo>
                    <a:pt x="853" y="5163"/>
                  </a:lnTo>
                  <a:lnTo>
                    <a:pt x="926" y="5090"/>
                  </a:lnTo>
                  <a:lnTo>
                    <a:pt x="999" y="4993"/>
                  </a:lnTo>
                  <a:lnTo>
                    <a:pt x="1024" y="4895"/>
                  </a:lnTo>
                  <a:lnTo>
                    <a:pt x="1048" y="4774"/>
                  </a:lnTo>
                  <a:lnTo>
                    <a:pt x="1072" y="4652"/>
                  </a:lnTo>
                  <a:lnTo>
                    <a:pt x="1072" y="4652"/>
                  </a:lnTo>
                  <a:lnTo>
                    <a:pt x="1097" y="4189"/>
                  </a:lnTo>
                  <a:lnTo>
                    <a:pt x="1145" y="3726"/>
                  </a:lnTo>
                  <a:lnTo>
                    <a:pt x="1218" y="3312"/>
                  </a:lnTo>
                  <a:lnTo>
                    <a:pt x="1316" y="2923"/>
                  </a:lnTo>
                  <a:lnTo>
                    <a:pt x="1438" y="2582"/>
                  </a:lnTo>
                  <a:lnTo>
                    <a:pt x="1535" y="2338"/>
                  </a:lnTo>
                  <a:lnTo>
                    <a:pt x="1633" y="2168"/>
                  </a:lnTo>
                  <a:lnTo>
                    <a:pt x="1681" y="2143"/>
                  </a:lnTo>
                  <a:lnTo>
                    <a:pt x="1706" y="2143"/>
                  </a:lnTo>
                  <a:lnTo>
                    <a:pt x="1706" y="2143"/>
                  </a:lnTo>
                  <a:lnTo>
                    <a:pt x="1730" y="2241"/>
                  </a:lnTo>
                  <a:lnTo>
                    <a:pt x="1730" y="2509"/>
                  </a:lnTo>
                  <a:lnTo>
                    <a:pt x="1681" y="3483"/>
                  </a:lnTo>
                  <a:lnTo>
                    <a:pt x="1608" y="4822"/>
                  </a:lnTo>
                  <a:lnTo>
                    <a:pt x="1486" y="6357"/>
                  </a:lnTo>
                  <a:lnTo>
                    <a:pt x="1243" y="9231"/>
                  </a:lnTo>
                  <a:lnTo>
                    <a:pt x="1145" y="10521"/>
                  </a:lnTo>
                  <a:lnTo>
                    <a:pt x="1145" y="10521"/>
                  </a:lnTo>
                  <a:lnTo>
                    <a:pt x="1145" y="10668"/>
                  </a:lnTo>
                  <a:lnTo>
                    <a:pt x="1145" y="10814"/>
                  </a:lnTo>
                  <a:lnTo>
                    <a:pt x="1194" y="10935"/>
                  </a:lnTo>
                  <a:lnTo>
                    <a:pt x="1267" y="11057"/>
                  </a:lnTo>
                  <a:lnTo>
                    <a:pt x="1340" y="11155"/>
                  </a:lnTo>
                  <a:lnTo>
                    <a:pt x="1462" y="11252"/>
                  </a:lnTo>
                  <a:lnTo>
                    <a:pt x="1584" y="11325"/>
                  </a:lnTo>
                  <a:lnTo>
                    <a:pt x="1706" y="11349"/>
                  </a:lnTo>
                  <a:lnTo>
                    <a:pt x="1706" y="11349"/>
                  </a:lnTo>
                  <a:lnTo>
                    <a:pt x="1827" y="11349"/>
                  </a:lnTo>
                  <a:lnTo>
                    <a:pt x="1827" y="11349"/>
                  </a:lnTo>
                  <a:lnTo>
                    <a:pt x="1949" y="11349"/>
                  </a:lnTo>
                  <a:lnTo>
                    <a:pt x="2071" y="11325"/>
                  </a:lnTo>
                  <a:lnTo>
                    <a:pt x="2168" y="11252"/>
                  </a:lnTo>
                  <a:lnTo>
                    <a:pt x="2266" y="11179"/>
                  </a:lnTo>
                  <a:lnTo>
                    <a:pt x="2339" y="11106"/>
                  </a:lnTo>
                  <a:lnTo>
                    <a:pt x="2412" y="11008"/>
                  </a:lnTo>
                  <a:lnTo>
                    <a:pt x="2461" y="10887"/>
                  </a:lnTo>
                  <a:lnTo>
                    <a:pt x="2509" y="10765"/>
                  </a:lnTo>
                  <a:lnTo>
                    <a:pt x="3045" y="7014"/>
                  </a:lnTo>
                  <a:lnTo>
                    <a:pt x="3045" y="7014"/>
                  </a:lnTo>
                  <a:lnTo>
                    <a:pt x="3045" y="6966"/>
                  </a:lnTo>
                  <a:lnTo>
                    <a:pt x="3094" y="6868"/>
                  </a:lnTo>
                  <a:lnTo>
                    <a:pt x="3143" y="6819"/>
                  </a:lnTo>
                  <a:lnTo>
                    <a:pt x="3191" y="6771"/>
                  </a:lnTo>
                  <a:lnTo>
                    <a:pt x="3264" y="6746"/>
                  </a:lnTo>
                  <a:lnTo>
                    <a:pt x="3337" y="6722"/>
                  </a:lnTo>
                  <a:lnTo>
                    <a:pt x="3337" y="6722"/>
                  </a:lnTo>
                  <a:lnTo>
                    <a:pt x="3410" y="6746"/>
                  </a:lnTo>
                  <a:lnTo>
                    <a:pt x="3484" y="6771"/>
                  </a:lnTo>
                  <a:lnTo>
                    <a:pt x="3532" y="6819"/>
                  </a:lnTo>
                  <a:lnTo>
                    <a:pt x="3581" y="6868"/>
                  </a:lnTo>
                  <a:lnTo>
                    <a:pt x="3630" y="6966"/>
                  </a:lnTo>
                  <a:lnTo>
                    <a:pt x="3630" y="7014"/>
                  </a:lnTo>
                  <a:lnTo>
                    <a:pt x="4165" y="10765"/>
                  </a:lnTo>
                  <a:lnTo>
                    <a:pt x="4165" y="10765"/>
                  </a:lnTo>
                  <a:lnTo>
                    <a:pt x="4214" y="10887"/>
                  </a:lnTo>
                  <a:lnTo>
                    <a:pt x="4263" y="11008"/>
                  </a:lnTo>
                  <a:lnTo>
                    <a:pt x="4336" y="11106"/>
                  </a:lnTo>
                  <a:lnTo>
                    <a:pt x="4409" y="11179"/>
                  </a:lnTo>
                  <a:lnTo>
                    <a:pt x="4506" y="11252"/>
                  </a:lnTo>
                  <a:lnTo>
                    <a:pt x="4604" y="11325"/>
                  </a:lnTo>
                  <a:lnTo>
                    <a:pt x="4726" y="11349"/>
                  </a:lnTo>
                  <a:lnTo>
                    <a:pt x="4847" y="11349"/>
                  </a:lnTo>
                  <a:lnTo>
                    <a:pt x="4847" y="11349"/>
                  </a:lnTo>
                  <a:lnTo>
                    <a:pt x="4969" y="11349"/>
                  </a:lnTo>
                  <a:lnTo>
                    <a:pt x="4969" y="11349"/>
                  </a:lnTo>
                  <a:lnTo>
                    <a:pt x="5091" y="11325"/>
                  </a:lnTo>
                  <a:lnTo>
                    <a:pt x="5213" y="11252"/>
                  </a:lnTo>
                  <a:lnTo>
                    <a:pt x="5334" y="11155"/>
                  </a:lnTo>
                  <a:lnTo>
                    <a:pt x="5408" y="11057"/>
                  </a:lnTo>
                  <a:lnTo>
                    <a:pt x="5481" y="10935"/>
                  </a:lnTo>
                  <a:lnTo>
                    <a:pt x="5529" y="10814"/>
                  </a:lnTo>
                  <a:lnTo>
                    <a:pt x="5529" y="10668"/>
                  </a:lnTo>
                  <a:lnTo>
                    <a:pt x="5529" y="10521"/>
                  </a:lnTo>
                  <a:lnTo>
                    <a:pt x="5529" y="10521"/>
                  </a:lnTo>
                  <a:lnTo>
                    <a:pt x="5188" y="6381"/>
                  </a:lnTo>
                  <a:lnTo>
                    <a:pt x="4994" y="3507"/>
                  </a:lnTo>
                  <a:lnTo>
                    <a:pt x="4945" y="2533"/>
                  </a:lnTo>
                  <a:lnTo>
                    <a:pt x="4945" y="2241"/>
                  </a:lnTo>
                  <a:lnTo>
                    <a:pt x="4969" y="2143"/>
                  </a:lnTo>
                  <a:lnTo>
                    <a:pt x="4969" y="2143"/>
                  </a:lnTo>
                  <a:lnTo>
                    <a:pt x="4994" y="2143"/>
                  </a:lnTo>
                  <a:lnTo>
                    <a:pt x="5042" y="2168"/>
                  </a:lnTo>
                  <a:lnTo>
                    <a:pt x="5140" y="2314"/>
                  </a:lnTo>
                  <a:lnTo>
                    <a:pt x="5237" y="2557"/>
                  </a:lnTo>
                  <a:lnTo>
                    <a:pt x="5334" y="2898"/>
                  </a:lnTo>
                  <a:lnTo>
                    <a:pt x="5432" y="3288"/>
                  </a:lnTo>
                  <a:lnTo>
                    <a:pt x="5529" y="3726"/>
                  </a:lnTo>
                  <a:lnTo>
                    <a:pt x="5578" y="4189"/>
                  </a:lnTo>
                  <a:lnTo>
                    <a:pt x="5602" y="4652"/>
                  </a:lnTo>
                  <a:lnTo>
                    <a:pt x="5602" y="4652"/>
                  </a:lnTo>
                  <a:lnTo>
                    <a:pt x="5627" y="4774"/>
                  </a:lnTo>
                  <a:lnTo>
                    <a:pt x="5651" y="4895"/>
                  </a:lnTo>
                  <a:lnTo>
                    <a:pt x="5675" y="4993"/>
                  </a:lnTo>
                  <a:lnTo>
                    <a:pt x="5749" y="5090"/>
                  </a:lnTo>
                  <a:lnTo>
                    <a:pt x="5822" y="5163"/>
                  </a:lnTo>
                  <a:lnTo>
                    <a:pt x="5919" y="5236"/>
                  </a:lnTo>
                  <a:lnTo>
                    <a:pt x="6016" y="5261"/>
                  </a:lnTo>
                  <a:lnTo>
                    <a:pt x="6138" y="5285"/>
                  </a:lnTo>
                  <a:lnTo>
                    <a:pt x="6138" y="5285"/>
                  </a:lnTo>
                  <a:lnTo>
                    <a:pt x="6260" y="5261"/>
                  </a:lnTo>
                  <a:lnTo>
                    <a:pt x="6357" y="5236"/>
                  </a:lnTo>
                  <a:lnTo>
                    <a:pt x="6455" y="5163"/>
                  </a:lnTo>
                  <a:lnTo>
                    <a:pt x="6528" y="5090"/>
                  </a:lnTo>
                  <a:lnTo>
                    <a:pt x="6601" y="4993"/>
                  </a:lnTo>
                  <a:lnTo>
                    <a:pt x="6650" y="4895"/>
                  </a:lnTo>
                  <a:lnTo>
                    <a:pt x="6674" y="4774"/>
                  </a:lnTo>
                  <a:lnTo>
                    <a:pt x="6674" y="4652"/>
                  </a:lnTo>
                  <a:lnTo>
                    <a:pt x="6674" y="4652"/>
                  </a:lnTo>
                  <a:lnTo>
                    <a:pt x="6674" y="4092"/>
                  </a:lnTo>
                  <a:lnTo>
                    <a:pt x="6625" y="3556"/>
                  </a:lnTo>
                  <a:lnTo>
                    <a:pt x="6552" y="3069"/>
                  </a:lnTo>
                  <a:lnTo>
                    <a:pt x="6455" y="2630"/>
                  </a:lnTo>
                  <a:lnTo>
                    <a:pt x="6357" y="2216"/>
                  </a:lnTo>
                  <a:lnTo>
                    <a:pt x="6211" y="1827"/>
                  </a:lnTo>
                  <a:lnTo>
                    <a:pt x="6065" y="1486"/>
                  </a:lnTo>
                  <a:lnTo>
                    <a:pt x="5895" y="1169"/>
                  </a:lnTo>
                  <a:lnTo>
                    <a:pt x="5700" y="901"/>
                  </a:lnTo>
                  <a:lnTo>
                    <a:pt x="5505" y="658"/>
                  </a:lnTo>
                  <a:lnTo>
                    <a:pt x="5286" y="463"/>
                  </a:lnTo>
                  <a:lnTo>
                    <a:pt x="5042" y="292"/>
                  </a:lnTo>
                  <a:lnTo>
                    <a:pt x="4799" y="171"/>
                  </a:lnTo>
                  <a:lnTo>
                    <a:pt x="4555" y="73"/>
                  </a:lnTo>
                  <a:lnTo>
                    <a:pt x="4287" y="24"/>
                  </a:lnTo>
                  <a:lnTo>
                    <a:pt x="4019" y="0"/>
                  </a:lnTo>
                  <a:lnTo>
                    <a:pt x="4019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6" name="Google Shape;836;p49"/>
            <p:cNvSpPr/>
            <p:nvPr/>
          </p:nvSpPr>
          <p:spPr>
            <a:xfrm>
              <a:off x="4792100" y="2332025"/>
              <a:ext cx="76725" cy="84050"/>
            </a:xfrm>
            <a:custGeom>
              <a:avLst/>
              <a:gdLst/>
              <a:ahLst/>
              <a:cxnLst/>
              <a:rect l="l" t="t" r="r" b="b"/>
              <a:pathLst>
                <a:path w="3069" h="3362" fill="none" extrusionOk="0">
                  <a:moveTo>
                    <a:pt x="0" y="1511"/>
                  </a:moveTo>
                  <a:lnTo>
                    <a:pt x="0" y="1511"/>
                  </a:lnTo>
                  <a:lnTo>
                    <a:pt x="24" y="1340"/>
                  </a:lnTo>
                  <a:lnTo>
                    <a:pt x="49" y="1170"/>
                  </a:lnTo>
                  <a:lnTo>
                    <a:pt x="73" y="1024"/>
                  </a:lnTo>
                  <a:lnTo>
                    <a:pt x="122" y="877"/>
                  </a:lnTo>
                  <a:lnTo>
                    <a:pt x="195" y="756"/>
                  </a:lnTo>
                  <a:lnTo>
                    <a:pt x="268" y="634"/>
                  </a:lnTo>
                  <a:lnTo>
                    <a:pt x="365" y="512"/>
                  </a:lnTo>
                  <a:lnTo>
                    <a:pt x="463" y="415"/>
                  </a:lnTo>
                  <a:lnTo>
                    <a:pt x="682" y="220"/>
                  </a:lnTo>
                  <a:lnTo>
                    <a:pt x="950" y="98"/>
                  </a:lnTo>
                  <a:lnTo>
                    <a:pt x="1218" y="25"/>
                  </a:lnTo>
                  <a:lnTo>
                    <a:pt x="1534" y="1"/>
                  </a:lnTo>
                  <a:lnTo>
                    <a:pt x="1534" y="1"/>
                  </a:lnTo>
                  <a:lnTo>
                    <a:pt x="1851" y="25"/>
                  </a:lnTo>
                  <a:lnTo>
                    <a:pt x="2119" y="98"/>
                  </a:lnTo>
                  <a:lnTo>
                    <a:pt x="2387" y="220"/>
                  </a:lnTo>
                  <a:lnTo>
                    <a:pt x="2606" y="415"/>
                  </a:lnTo>
                  <a:lnTo>
                    <a:pt x="2703" y="512"/>
                  </a:lnTo>
                  <a:lnTo>
                    <a:pt x="2801" y="634"/>
                  </a:lnTo>
                  <a:lnTo>
                    <a:pt x="2874" y="756"/>
                  </a:lnTo>
                  <a:lnTo>
                    <a:pt x="2947" y="877"/>
                  </a:lnTo>
                  <a:lnTo>
                    <a:pt x="2996" y="1024"/>
                  </a:lnTo>
                  <a:lnTo>
                    <a:pt x="3020" y="1170"/>
                  </a:lnTo>
                  <a:lnTo>
                    <a:pt x="3044" y="1340"/>
                  </a:lnTo>
                  <a:lnTo>
                    <a:pt x="3069" y="1511"/>
                  </a:lnTo>
                  <a:lnTo>
                    <a:pt x="3069" y="1511"/>
                  </a:lnTo>
                  <a:lnTo>
                    <a:pt x="3044" y="1681"/>
                  </a:lnTo>
                  <a:lnTo>
                    <a:pt x="3020" y="1852"/>
                  </a:lnTo>
                  <a:lnTo>
                    <a:pt x="2947" y="2193"/>
                  </a:lnTo>
                  <a:lnTo>
                    <a:pt x="2801" y="2509"/>
                  </a:lnTo>
                  <a:lnTo>
                    <a:pt x="2606" y="2777"/>
                  </a:lnTo>
                  <a:lnTo>
                    <a:pt x="2509" y="2899"/>
                  </a:lnTo>
                  <a:lnTo>
                    <a:pt x="2387" y="3021"/>
                  </a:lnTo>
                  <a:lnTo>
                    <a:pt x="2265" y="3118"/>
                  </a:lnTo>
                  <a:lnTo>
                    <a:pt x="2119" y="3191"/>
                  </a:lnTo>
                  <a:lnTo>
                    <a:pt x="1997" y="3264"/>
                  </a:lnTo>
                  <a:lnTo>
                    <a:pt x="1851" y="3313"/>
                  </a:lnTo>
                  <a:lnTo>
                    <a:pt x="1681" y="3337"/>
                  </a:lnTo>
                  <a:lnTo>
                    <a:pt x="1534" y="3362"/>
                  </a:lnTo>
                  <a:lnTo>
                    <a:pt x="1534" y="3362"/>
                  </a:lnTo>
                  <a:lnTo>
                    <a:pt x="1388" y="3337"/>
                  </a:lnTo>
                  <a:lnTo>
                    <a:pt x="1218" y="3313"/>
                  </a:lnTo>
                  <a:lnTo>
                    <a:pt x="1072" y="3264"/>
                  </a:lnTo>
                  <a:lnTo>
                    <a:pt x="950" y="3191"/>
                  </a:lnTo>
                  <a:lnTo>
                    <a:pt x="804" y="3118"/>
                  </a:lnTo>
                  <a:lnTo>
                    <a:pt x="682" y="3021"/>
                  </a:lnTo>
                  <a:lnTo>
                    <a:pt x="560" y="2899"/>
                  </a:lnTo>
                  <a:lnTo>
                    <a:pt x="463" y="2777"/>
                  </a:lnTo>
                  <a:lnTo>
                    <a:pt x="268" y="2509"/>
                  </a:lnTo>
                  <a:lnTo>
                    <a:pt x="122" y="2193"/>
                  </a:lnTo>
                  <a:lnTo>
                    <a:pt x="49" y="1852"/>
                  </a:lnTo>
                  <a:lnTo>
                    <a:pt x="24" y="1681"/>
                  </a:lnTo>
                  <a:lnTo>
                    <a:pt x="0" y="1511"/>
                  </a:lnTo>
                  <a:lnTo>
                    <a:pt x="0" y="1511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37" name="Google Shape;837;p49"/>
          <p:cNvGrpSpPr/>
          <p:nvPr/>
        </p:nvGrpSpPr>
        <p:grpSpPr>
          <a:xfrm>
            <a:off x="3274990" y="2035641"/>
            <a:ext cx="145343" cy="422729"/>
            <a:chOff x="4071800" y="2269925"/>
            <a:chExt cx="172925" cy="502950"/>
          </a:xfrm>
        </p:grpSpPr>
        <p:sp>
          <p:nvSpPr>
            <p:cNvPr id="838" name="Google Shape;838;p49"/>
            <p:cNvSpPr/>
            <p:nvPr/>
          </p:nvSpPr>
          <p:spPr>
            <a:xfrm>
              <a:off x="4118075" y="2269925"/>
              <a:ext cx="80375" cy="91350"/>
            </a:xfrm>
            <a:custGeom>
              <a:avLst/>
              <a:gdLst/>
              <a:ahLst/>
              <a:cxnLst/>
              <a:rect l="l" t="t" r="r" b="b"/>
              <a:pathLst>
                <a:path w="3215" h="3654" fill="none" extrusionOk="0">
                  <a:moveTo>
                    <a:pt x="0" y="1657"/>
                  </a:moveTo>
                  <a:lnTo>
                    <a:pt x="0" y="1657"/>
                  </a:lnTo>
                  <a:lnTo>
                    <a:pt x="0" y="1462"/>
                  </a:lnTo>
                  <a:lnTo>
                    <a:pt x="24" y="1291"/>
                  </a:lnTo>
                  <a:lnTo>
                    <a:pt x="73" y="1121"/>
                  </a:lnTo>
                  <a:lnTo>
                    <a:pt x="122" y="975"/>
                  </a:lnTo>
                  <a:lnTo>
                    <a:pt x="195" y="829"/>
                  </a:lnTo>
                  <a:lnTo>
                    <a:pt x="268" y="682"/>
                  </a:lnTo>
                  <a:lnTo>
                    <a:pt x="365" y="561"/>
                  </a:lnTo>
                  <a:lnTo>
                    <a:pt x="463" y="439"/>
                  </a:lnTo>
                  <a:lnTo>
                    <a:pt x="585" y="341"/>
                  </a:lnTo>
                  <a:lnTo>
                    <a:pt x="706" y="244"/>
                  </a:lnTo>
                  <a:lnTo>
                    <a:pt x="853" y="171"/>
                  </a:lnTo>
                  <a:lnTo>
                    <a:pt x="974" y="122"/>
                  </a:lnTo>
                  <a:lnTo>
                    <a:pt x="1120" y="74"/>
                  </a:lnTo>
                  <a:lnTo>
                    <a:pt x="1291" y="25"/>
                  </a:lnTo>
                  <a:lnTo>
                    <a:pt x="1437" y="0"/>
                  </a:lnTo>
                  <a:lnTo>
                    <a:pt x="1608" y="0"/>
                  </a:lnTo>
                  <a:lnTo>
                    <a:pt x="1608" y="0"/>
                  </a:lnTo>
                  <a:lnTo>
                    <a:pt x="1778" y="0"/>
                  </a:lnTo>
                  <a:lnTo>
                    <a:pt x="1924" y="25"/>
                  </a:lnTo>
                  <a:lnTo>
                    <a:pt x="2095" y="74"/>
                  </a:lnTo>
                  <a:lnTo>
                    <a:pt x="2241" y="122"/>
                  </a:lnTo>
                  <a:lnTo>
                    <a:pt x="2363" y="171"/>
                  </a:lnTo>
                  <a:lnTo>
                    <a:pt x="2509" y="244"/>
                  </a:lnTo>
                  <a:lnTo>
                    <a:pt x="2630" y="341"/>
                  </a:lnTo>
                  <a:lnTo>
                    <a:pt x="2752" y="439"/>
                  </a:lnTo>
                  <a:lnTo>
                    <a:pt x="2850" y="561"/>
                  </a:lnTo>
                  <a:lnTo>
                    <a:pt x="2947" y="682"/>
                  </a:lnTo>
                  <a:lnTo>
                    <a:pt x="3020" y="829"/>
                  </a:lnTo>
                  <a:lnTo>
                    <a:pt x="3093" y="975"/>
                  </a:lnTo>
                  <a:lnTo>
                    <a:pt x="3142" y="1121"/>
                  </a:lnTo>
                  <a:lnTo>
                    <a:pt x="3191" y="1291"/>
                  </a:lnTo>
                  <a:lnTo>
                    <a:pt x="3215" y="1462"/>
                  </a:lnTo>
                  <a:lnTo>
                    <a:pt x="3215" y="1657"/>
                  </a:lnTo>
                  <a:lnTo>
                    <a:pt x="3215" y="1657"/>
                  </a:lnTo>
                  <a:lnTo>
                    <a:pt x="3215" y="1827"/>
                  </a:lnTo>
                  <a:lnTo>
                    <a:pt x="3191" y="2022"/>
                  </a:lnTo>
                  <a:lnTo>
                    <a:pt x="3142" y="2217"/>
                  </a:lnTo>
                  <a:lnTo>
                    <a:pt x="3093" y="2387"/>
                  </a:lnTo>
                  <a:lnTo>
                    <a:pt x="3020" y="2558"/>
                  </a:lnTo>
                  <a:lnTo>
                    <a:pt x="2947" y="2728"/>
                  </a:lnTo>
                  <a:lnTo>
                    <a:pt x="2850" y="2874"/>
                  </a:lnTo>
                  <a:lnTo>
                    <a:pt x="2752" y="3020"/>
                  </a:lnTo>
                  <a:lnTo>
                    <a:pt x="2630" y="3167"/>
                  </a:lnTo>
                  <a:lnTo>
                    <a:pt x="2509" y="3288"/>
                  </a:lnTo>
                  <a:lnTo>
                    <a:pt x="2363" y="3386"/>
                  </a:lnTo>
                  <a:lnTo>
                    <a:pt x="2241" y="3483"/>
                  </a:lnTo>
                  <a:lnTo>
                    <a:pt x="2095" y="3556"/>
                  </a:lnTo>
                  <a:lnTo>
                    <a:pt x="1924" y="3605"/>
                  </a:lnTo>
                  <a:lnTo>
                    <a:pt x="1778" y="3629"/>
                  </a:lnTo>
                  <a:lnTo>
                    <a:pt x="1608" y="3654"/>
                  </a:lnTo>
                  <a:lnTo>
                    <a:pt x="1608" y="3654"/>
                  </a:lnTo>
                  <a:lnTo>
                    <a:pt x="1437" y="3629"/>
                  </a:lnTo>
                  <a:lnTo>
                    <a:pt x="1291" y="3605"/>
                  </a:lnTo>
                  <a:lnTo>
                    <a:pt x="1120" y="3556"/>
                  </a:lnTo>
                  <a:lnTo>
                    <a:pt x="974" y="3483"/>
                  </a:lnTo>
                  <a:lnTo>
                    <a:pt x="853" y="3386"/>
                  </a:lnTo>
                  <a:lnTo>
                    <a:pt x="706" y="3288"/>
                  </a:lnTo>
                  <a:lnTo>
                    <a:pt x="585" y="3167"/>
                  </a:lnTo>
                  <a:lnTo>
                    <a:pt x="463" y="3020"/>
                  </a:lnTo>
                  <a:lnTo>
                    <a:pt x="365" y="2874"/>
                  </a:lnTo>
                  <a:lnTo>
                    <a:pt x="268" y="2728"/>
                  </a:lnTo>
                  <a:lnTo>
                    <a:pt x="195" y="2558"/>
                  </a:lnTo>
                  <a:lnTo>
                    <a:pt x="122" y="2387"/>
                  </a:lnTo>
                  <a:lnTo>
                    <a:pt x="73" y="2217"/>
                  </a:lnTo>
                  <a:lnTo>
                    <a:pt x="24" y="2022"/>
                  </a:lnTo>
                  <a:lnTo>
                    <a:pt x="0" y="1827"/>
                  </a:lnTo>
                  <a:lnTo>
                    <a:pt x="0" y="1657"/>
                  </a:lnTo>
                  <a:lnTo>
                    <a:pt x="0" y="1657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9" name="Google Shape;839;p49"/>
            <p:cNvSpPr/>
            <p:nvPr/>
          </p:nvSpPr>
          <p:spPr>
            <a:xfrm>
              <a:off x="4071800" y="2372825"/>
              <a:ext cx="172925" cy="400050"/>
            </a:xfrm>
            <a:custGeom>
              <a:avLst/>
              <a:gdLst/>
              <a:ahLst/>
              <a:cxnLst/>
              <a:rect l="l" t="t" r="r" b="b"/>
              <a:pathLst>
                <a:path w="6917" h="16002" fill="none" extrusionOk="0">
                  <a:moveTo>
                    <a:pt x="4189" y="0"/>
                  </a:moveTo>
                  <a:lnTo>
                    <a:pt x="4189" y="0"/>
                  </a:lnTo>
                  <a:lnTo>
                    <a:pt x="4019" y="98"/>
                  </a:lnTo>
                  <a:lnTo>
                    <a:pt x="3848" y="147"/>
                  </a:lnTo>
                  <a:lnTo>
                    <a:pt x="3653" y="195"/>
                  </a:lnTo>
                  <a:lnTo>
                    <a:pt x="3459" y="220"/>
                  </a:lnTo>
                  <a:lnTo>
                    <a:pt x="3459" y="220"/>
                  </a:lnTo>
                  <a:lnTo>
                    <a:pt x="3264" y="195"/>
                  </a:lnTo>
                  <a:lnTo>
                    <a:pt x="3069" y="147"/>
                  </a:lnTo>
                  <a:lnTo>
                    <a:pt x="2898" y="98"/>
                  </a:lnTo>
                  <a:lnTo>
                    <a:pt x="2728" y="0"/>
                  </a:lnTo>
                  <a:lnTo>
                    <a:pt x="2728" y="0"/>
                  </a:lnTo>
                  <a:lnTo>
                    <a:pt x="2533" y="49"/>
                  </a:lnTo>
                  <a:lnTo>
                    <a:pt x="2338" y="122"/>
                  </a:lnTo>
                  <a:lnTo>
                    <a:pt x="2168" y="195"/>
                  </a:lnTo>
                  <a:lnTo>
                    <a:pt x="2022" y="293"/>
                  </a:lnTo>
                  <a:lnTo>
                    <a:pt x="1705" y="488"/>
                  </a:lnTo>
                  <a:lnTo>
                    <a:pt x="1437" y="755"/>
                  </a:lnTo>
                  <a:lnTo>
                    <a:pt x="1169" y="1072"/>
                  </a:lnTo>
                  <a:lnTo>
                    <a:pt x="950" y="1413"/>
                  </a:lnTo>
                  <a:lnTo>
                    <a:pt x="755" y="1803"/>
                  </a:lnTo>
                  <a:lnTo>
                    <a:pt x="585" y="2217"/>
                  </a:lnTo>
                  <a:lnTo>
                    <a:pt x="439" y="2704"/>
                  </a:lnTo>
                  <a:lnTo>
                    <a:pt x="317" y="3191"/>
                  </a:lnTo>
                  <a:lnTo>
                    <a:pt x="219" y="3727"/>
                  </a:lnTo>
                  <a:lnTo>
                    <a:pt x="146" y="4311"/>
                  </a:lnTo>
                  <a:lnTo>
                    <a:pt x="73" y="4896"/>
                  </a:lnTo>
                  <a:lnTo>
                    <a:pt x="24" y="5529"/>
                  </a:lnTo>
                  <a:lnTo>
                    <a:pt x="0" y="6187"/>
                  </a:lnTo>
                  <a:lnTo>
                    <a:pt x="0" y="6869"/>
                  </a:lnTo>
                  <a:lnTo>
                    <a:pt x="0" y="6869"/>
                  </a:lnTo>
                  <a:lnTo>
                    <a:pt x="24" y="7015"/>
                  </a:lnTo>
                  <a:lnTo>
                    <a:pt x="49" y="7161"/>
                  </a:lnTo>
                  <a:lnTo>
                    <a:pt x="98" y="7307"/>
                  </a:lnTo>
                  <a:lnTo>
                    <a:pt x="171" y="7404"/>
                  </a:lnTo>
                  <a:lnTo>
                    <a:pt x="244" y="7502"/>
                  </a:lnTo>
                  <a:lnTo>
                    <a:pt x="317" y="7575"/>
                  </a:lnTo>
                  <a:lnTo>
                    <a:pt x="414" y="7624"/>
                  </a:lnTo>
                  <a:lnTo>
                    <a:pt x="487" y="7624"/>
                  </a:lnTo>
                  <a:lnTo>
                    <a:pt x="487" y="7624"/>
                  </a:lnTo>
                  <a:lnTo>
                    <a:pt x="633" y="7624"/>
                  </a:lnTo>
                  <a:lnTo>
                    <a:pt x="731" y="7575"/>
                  </a:lnTo>
                  <a:lnTo>
                    <a:pt x="804" y="7502"/>
                  </a:lnTo>
                  <a:lnTo>
                    <a:pt x="877" y="7404"/>
                  </a:lnTo>
                  <a:lnTo>
                    <a:pt x="926" y="7307"/>
                  </a:lnTo>
                  <a:lnTo>
                    <a:pt x="950" y="7161"/>
                  </a:lnTo>
                  <a:lnTo>
                    <a:pt x="974" y="6869"/>
                  </a:lnTo>
                  <a:lnTo>
                    <a:pt x="974" y="6869"/>
                  </a:lnTo>
                  <a:lnTo>
                    <a:pt x="999" y="6503"/>
                  </a:lnTo>
                  <a:lnTo>
                    <a:pt x="1023" y="6089"/>
                  </a:lnTo>
                  <a:lnTo>
                    <a:pt x="1145" y="5091"/>
                  </a:lnTo>
                  <a:lnTo>
                    <a:pt x="1291" y="4092"/>
                  </a:lnTo>
                  <a:lnTo>
                    <a:pt x="1364" y="3654"/>
                  </a:lnTo>
                  <a:lnTo>
                    <a:pt x="1461" y="3288"/>
                  </a:lnTo>
                  <a:lnTo>
                    <a:pt x="1461" y="3288"/>
                  </a:lnTo>
                  <a:lnTo>
                    <a:pt x="1413" y="3094"/>
                  </a:lnTo>
                  <a:lnTo>
                    <a:pt x="1388" y="2899"/>
                  </a:lnTo>
                  <a:lnTo>
                    <a:pt x="1388" y="2704"/>
                  </a:lnTo>
                  <a:lnTo>
                    <a:pt x="1413" y="2533"/>
                  </a:lnTo>
                  <a:lnTo>
                    <a:pt x="1437" y="2387"/>
                  </a:lnTo>
                  <a:lnTo>
                    <a:pt x="1510" y="2241"/>
                  </a:lnTo>
                  <a:lnTo>
                    <a:pt x="1583" y="2119"/>
                  </a:lnTo>
                  <a:lnTo>
                    <a:pt x="1656" y="2046"/>
                  </a:lnTo>
                  <a:lnTo>
                    <a:pt x="1656" y="2046"/>
                  </a:lnTo>
                  <a:lnTo>
                    <a:pt x="1583" y="2144"/>
                  </a:lnTo>
                  <a:lnTo>
                    <a:pt x="1534" y="2290"/>
                  </a:lnTo>
                  <a:lnTo>
                    <a:pt x="1486" y="2485"/>
                  </a:lnTo>
                  <a:lnTo>
                    <a:pt x="1486" y="2680"/>
                  </a:lnTo>
                  <a:lnTo>
                    <a:pt x="1510" y="2874"/>
                  </a:lnTo>
                  <a:lnTo>
                    <a:pt x="1559" y="3069"/>
                  </a:lnTo>
                  <a:lnTo>
                    <a:pt x="1608" y="3167"/>
                  </a:lnTo>
                  <a:lnTo>
                    <a:pt x="1681" y="3264"/>
                  </a:lnTo>
                  <a:lnTo>
                    <a:pt x="1754" y="3337"/>
                  </a:lnTo>
                  <a:lnTo>
                    <a:pt x="1851" y="3410"/>
                  </a:lnTo>
                  <a:lnTo>
                    <a:pt x="1851" y="3410"/>
                  </a:lnTo>
                  <a:lnTo>
                    <a:pt x="1900" y="3775"/>
                  </a:lnTo>
                  <a:lnTo>
                    <a:pt x="1924" y="3970"/>
                  </a:lnTo>
                  <a:lnTo>
                    <a:pt x="1949" y="4190"/>
                  </a:lnTo>
                  <a:lnTo>
                    <a:pt x="1924" y="4433"/>
                  </a:lnTo>
                  <a:lnTo>
                    <a:pt x="1900" y="4725"/>
                  </a:lnTo>
                  <a:lnTo>
                    <a:pt x="1827" y="5018"/>
                  </a:lnTo>
                  <a:lnTo>
                    <a:pt x="1705" y="5383"/>
                  </a:lnTo>
                  <a:lnTo>
                    <a:pt x="1705" y="5383"/>
                  </a:lnTo>
                  <a:lnTo>
                    <a:pt x="1510" y="5894"/>
                  </a:lnTo>
                  <a:lnTo>
                    <a:pt x="1364" y="6381"/>
                  </a:lnTo>
                  <a:lnTo>
                    <a:pt x="1267" y="6820"/>
                  </a:lnTo>
                  <a:lnTo>
                    <a:pt x="1218" y="7210"/>
                  </a:lnTo>
                  <a:lnTo>
                    <a:pt x="1169" y="7599"/>
                  </a:lnTo>
                  <a:lnTo>
                    <a:pt x="1169" y="7989"/>
                  </a:lnTo>
                  <a:lnTo>
                    <a:pt x="1194" y="8793"/>
                  </a:lnTo>
                  <a:lnTo>
                    <a:pt x="1194" y="8793"/>
                  </a:lnTo>
                  <a:lnTo>
                    <a:pt x="1242" y="9962"/>
                  </a:lnTo>
                  <a:lnTo>
                    <a:pt x="1291" y="11131"/>
                  </a:lnTo>
                  <a:lnTo>
                    <a:pt x="1315" y="13201"/>
                  </a:lnTo>
                  <a:lnTo>
                    <a:pt x="1340" y="14686"/>
                  </a:lnTo>
                  <a:lnTo>
                    <a:pt x="1340" y="15271"/>
                  </a:lnTo>
                  <a:lnTo>
                    <a:pt x="1340" y="15271"/>
                  </a:lnTo>
                  <a:lnTo>
                    <a:pt x="1364" y="15490"/>
                  </a:lnTo>
                  <a:lnTo>
                    <a:pt x="1413" y="15661"/>
                  </a:lnTo>
                  <a:lnTo>
                    <a:pt x="1486" y="15782"/>
                  </a:lnTo>
                  <a:lnTo>
                    <a:pt x="1583" y="15880"/>
                  </a:lnTo>
                  <a:lnTo>
                    <a:pt x="1656" y="15953"/>
                  </a:lnTo>
                  <a:lnTo>
                    <a:pt x="1729" y="15977"/>
                  </a:lnTo>
                  <a:lnTo>
                    <a:pt x="1827" y="16002"/>
                  </a:lnTo>
                  <a:lnTo>
                    <a:pt x="1827" y="16002"/>
                  </a:lnTo>
                  <a:lnTo>
                    <a:pt x="1949" y="16002"/>
                  </a:lnTo>
                  <a:lnTo>
                    <a:pt x="2070" y="15953"/>
                  </a:lnTo>
                  <a:lnTo>
                    <a:pt x="2168" y="15904"/>
                  </a:lnTo>
                  <a:lnTo>
                    <a:pt x="2241" y="15831"/>
                  </a:lnTo>
                  <a:lnTo>
                    <a:pt x="2314" y="15758"/>
                  </a:lnTo>
                  <a:lnTo>
                    <a:pt x="2387" y="15636"/>
                  </a:lnTo>
                  <a:lnTo>
                    <a:pt x="2411" y="15490"/>
                  </a:lnTo>
                  <a:lnTo>
                    <a:pt x="2460" y="15344"/>
                  </a:lnTo>
                  <a:lnTo>
                    <a:pt x="3142" y="8525"/>
                  </a:lnTo>
                  <a:lnTo>
                    <a:pt x="3142" y="8525"/>
                  </a:lnTo>
                  <a:lnTo>
                    <a:pt x="3142" y="8427"/>
                  </a:lnTo>
                  <a:lnTo>
                    <a:pt x="3191" y="8257"/>
                  </a:lnTo>
                  <a:lnTo>
                    <a:pt x="3239" y="8159"/>
                  </a:lnTo>
                  <a:lnTo>
                    <a:pt x="3288" y="8062"/>
                  </a:lnTo>
                  <a:lnTo>
                    <a:pt x="3361" y="7989"/>
                  </a:lnTo>
                  <a:lnTo>
                    <a:pt x="3459" y="7965"/>
                  </a:lnTo>
                  <a:lnTo>
                    <a:pt x="3459" y="7965"/>
                  </a:lnTo>
                  <a:lnTo>
                    <a:pt x="3556" y="7989"/>
                  </a:lnTo>
                  <a:lnTo>
                    <a:pt x="3629" y="8062"/>
                  </a:lnTo>
                  <a:lnTo>
                    <a:pt x="3678" y="8159"/>
                  </a:lnTo>
                  <a:lnTo>
                    <a:pt x="3726" y="8257"/>
                  </a:lnTo>
                  <a:lnTo>
                    <a:pt x="3775" y="8427"/>
                  </a:lnTo>
                  <a:lnTo>
                    <a:pt x="3775" y="8525"/>
                  </a:lnTo>
                  <a:lnTo>
                    <a:pt x="4457" y="15344"/>
                  </a:lnTo>
                  <a:lnTo>
                    <a:pt x="4457" y="15344"/>
                  </a:lnTo>
                  <a:lnTo>
                    <a:pt x="4506" y="15490"/>
                  </a:lnTo>
                  <a:lnTo>
                    <a:pt x="4530" y="15636"/>
                  </a:lnTo>
                  <a:lnTo>
                    <a:pt x="4603" y="15758"/>
                  </a:lnTo>
                  <a:lnTo>
                    <a:pt x="4676" y="15831"/>
                  </a:lnTo>
                  <a:lnTo>
                    <a:pt x="4749" y="15904"/>
                  </a:lnTo>
                  <a:lnTo>
                    <a:pt x="4847" y="15953"/>
                  </a:lnTo>
                  <a:lnTo>
                    <a:pt x="4969" y="16002"/>
                  </a:lnTo>
                  <a:lnTo>
                    <a:pt x="5090" y="16002"/>
                  </a:lnTo>
                  <a:lnTo>
                    <a:pt x="5090" y="16002"/>
                  </a:lnTo>
                  <a:lnTo>
                    <a:pt x="5188" y="15977"/>
                  </a:lnTo>
                  <a:lnTo>
                    <a:pt x="5261" y="15953"/>
                  </a:lnTo>
                  <a:lnTo>
                    <a:pt x="5334" y="15880"/>
                  </a:lnTo>
                  <a:lnTo>
                    <a:pt x="5431" y="15782"/>
                  </a:lnTo>
                  <a:lnTo>
                    <a:pt x="5504" y="15661"/>
                  </a:lnTo>
                  <a:lnTo>
                    <a:pt x="5553" y="15490"/>
                  </a:lnTo>
                  <a:lnTo>
                    <a:pt x="5577" y="15271"/>
                  </a:lnTo>
                  <a:lnTo>
                    <a:pt x="5577" y="15271"/>
                  </a:lnTo>
                  <a:lnTo>
                    <a:pt x="5577" y="14686"/>
                  </a:lnTo>
                  <a:lnTo>
                    <a:pt x="5602" y="13201"/>
                  </a:lnTo>
                  <a:lnTo>
                    <a:pt x="5626" y="11131"/>
                  </a:lnTo>
                  <a:lnTo>
                    <a:pt x="5675" y="9962"/>
                  </a:lnTo>
                  <a:lnTo>
                    <a:pt x="5724" y="8793"/>
                  </a:lnTo>
                  <a:lnTo>
                    <a:pt x="5724" y="8793"/>
                  </a:lnTo>
                  <a:lnTo>
                    <a:pt x="5748" y="7989"/>
                  </a:lnTo>
                  <a:lnTo>
                    <a:pt x="5748" y="7599"/>
                  </a:lnTo>
                  <a:lnTo>
                    <a:pt x="5699" y="7210"/>
                  </a:lnTo>
                  <a:lnTo>
                    <a:pt x="5650" y="6820"/>
                  </a:lnTo>
                  <a:lnTo>
                    <a:pt x="5553" y="6381"/>
                  </a:lnTo>
                  <a:lnTo>
                    <a:pt x="5407" y="5894"/>
                  </a:lnTo>
                  <a:lnTo>
                    <a:pt x="5212" y="5383"/>
                  </a:lnTo>
                  <a:lnTo>
                    <a:pt x="5212" y="5383"/>
                  </a:lnTo>
                  <a:lnTo>
                    <a:pt x="5090" y="5018"/>
                  </a:lnTo>
                  <a:lnTo>
                    <a:pt x="5017" y="4725"/>
                  </a:lnTo>
                  <a:lnTo>
                    <a:pt x="4993" y="4433"/>
                  </a:lnTo>
                  <a:lnTo>
                    <a:pt x="4969" y="4190"/>
                  </a:lnTo>
                  <a:lnTo>
                    <a:pt x="4993" y="3970"/>
                  </a:lnTo>
                  <a:lnTo>
                    <a:pt x="5017" y="3775"/>
                  </a:lnTo>
                  <a:lnTo>
                    <a:pt x="5066" y="3410"/>
                  </a:lnTo>
                  <a:lnTo>
                    <a:pt x="5066" y="3410"/>
                  </a:lnTo>
                  <a:lnTo>
                    <a:pt x="5163" y="3337"/>
                  </a:lnTo>
                  <a:lnTo>
                    <a:pt x="5236" y="3264"/>
                  </a:lnTo>
                  <a:lnTo>
                    <a:pt x="5310" y="3167"/>
                  </a:lnTo>
                  <a:lnTo>
                    <a:pt x="5358" y="3069"/>
                  </a:lnTo>
                  <a:lnTo>
                    <a:pt x="5407" y="2874"/>
                  </a:lnTo>
                  <a:lnTo>
                    <a:pt x="5431" y="2680"/>
                  </a:lnTo>
                  <a:lnTo>
                    <a:pt x="5431" y="2485"/>
                  </a:lnTo>
                  <a:lnTo>
                    <a:pt x="5383" y="2290"/>
                  </a:lnTo>
                  <a:lnTo>
                    <a:pt x="5334" y="2144"/>
                  </a:lnTo>
                  <a:lnTo>
                    <a:pt x="5261" y="2046"/>
                  </a:lnTo>
                  <a:lnTo>
                    <a:pt x="5261" y="2046"/>
                  </a:lnTo>
                  <a:lnTo>
                    <a:pt x="5334" y="2119"/>
                  </a:lnTo>
                  <a:lnTo>
                    <a:pt x="5407" y="2241"/>
                  </a:lnTo>
                  <a:lnTo>
                    <a:pt x="5480" y="2387"/>
                  </a:lnTo>
                  <a:lnTo>
                    <a:pt x="5504" y="2533"/>
                  </a:lnTo>
                  <a:lnTo>
                    <a:pt x="5529" y="2704"/>
                  </a:lnTo>
                  <a:lnTo>
                    <a:pt x="5529" y="2899"/>
                  </a:lnTo>
                  <a:lnTo>
                    <a:pt x="5504" y="3094"/>
                  </a:lnTo>
                  <a:lnTo>
                    <a:pt x="5456" y="3288"/>
                  </a:lnTo>
                  <a:lnTo>
                    <a:pt x="5456" y="3288"/>
                  </a:lnTo>
                  <a:lnTo>
                    <a:pt x="5553" y="3654"/>
                  </a:lnTo>
                  <a:lnTo>
                    <a:pt x="5626" y="4092"/>
                  </a:lnTo>
                  <a:lnTo>
                    <a:pt x="5772" y="5091"/>
                  </a:lnTo>
                  <a:lnTo>
                    <a:pt x="5894" y="6089"/>
                  </a:lnTo>
                  <a:lnTo>
                    <a:pt x="5918" y="6503"/>
                  </a:lnTo>
                  <a:lnTo>
                    <a:pt x="5943" y="6869"/>
                  </a:lnTo>
                  <a:lnTo>
                    <a:pt x="5943" y="6869"/>
                  </a:lnTo>
                  <a:lnTo>
                    <a:pt x="5967" y="7161"/>
                  </a:lnTo>
                  <a:lnTo>
                    <a:pt x="5991" y="7307"/>
                  </a:lnTo>
                  <a:lnTo>
                    <a:pt x="6040" y="7404"/>
                  </a:lnTo>
                  <a:lnTo>
                    <a:pt x="6113" y="7502"/>
                  </a:lnTo>
                  <a:lnTo>
                    <a:pt x="6186" y="7575"/>
                  </a:lnTo>
                  <a:lnTo>
                    <a:pt x="6284" y="7624"/>
                  </a:lnTo>
                  <a:lnTo>
                    <a:pt x="6430" y="7624"/>
                  </a:lnTo>
                  <a:lnTo>
                    <a:pt x="6430" y="7624"/>
                  </a:lnTo>
                  <a:lnTo>
                    <a:pt x="6503" y="7624"/>
                  </a:lnTo>
                  <a:lnTo>
                    <a:pt x="6600" y="7575"/>
                  </a:lnTo>
                  <a:lnTo>
                    <a:pt x="6673" y="7502"/>
                  </a:lnTo>
                  <a:lnTo>
                    <a:pt x="6746" y="7404"/>
                  </a:lnTo>
                  <a:lnTo>
                    <a:pt x="6820" y="7307"/>
                  </a:lnTo>
                  <a:lnTo>
                    <a:pt x="6868" y="7161"/>
                  </a:lnTo>
                  <a:lnTo>
                    <a:pt x="6893" y="7015"/>
                  </a:lnTo>
                  <a:lnTo>
                    <a:pt x="6917" y="6869"/>
                  </a:lnTo>
                  <a:lnTo>
                    <a:pt x="6917" y="6869"/>
                  </a:lnTo>
                  <a:lnTo>
                    <a:pt x="6917" y="6187"/>
                  </a:lnTo>
                  <a:lnTo>
                    <a:pt x="6893" y="5529"/>
                  </a:lnTo>
                  <a:lnTo>
                    <a:pt x="6844" y="4896"/>
                  </a:lnTo>
                  <a:lnTo>
                    <a:pt x="6771" y="4311"/>
                  </a:lnTo>
                  <a:lnTo>
                    <a:pt x="6698" y="3727"/>
                  </a:lnTo>
                  <a:lnTo>
                    <a:pt x="6600" y="3191"/>
                  </a:lnTo>
                  <a:lnTo>
                    <a:pt x="6479" y="2704"/>
                  </a:lnTo>
                  <a:lnTo>
                    <a:pt x="6332" y="2217"/>
                  </a:lnTo>
                  <a:lnTo>
                    <a:pt x="6162" y="1803"/>
                  </a:lnTo>
                  <a:lnTo>
                    <a:pt x="5967" y="1413"/>
                  </a:lnTo>
                  <a:lnTo>
                    <a:pt x="5748" y="1072"/>
                  </a:lnTo>
                  <a:lnTo>
                    <a:pt x="5480" y="755"/>
                  </a:lnTo>
                  <a:lnTo>
                    <a:pt x="5212" y="488"/>
                  </a:lnTo>
                  <a:lnTo>
                    <a:pt x="4895" y="293"/>
                  </a:lnTo>
                  <a:lnTo>
                    <a:pt x="4749" y="195"/>
                  </a:lnTo>
                  <a:lnTo>
                    <a:pt x="4579" y="122"/>
                  </a:lnTo>
                  <a:lnTo>
                    <a:pt x="4384" y="49"/>
                  </a:lnTo>
                  <a:lnTo>
                    <a:pt x="4189" y="0"/>
                  </a:lnTo>
                  <a:lnTo>
                    <a:pt x="4189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40" name="Google Shape;840;p49"/>
          <p:cNvSpPr/>
          <p:nvPr/>
        </p:nvSpPr>
        <p:spPr>
          <a:xfrm>
            <a:off x="4317611" y="2080241"/>
            <a:ext cx="320378" cy="337776"/>
          </a:xfrm>
          <a:custGeom>
            <a:avLst/>
            <a:gdLst/>
            <a:ahLst/>
            <a:cxnLst/>
            <a:rect l="l" t="t" r="r" b="b"/>
            <a:pathLst>
              <a:path w="15247" h="16075" fill="none" extrusionOk="0">
                <a:moveTo>
                  <a:pt x="9401" y="10717"/>
                </a:moveTo>
                <a:lnTo>
                  <a:pt x="9401" y="10717"/>
                </a:lnTo>
                <a:lnTo>
                  <a:pt x="9085" y="10692"/>
                </a:lnTo>
                <a:lnTo>
                  <a:pt x="9085" y="9596"/>
                </a:lnTo>
                <a:lnTo>
                  <a:pt x="9085" y="9596"/>
                </a:lnTo>
                <a:lnTo>
                  <a:pt x="9401" y="9377"/>
                </a:lnTo>
                <a:lnTo>
                  <a:pt x="9718" y="9133"/>
                </a:lnTo>
                <a:lnTo>
                  <a:pt x="10010" y="8866"/>
                </a:lnTo>
                <a:lnTo>
                  <a:pt x="10302" y="8573"/>
                </a:lnTo>
                <a:lnTo>
                  <a:pt x="10546" y="8232"/>
                </a:lnTo>
                <a:lnTo>
                  <a:pt x="10765" y="7867"/>
                </a:lnTo>
                <a:lnTo>
                  <a:pt x="10984" y="7502"/>
                </a:lnTo>
                <a:lnTo>
                  <a:pt x="11155" y="7088"/>
                </a:lnTo>
                <a:lnTo>
                  <a:pt x="11155" y="7088"/>
                </a:lnTo>
                <a:lnTo>
                  <a:pt x="11228" y="7112"/>
                </a:lnTo>
                <a:lnTo>
                  <a:pt x="11228" y="7112"/>
                </a:lnTo>
                <a:lnTo>
                  <a:pt x="11374" y="7112"/>
                </a:lnTo>
                <a:lnTo>
                  <a:pt x="11496" y="7039"/>
                </a:lnTo>
                <a:lnTo>
                  <a:pt x="11617" y="6942"/>
                </a:lnTo>
                <a:lnTo>
                  <a:pt x="11715" y="6771"/>
                </a:lnTo>
                <a:lnTo>
                  <a:pt x="11812" y="6601"/>
                </a:lnTo>
                <a:lnTo>
                  <a:pt x="11910" y="6381"/>
                </a:lnTo>
                <a:lnTo>
                  <a:pt x="11958" y="6138"/>
                </a:lnTo>
                <a:lnTo>
                  <a:pt x="12007" y="5870"/>
                </a:lnTo>
                <a:lnTo>
                  <a:pt x="12007" y="5870"/>
                </a:lnTo>
                <a:lnTo>
                  <a:pt x="12031" y="5626"/>
                </a:lnTo>
                <a:lnTo>
                  <a:pt x="12007" y="5383"/>
                </a:lnTo>
                <a:lnTo>
                  <a:pt x="11983" y="5188"/>
                </a:lnTo>
                <a:lnTo>
                  <a:pt x="11934" y="4993"/>
                </a:lnTo>
                <a:lnTo>
                  <a:pt x="11885" y="4823"/>
                </a:lnTo>
                <a:lnTo>
                  <a:pt x="11812" y="4677"/>
                </a:lnTo>
                <a:lnTo>
                  <a:pt x="11715" y="4579"/>
                </a:lnTo>
                <a:lnTo>
                  <a:pt x="11593" y="4506"/>
                </a:lnTo>
                <a:lnTo>
                  <a:pt x="11593" y="4506"/>
                </a:lnTo>
                <a:lnTo>
                  <a:pt x="11666" y="4141"/>
                </a:lnTo>
                <a:lnTo>
                  <a:pt x="11690" y="3800"/>
                </a:lnTo>
                <a:lnTo>
                  <a:pt x="11690" y="3483"/>
                </a:lnTo>
                <a:lnTo>
                  <a:pt x="11690" y="3191"/>
                </a:lnTo>
                <a:lnTo>
                  <a:pt x="11666" y="2899"/>
                </a:lnTo>
                <a:lnTo>
                  <a:pt x="11617" y="2631"/>
                </a:lnTo>
                <a:lnTo>
                  <a:pt x="11544" y="2387"/>
                </a:lnTo>
                <a:lnTo>
                  <a:pt x="11471" y="2144"/>
                </a:lnTo>
                <a:lnTo>
                  <a:pt x="11374" y="1924"/>
                </a:lnTo>
                <a:lnTo>
                  <a:pt x="11276" y="1705"/>
                </a:lnTo>
                <a:lnTo>
                  <a:pt x="11155" y="1510"/>
                </a:lnTo>
                <a:lnTo>
                  <a:pt x="11009" y="1340"/>
                </a:lnTo>
                <a:lnTo>
                  <a:pt x="10862" y="1169"/>
                </a:lnTo>
                <a:lnTo>
                  <a:pt x="10716" y="1023"/>
                </a:lnTo>
                <a:lnTo>
                  <a:pt x="10400" y="755"/>
                </a:lnTo>
                <a:lnTo>
                  <a:pt x="10034" y="561"/>
                </a:lnTo>
                <a:lnTo>
                  <a:pt x="9669" y="366"/>
                </a:lnTo>
                <a:lnTo>
                  <a:pt x="9304" y="244"/>
                </a:lnTo>
                <a:lnTo>
                  <a:pt x="8938" y="146"/>
                </a:lnTo>
                <a:lnTo>
                  <a:pt x="8573" y="73"/>
                </a:lnTo>
                <a:lnTo>
                  <a:pt x="8232" y="25"/>
                </a:lnTo>
                <a:lnTo>
                  <a:pt x="7915" y="0"/>
                </a:lnTo>
                <a:lnTo>
                  <a:pt x="7623" y="0"/>
                </a:lnTo>
                <a:lnTo>
                  <a:pt x="7623" y="0"/>
                </a:lnTo>
                <a:lnTo>
                  <a:pt x="7282" y="25"/>
                </a:lnTo>
                <a:lnTo>
                  <a:pt x="6990" y="98"/>
                </a:lnTo>
                <a:lnTo>
                  <a:pt x="6746" y="171"/>
                </a:lnTo>
                <a:lnTo>
                  <a:pt x="6527" y="293"/>
                </a:lnTo>
                <a:lnTo>
                  <a:pt x="6332" y="390"/>
                </a:lnTo>
                <a:lnTo>
                  <a:pt x="6186" y="536"/>
                </a:lnTo>
                <a:lnTo>
                  <a:pt x="6040" y="658"/>
                </a:lnTo>
                <a:lnTo>
                  <a:pt x="5943" y="780"/>
                </a:lnTo>
                <a:lnTo>
                  <a:pt x="5943" y="780"/>
                </a:lnTo>
                <a:lnTo>
                  <a:pt x="5943" y="780"/>
                </a:lnTo>
                <a:lnTo>
                  <a:pt x="5943" y="780"/>
                </a:lnTo>
                <a:lnTo>
                  <a:pt x="5553" y="853"/>
                </a:lnTo>
                <a:lnTo>
                  <a:pt x="5188" y="975"/>
                </a:lnTo>
                <a:lnTo>
                  <a:pt x="4871" y="1145"/>
                </a:lnTo>
                <a:lnTo>
                  <a:pt x="4603" y="1316"/>
                </a:lnTo>
                <a:lnTo>
                  <a:pt x="4360" y="1535"/>
                </a:lnTo>
                <a:lnTo>
                  <a:pt x="4165" y="1754"/>
                </a:lnTo>
                <a:lnTo>
                  <a:pt x="4019" y="2022"/>
                </a:lnTo>
                <a:lnTo>
                  <a:pt x="3897" y="2290"/>
                </a:lnTo>
                <a:lnTo>
                  <a:pt x="3799" y="2558"/>
                </a:lnTo>
                <a:lnTo>
                  <a:pt x="3726" y="2826"/>
                </a:lnTo>
                <a:lnTo>
                  <a:pt x="3678" y="3118"/>
                </a:lnTo>
                <a:lnTo>
                  <a:pt x="3629" y="3410"/>
                </a:lnTo>
                <a:lnTo>
                  <a:pt x="3629" y="3702"/>
                </a:lnTo>
                <a:lnTo>
                  <a:pt x="3629" y="3970"/>
                </a:lnTo>
                <a:lnTo>
                  <a:pt x="3678" y="4482"/>
                </a:lnTo>
                <a:lnTo>
                  <a:pt x="3678" y="4482"/>
                </a:lnTo>
                <a:lnTo>
                  <a:pt x="3678" y="4506"/>
                </a:lnTo>
                <a:lnTo>
                  <a:pt x="3678" y="4506"/>
                </a:lnTo>
                <a:lnTo>
                  <a:pt x="3556" y="4555"/>
                </a:lnTo>
                <a:lnTo>
                  <a:pt x="3459" y="4652"/>
                </a:lnTo>
                <a:lnTo>
                  <a:pt x="3385" y="4798"/>
                </a:lnTo>
                <a:lnTo>
                  <a:pt x="3312" y="4969"/>
                </a:lnTo>
                <a:lnTo>
                  <a:pt x="3264" y="5164"/>
                </a:lnTo>
                <a:lnTo>
                  <a:pt x="3239" y="5383"/>
                </a:lnTo>
                <a:lnTo>
                  <a:pt x="3215" y="5626"/>
                </a:lnTo>
                <a:lnTo>
                  <a:pt x="3239" y="5870"/>
                </a:lnTo>
                <a:lnTo>
                  <a:pt x="3239" y="5870"/>
                </a:lnTo>
                <a:lnTo>
                  <a:pt x="3288" y="6138"/>
                </a:lnTo>
                <a:lnTo>
                  <a:pt x="3337" y="6381"/>
                </a:lnTo>
                <a:lnTo>
                  <a:pt x="3434" y="6601"/>
                </a:lnTo>
                <a:lnTo>
                  <a:pt x="3532" y="6771"/>
                </a:lnTo>
                <a:lnTo>
                  <a:pt x="3629" y="6942"/>
                </a:lnTo>
                <a:lnTo>
                  <a:pt x="3751" y="7039"/>
                </a:lnTo>
                <a:lnTo>
                  <a:pt x="3873" y="7112"/>
                </a:lnTo>
                <a:lnTo>
                  <a:pt x="4019" y="7112"/>
                </a:lnTo>
                <a:lnTo>
                  <a:pt x="4019" y="7112"/>
                </a:lnTo>
                <a:lnTo>
                  <a:pt x="4092" y="7088"/>
                </a:lnTo>
                <a:lnTo>
                  <a:pt x="4092" y="7088"/>
                </a:lnTo>
                <a:lnTo>
                  <a:pt x="4262" y="7502"/>
                </a:lnTo>
                <a:lnTo>
                  <a:pt x="4481" y="7867"/>
                </a:lnTo>
                <a:lnTo>
                  <a:pt x="4701" y="8232"/>
                </a:lnTo>
                <a:lnTo>
                  <a:pt x="4969" y="8573"/>
                </a:lnTo>
                <a:lnTo>
                  <a:pt x="5236" y="8866"/>
                </a:lnTo>
                <a:lnTo>
                  <a:pt x="5529" y="9133"/>
                </a:lnTo>
                <a:lnTo>
                  <a:pt x="5845" y="9377"/>
                </a:lnTo>
                <a:lnTo>
                  <a:pt x="6162" y="9596"/>
                </a:lnTo>
                <a:lnTo>
                  <a:pt x="6162" y="10668"/>
                </a:lnTo>
                <a:lnTo>
                  <a:pt x="6162" y="10668"/>
                </a:lnTo>
                <a:lnTo>
                  <a:pt x="5650" y="10717"/>
                </a:lnTo>
                <a:lnTo>
                  <a:pt x="5650" y="10717"/>
                </a:lnTo>
                <a:lnTo>
                  <a:pt x="5066" y="10814"/>
                </a:lnTo>
                <a:lnTo>
                  <a:pt x="4506" y="10936"/>
                </a:lnTo>
                <a:lnTo>
                  <a:pt x="3946" y="11058"/>
                </a:lnTo>
                <a:lnTo>
                  <a:pt x="3410" y="11228"/>
                </a:lnTo>
                <a:lnTo>
                  <a:pt x="2923" y="11423"/>
                </a:lnTo>
                <a:lnTo>
                  <a:pt x="2460" y="11642"/>
                </a:lnTo>
                <a:lnTo>
                  <a:pt x="2022" y="11886"/>
                </a:lnTo>
                <a:lnTo>
                  <a:pt x="1632" y="12153"/>
                </a:lnTo>
                <a:lnTo>
                  <a:pt x="1267" y="12421"/>
                </a:lnTo>
                <a:lnTo>
                  <a:pt x="950" y="12738"/>
                </a:lnTo>
                <a:lnTo>
                  <a:pt x="682" y="13079"/>
                </a:lnTo>
                <a:lnTo>
                  <a:pt x="439" y="13420"/>
                </a:lnTo>
                <a:lnTo>
                  <a:pt x="268" y="13810"/>
                </a:lnTo>
                <a:lnTo>
                  <a:pt x="122" y="14199"/>
                </a:lnTo>
                <a:lnTo>
                  <a:pt x="49" y="14638"/>
                </a:lnTo>
                <a:lnTo>
                  <a:pt x="0" y="15076"/>
                </a:lnTo>
                <a:lnTo>
                  <a:pt x="0" y="15076"/>
                </a:lnTo>
                <a:lnTo>
                  <a:pt x="49" y="15125"/>
                </a:lnTo>
                <a:lnTo>
                  <a:pt x="244" y="15222"/>
                </a:lnTo>
                <a:lnTo>
                  <a:pt x="414" y="15295"/>
                </a:lnTo>
                <a:lnTo>
                  <a:pt x="633" y="15393"/>
                </a:lnTo>
                <a:lnTo>
                  <a:pt x="901" y="15490"/>
                </a:lnTo>
                <a:lnTo>
                  <a:pt x="1267" y="15563"/>
                </a:lnTo>
                <a:lnTo>
                  <a:pt x="1705" y="15661"/>
                </a:lnTo>
                <a:lnTo>
                  <a:pt x="2216" y="15758"/>
                </a:lnTo>
                <a:lnTo>
                  <a:pt x="2825" y="15831"/>
                </a:lnTo>
                <a:lnTo>
                  <a:pt x="3556" y="15928"/>
                </a:lnTo>
                <a:lnTo>
                  <a:pt x="4384" y="15977"/>
                </a:lnTo>
                <a:lnTo>
                  <a:pt x="5309" y="16026"/>
                </a:lnTo>
                <a:lnTo>
                  <a:pt x="6381" y="16050"/>
                </a:lnTo>
                <a:lnTo>
                  <a:pt x="7599" y="16075"/>
                </a:lnTo>
                <a:lnTo>
                  <a:pt x="7599" y="16075"/>
                </a:lnTo>
                <a:lnTo>
                  <a:pt x="8792" y="16050"/>
                </a:lnTo>
                <a:lnTo>
                  <a:pt x="9864" y="16026"/>
                </a:lnTo>
                <a:lnTo>
                  <a:pt x="10814" y="15977"/>
                </a:lnTo>
                <a:lnTo>
                  <a:pt x="11642" y="15928"/>
                </a:lnTo>
                <a:lnTo>
                  <a:pt x="12372" y="15831"/>
                </a:lnTo>
                <a:lnTo>
                  <a:pt x="12981" y="15758"/>
                </a:lnTo>
                <a:lnTo>
                  <a:pt x="13517" y="15661"/>
                </a:lnTo>
                <a:lnTo>
                  <a:pt x="13955" y="15563"/>
                </a:lnTo>
                <a:lnTo>
                  <a:pt x="14321" y="15490"/>
                </a:lnTo>
                <a:lnTo>
                  <a:pt x="14613" y="15393"/>
                </a:lnTo>
                <a:lnTo>
                  <a:pt x="14832" y="15295"/>
                </a:lnTo>
                <a:lnTo>
                  <a:pt x="15003" y="15222"/>
                </a:lnTo>
                <a:lnTo>
                  <a:pt x="15173" y="15125"/>
                </a:lnTo>
                <a:lnTo>
                  <a:pt x="15246" y="15076"/>
                </a:lnTo>
                <a:lnTo>
                  <a:pt x="15246" y="15076"/>
                </a:lnTo>
                <a:lnTo>
                  <a:pt x="15198" y="14613"/>
                </a:lnTo>
                <a:lnTo>
                  <a:pt x="15125" y="14175"/>
                </a:lnTo>
                <a:lnTo>
                  <a:pt x="15003" y="13761"/>
                </a:lnTo>
                <a:lnTo>
                  <a:pt x="14832" y="13371"/>
                </a:lnTo>
                <a:lnTo>
                  <a:pt x="14589" y="13006"/>
                </a:lnTo>
                <a:lnTo>
                  <a:pt x="14321" y="12665"/>
                </a:lnTo>
                <a:lnTo>
                  <a:pt x="14004" y="12373"/>
                </a:lnTo>
                <a:lnTo>
                  <a:pt x="13639" y="12080"/>
                </a:lnTo>
                <a:lnTo>
                  <a:pt x="13249" y="11813"/>
                </a:lnTo>
                <a:lnTo>
                  <a:pt x="12811" y="11593"/>
                </a:lnTo>
                <a:lnTo>
                  <a:pt x="12324" y="11374"/>
                </a:lnTo>
                <a:lnTo>
                  <a:pt x="11812" y="11204"/>
                </a:lnTo>
                <a:lnTo>
                  <a:pt x="11252" y="11033"/>
                </a:lnTo>
                <a:lnTo>
                  <a:pt x="10668" y="10911"/>
                </a:lnTo>
                <a:lnTo>
                  <a:pt x="10034" y="10790"/>
                </a:lnTo>
                <a:lnTo>
                  <a:pt x="9401" y="10717"/>
                </a:lnTo>
                <a:lnTo>
                  <a:pt x="9401" y="10717"/>
                </a:lnTo>
                <a:close/>
              </a:path>
            </a:pathLst>
          </a:custGeom>
          <a:noFill/>
          <a:ln w="12175" cap="rnd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41" name="Google Shape;841;p49"/>
          <p:cNvGrpSpPr/>
          <p:nvPr/>
        </p:nvGrpSpPr>
        <p:grpSpPr>
          <a:xfrm>
            <a:off x="4872696" y="2086302"/>
            <a:ext cx="345971" cy="325505"/>
            <a:chOff x="5972700" y="2330200"/>
            <a:chExt cx="411625" cy="387275"/>
          </a:xfrm>
        </p:grpSpPr>
        <p:sp>
          <p:nvSpPr>
            <p:cNvPr id="842" name="Google Shape;842;p49"/>
            <p:cNvSpPr/>
            <p:nvPr/>
          </p:nvSpPr>
          <p:spPr>
            <a:xfrm>
              <a:off x="5972700" y="2476950"/>
              <a:ext cx="98050" cy="219825"/>
            </a:xfrm>
            <a:custGeom>
              <a:avLst/>
              <a:gdLst/>
              <a:ahLst/>
              <a:cxnLst/>
              <a:rect l="l" t="t" r="r" b="b"/>
              <a:pathLst>
                <a:path w="3922" h="8793" fill="none" extrusionOk="0">
                  <a:moveTo>
                    <a:pt x="0" y="0"/>
                  </a:moveTo>
                  <a:lnTo>
                    <a:pt x="0" y="8792"/>
                  </a:lnTo>
                  <a:lnTo>
                    <a:pt x="3921" y="8792"/>
                  </a:lnTo>
                  <a:lnTo>
                    <a:pt x="3921" y="0"/>
                  </a:lnTo>
                  <a:lnTo>
                    <a:pt x="0" y="0"/>
                  </a:lnTo>
                  <a:close/>
                  <a:moveTo>
                    <a:pt x="2411" y="2411"/>
                  </a:moveTo>
                  <a:lnTo>
                    <a:pt x="2411" y="2411"/>
                  </a:lnTo>
                  <a:lnTo>
                    <a:pt x="2265" y="2387"/>
                  </a:lnTo>
                  <a:lnTo>
                    <a:pt x="2143" y="2363"/>
                  </a:lnTo>
                  <a:lnTo>
                    <a:pt x="2022" y="2290"/>
                  </a:lnTo>
                  <a:lnTo>
                    <a:pt x="1924" y="2216"/>
                  </a:lnTo>
                  <a:lnTo>
                    <a:pt x="1827" y="2095"/>
                  </a:lnTo>
                  <a:lnTo>
                    <a:pt x="1754" y="1973"/>
                  </a:lnTo>
                  <a:lnTo>
                    <a:pt x="1729" y="1851"/>
                  </a:lnTo>
                  <a:lnTo>
                    <a:pt x="1705" y="1705"/>
                  </a:lnTo>
                  <a:lnTo>
                    <a:pt x="1705" y="1705"/>
                  </a:lnTo>
                  <a:lnTo>
                    <a:pt x="1729" y="1559"/>
                  </a:lnTo>
                  <a:lnTo>
                    <a:pt x="1754" y="1437"/>
                  </a:lnTo>
                  <a:lnTo>
                    <a:pt x="1827" y="1315"/>
                  </a:lnTo>
                  <a:lnTo>
                    <a:pt x="1924" y="1218"/>
                  </a:lnTo>
                  <a:lnTo>
                    <a:pt x="2022" y="1120"/>
                  </a:lnTo>
                  <a:lnTo>
                    <a:pt x="2143" y="1072"/>
                  </a:lnTo>
                  <a:lnTo>
                    <a:pt x="2265" y="1023"/>
                  </a:lnTo>
                  <a:lnTo>
                    <a:pt x="2411" y="999"/>
                  </a:lnTo>
                  <a:lnTo>
                    <a:pt x="2411" y="999"/>
                  </a:lnTo>
                  <a:lnTo>
                    <a:pt x="2557" y="1023"/>
                  </a:lnTo>
                  <a:lnTo>
                    <a:pt x="2679" y="1072"/>
                  </a:lnTo>
                  <a:lnTo>
                    <a:pt x="2801" y="1120"/>
                  </a:lnTo>
                  <a:lnTo>
                    <a:pt x="2898" y="1218"/>
                  </a:lnTo>
                  <a:lnTo>
                    <a:pt x="2996" y="1315"/>
                  </a:lnTo>
                  <a:lnTo>
                    <a:pt x="3069" y="1437"/>
                  </a:lnTo>
                  <a:lnTo>
                    <a:pt x="3093" y="1559"/>
                  </a:lnTo>
                  <a:lnTo>
                    <a:pt x="3118" y="1705"/>
                  </a:lnTo>
                  <a:lnTo>
                    <a:pt x="3118" y="1705"/>
                  </a:lnTo>
                  <a:lnTo>
                    <a:pt x="3093" y="1851"/>
                  </a:lnTo>
                  <a:lnTo>
                    <a:pt x="3069" y="1973"/>
                  </a:lnTo>
                  <a:lnTo>
                    <a:pt x="2996" y="2095"/>
                  </a:lnTo>
                  <a:lnTo>
                    <a:pt x="2898" y="2216"/>
                  </a:lnTo>
                  <a:lnTo>
                    <a:pt x="2801" y="2290"/>
                  </a:lnTo>
                  <a:lnTo>
                    <a:pt x="2679" y="2363"/>
                  </a:lnTo>
                  <a:lnTo>
                    <a:pt x="2557" y="2387"/>
                  </a:lnTo>
                  <a:lnTo>
                    <a:pt x="2411" y="2411"/>
                  </a:lnTo>
                  <a:lnTo>
                    <a:pt x="2411" y="2411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3" name="Google Shape;843;p49"/>
            <p:cNvSpPr/>
            <p:nvPr/>
          </p:nvSpPr>
          <p:spPr>
            <a:xfrm>
              <a:off x="6078025" y="2330200"/>
              <a:ext cx="306300" cy="387275"/>
            </a:xfrm>
            <a:custGeom>
              <a:avLst/>
              <a:gdLst/>
              <a:ahLst/>
              <a:cxnLst/>
              <a:rect l="l" t="t" r="r" b="b"/>
              <a:pathLst>
                <a:path w="12252" h="15491" fill="none" extrusionOk="0">
                  <a:moveTo>
                    <a:pt x="1" y="13396"/>
                  </a:moveTo>
                  <a:lnTo>
                    <a:pt x="1511" y="13396"/>
                  </a:lnTo>
                  <a:lnTo>
                    <a:pt x="1511" y="13396"/>
                  </a:lnTo>
                  <a:lnTo>
                    <a:pt x="1998" y="13639"/>
                  </a:lnTo>
                  <a:lnTo>
                    <a:pt x="2680" y="13932"/>
                  </a:lnTo>
                  <a:lnTo>
                    <a:pt x="3556" y="14273"/>
                  </a:lnTo>
                  <a:lnTo>
                    <a:pt x="4531" y="14638"/>
                  </a:lnTo>
                  <a:lnTo>
                    <a:pt x="5578" y="14955"/>
                  </a:lnTo>
                  <a:lnTo>
                    <a:pt x="6114" y="15101"/>
                  </a:lnTo>
                  <a:lnTo>
                    <a:pt x="6650" y="15222"/>
                  </a:lnTo>
                  <a:lnTo>
                    <a:pt x="7161" y="15344"/>
                  </a:lnTo>
                  <a:lnTo>
                    <a:pt x="7672" y="15417"/>
                  </a:lnTo>
                  <a:lnTo>
                    <a:pt x="8135" y="15466"/>
                  </a:lnTo>
                  <a:lnTo>
                    <a:pt x="8598" y="15490"/>
                  </a:lnTo>
                  <a:lnTo>
                    <a:pt x="8598" y="15490"/>
                  </a:lnTo>
                  <a:lnTo>
                    <a:pt x="9377" y="15490"/>
                  </a:lnTo>
                  <a:lnTo>
                    <a:pt x="9791" y="15466"/>
                  </a:lnTo>
                  <a:lnTo>
                    <a:pt x="10181" y="15417"/>
                  </a:lnTo>
                  <a:lnTo>
                    <a:pt x="10522" y="15320"/>
                  </a:lnTo>
                  <a:lnTo>
                    <a:pt x="10692" y="15271"/>
                  </a:lnTo>
                  <a:lnTo>
                    <a:pt x="10814" y="15222"/>
                  </a:lnTo>
                  <a:lnTo>
                    <a:pt x="10936" y="15149"/>
                  </a:lnTo>
                  <a:lnTo>
                    <a:pt x="11033" y="15052"/>
                  </a:lnTo>
                  <a:lnTo>
                    <a:pt x="11082" y="14955"/>
                  </a:lnTo>
                  <a:lnTo>
                    <a:pt x="11131" y="14833"/>
                  </a:lnTo>
                  <a:lnTo>
                    <a:pt x="11204" y="14126"/>
                  </a:lnTo>
                  <a:lnTo>
                    <a:pt x="11204" y="14126"/>
                  </a:lnTo>
                  <a:lnTo>
                    <a:pt x="11180" y="13956"/>
                  </a:lnTo>
                  <a:lnTo>
                    <a:pt x="11131" y="13810"/>
                  </a:lnTo>
                  <a:lnTo>
                    <a:pt x="11033" y="13664"/>
                  </a:lnTo>
                  <a:lnTo>
                    <a:pt x="10887" y="13542"/>
                  </a:lnTo>
                  <a:lnTo>
                    <a:pt x="10887" y="13542"/>
                  </a:lnTo>
                  <a:lnTo>
                    <a:pt x="11009" y="13518"/>
                  </a:lnTo>
                  <a:lnTo>
                    <a:pt x="11131" y="13469"/>
                  </a:lnTo>
                  <a:lnTo>
                    <a:pt x="11253" y="13420"/>
                  </a:lnTo>
                  <a:lnTo>
                    <a:pt x="11350" y="13323"/>
                  </a:lnTo>
                  <a:lnTo>
                    <a:pt x="11423" y="13225"/>
                  </a:lnTo>
                  <a:lnTo>
                    <a:pt x="11496" y="13104"/>
                  </a:lnTo>
                  <a:lnTo>
                    <a:pt x="11545" y="12957"/>
                  </a:lnTo>
                  <a:lnTo>
                    <a:pt x="11569" y="12836"/>
                  </a:lnTo>
                  <a:lnTo>
                    <a:pt x="11642" y="11959"/>
                  </a:lnTo>
                  <a:lnTo>
                    <a:pt x="11642" y="11959"/>
                  </a:lnTo>
                  <a:lnTo>
                    <a:pt x="11642" y="11837"/>
                  </a:lnTo>
                  <a:lnTo>
                    <a:pt x="11642" y="11740"/>
                  </a:lnTo>
                  <a:lnTo>
                    <a:pt x="11618" y="11618"/>
                  </a:lnTo>
                  <a:lnTo>
                    <a:pt x="11569" y="11521"/>
                  </a:lnTo>
                  <a:lnTo>
                    <a:pt x="11447" y="11350"/>
                  </a:lnTo>
                  <a:lnTo>
                    <a:pt x="11374" y="11277"/>
                  </a:lnTo>
                  <a:lnTo>
                    <a:pt x="11301" y="11204"/>
                  </a:lnTo>
                  <a:lnTo>
                    <a:pt x="11301" y="11204"/>
                  </a:lnTo>
                  <a:lnTo>
                    <a:pt x="11423" y="11180"/>
                  </a:lnTo>
                  <a:lnTo>
                    <a:pt x="11521" y="11131"/>
                  </a:lnTo>
                  <a:lnTo>
                    <a:pt x="11618" y="11058"/>
                  </a:lnTo>
                  <a:lnTo>
                    <a:pt x="11715" y="10960"/>
                  </a:lnTo>
                  <a:lnTo>
                    <a:pt x="11788" y="10863"/>
                  </a:lnTo>
                  <a:lnTo>
                    <a:pt x="11837" y="10766"/>
                  </a:lnTo>
                  <a:lnTo>
                    <a:pt x="11886" y="10644"/>
                  </a:lnTo>
                  <a:lnTo>
                    <a:pt x="11910" y="10498"/>
                  </a:lnTo>
                  <a:lnTo>
                    <a:pt x="11983" y="9645"/>
                  </a:lnTo>
                  <a:lnTo>
                    <a:pt x="11983" y="9645"/>
                  </a:lnTo>
                  <a:lnTo>
                    <a:pt x="11983" y="9523"/>
                  </a:lnTo>
                  <a:lnTo>
                    <a:pt x="11983" y="9402"/>
                  </a:lnTo>
                  <a:lnTo>
                    <a:pt x="11959" y="9280"/>
                  </a:lnTo>
                  <a:lnTo>
                    <a:pt x="11910" y="9182"/>
                  </a:lnTo>
                  <a:lnTo>
                    <a:pt x="11861" y="9085"/>
                  </a:lnTo>
                  <a:lnTo>
                    <a:pt x="11788" y="9012"/>
                  </a:lnTo>
                  <a:lnTo>
                    <a:pt x="11715" y="8939"/>
                  </a:lnTo>
                  <a:lnTo>
                    <a:pt x="11618" y="8866"/>
                  </a:lnTo>
                  <a:lnTo>
                    <a:pt x="11618" y="8866"/>
                  </a:lnTo>
                  <a:lnTo>
                    <a:pt x="11715" y="8841"/>
                  </a:lnTo>
                  <a:lnTo>
                    <a:pt x="11813" y="8768"/>
                  </a:lnTo>
                  <a:lnTo>
                    <a:pt x="11910" y="8695"/>
                  </a:lnTo>
                  <a:lnTo>
                    <a:pt x="11983" y="8622"/>
                  </a:lnTo>
                  <a:lnTo>
                    <a:pt x="12056" y="8525"/>
                  </a:lnTo>
                  <a:lnTo>
                    <a:pt x="12105" y="8427"/>
                  </a:lnTo>
                  <a:lnTo>
                    <a:pt x="12129" y="8306"/>
                  </a:lnTo>
                  <a:lnTo>
                    <a:pt x="12154" y="8184"/>
                  </a:lnTo>
                  <a:lnTo>
                    <a:pt x="12251" y="7307"/>
                  </a:lnTo>
                  <a:lnTo>
                    <a:pt x="12251" y="7307"/>
                  </a:lnTo>
                  <a:lnTo>
                    <a:pt x="12227" y="7185"/>
                  </a:lnTo>
                  <a:lnTo>
                    <a:pt x="12202" y="7064"/>
                  </a:lnTo>
                  <a:lnTo>
                    <a:pt x="12154" y="6966"/>
                  </a:lnTo>
                  <a:lnTo>
                    <a:pt x="12105" y="6869"/>
                  </a:lnTo>
                  <a:lnTo>
                    <a:pt x="12032" y="6771"/>
                  </a:lnTo>
                  <a:lnTo>
                    <a:pt x="11935" y="6698"/>
                  </a:lnTo>
                  <a:lnTo>
                    <a:pt x="11715" y="6552"/>
                  </a:lnTo>
                  <a:lnTo>
                    <a:pt x="11472" y="6430"/>
                  </a:lnTo>
                  <a:lnTo>
                    <a:pt x="11180" y="6333"/>
                  </a:lnTo>
                  <a:lnTo>
                    <a:pt x="10863" y="6260"/>
                  </a:lnTo>
                  <a:lnTo>
                    <a:pt x="10546" y="6211"/>
                  </a:lnTo>
                  <a:lnTo>
                    <a:pt x="10546" y="6211"/>
                  </a:lnTo>
                  <a:lnTo>
                    <a:pt x="9864" y="6114"/>
                  </a:lnTo>
                  <a:lnTo>
                    <a:pt x="8817" y="6016"/>
                  </a:lnTo>
                  <a:lnTo>
                    <a:pt x="7575" y="5943"/>
                  </a:lnTo>
                  <a:lnTo>
                    <a:pt x="6309" y="5870"/>
                  </a:lnTo>
                  <a:lnTo>
                    <a:pt x="6309" y="5870"/>
                  </a:lnTo>
                  <a:lnTo>
                    <a:pt x="6479" y="5578"/>
                  </a:lnTo>
                  <a:lnTo>
                    <a:pt x="6625" y="5237"/>
                  </a:lnTo>
                  <a:lnTo>
                    <a:pt x="6771" y="4872"/>
                  </a:lnTo>
                  <a:lnTo>
                    <a:pt x="6869" y="4482"/>
                  </a:lnTo>
                  <a:lnTo>
                    <a:pt x="6966" y="4092"/>
                  </a:lnTo>
                  <a:lnTo>
                    <a:pt x="7064" y="3678"/>
                  </a:lnTo>
                  <a:lnTo>
                    <a:pt x="7161" y="2875"/>
                  </a:lnTo>
                  <a:lnTo>
                    <a:pt x="7234" y="2144"/>
                  </a:lnTo>
                  <a:lnTo>
                    <a:pt x="7283" y="1535"/>
                  </a:lnTo>
                  <a:lnTo>
                    <a:pt x="7283" y="975"/>
                  </a:lnTo>
                  <a:lnTo>
                    <a:pt x="7283" y="975"/>
                  </a:lnTo>
                  <a:lnTo>
                    <a:pt x="7283" y="804"/>
                  </a:lnTo>
                  <a:lnTo>
                    <a:pt x="7210" y="609"/>
                  </a:lnTo>
                  <a:lnTo>
                    <a:pt x="7137" y="463"/>
                  </a:lnTo>
                  <a:lnTo>
                    <a:pt x="7015" y="317"/>
                  </a:lnTo>
                  <a:lnTo>
                    <a:pt x="6869" y="171"/>
                  </a:lnTo>
                  <a:lnTo>
                    <a:pt x="6698" y="98"/>
                  </a:lnTo>
                  <a:lnTo>
                    <a:pt x="6503" y="25"/>
                  </a:lnTo>
                  <a:lnTo>
                    <a:pt x="6309" y="1"/>
                  </a:lnTo>
                  <a:lnTo>
                    <a:pt x="6309" y="1"/>
                  </a:lnTo>
                  <a:lnTo>
                    <a:pt x="5943" y="25"/>
                  </a:lnTo>
                  <a:lnTo>
                    <a:pt x="5700" y="74"/>
                  </a:lnTo>
                  <a:lnTo>
                    <a:pt x="5505" y="147"/>
                  </a:lnTo>
                  <a:lnTo>
                    <a:pt x="5359" y="220"/>
                  </a:lnTo>
                  <a:lnTo>
                    <a:pt x="5359" y="220"/>
                  </a:lnTo>
                  <a:lnTo>
                    <a:pt x="4969" y="1462"/>
                  </a:lnTo>
                  <a:lnTo>
                    <a:pt x="4774" y="2022"/>
                  </a:lnTo>
                  <a:lnTo>
                    <a:pt x="4579" y="2534"/>
                  </a:lnTo>
                  <a:lnTo>
                    <a:pt x="4385" y="2996"/>
                  </a:lnTo>
                  <a:lnTo>
                    <a:pt x="4190" y="3386"/>
                  </a:lnTo>
                  <a:lnTo>
                    <a:pt x="4019" y="3678"/>
                  </a:lnTo>
                  <a:lnTo>
                    <a:pt x="3873" y="3922"/>
                  </a:lnTo>
                  <a:lnTo>
                    <a:pt x="3873" y="3922"/>
                  </a:lnTo>
                  <a:lnTo>
                    <a:pt x="3654" y="4141"/>
                  </a:lnTo>
                  <a:lnTo>
                    <a:pt x="3313" y="4482"/>
                  </a:lnTo>
                  <a:lnTo>
                    <a:pt x="2509" y="5237"/>
                  </a:lnTo>
                  <a:lnTo>
                    <a:pt x="1438" y="6211"/>
                  </a:lnTo>
                  <a:lnTo>
                    <a:pt x="1" y="6211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44" name="Google Shape;844;p49"/>
          <p:cNvGrpSpPr/>
          <p:nvPr/>
        </p:nvGrpSpPr>
        <p:grpSpPr>
          <a:xfrm>
            <a:off x="467993" y="2614431"/>
            <a:ext cx="109538" cy="399195"/>
            <a:chOff x="732125" y="2958550"/>
            <a:chExt cx="130325" cy="474950"/>
          </a:xfrm>
        </p:grpSpPr>
        <p:sp>
          <p:nvSpPr>
            <p:cNvPr id="845" name="Google Shape;845;p49"/>
            <p:cNvSpPr/>
            <p:nvPr/>
          </p:nvSpPr>
          <p:spPr>
            <a:xfrm>
              <a:off x="732125" y="2958550"/>
              <a:ext cx="130325" cy="474950"/>
            </a:xfrm>
            <a:custGeom>
              <a:avLst/>
              <a:gdLst/>
              <a:ahLst/>
              <a:cxnLst/>
              <a:rect l="l" t="t" r="r" b="b"/>
              <a:pathLst>
                <a:path w="5213" h="18998" fill="none" extrusionOk="0">
                  <a:moveTo>
                    <a:pt x="4336" y="14443"/>
                  </a:moveTo>
                  <a:lnTo>
                    <a:pt x="4336" y="1754"/>
                  </a:lnTo>
                  <a:lnTo>
                    <a:pt x="4336" y="1754"/>
                  </a:lnTo>
                  <a:lnTo>
                    <a:pt x="4336" y="1584"/>
                  </a:lnTo>
                  <a:lnTo>
                    <a:pt x="4311" y="1389"/>
                  </a:lnTo>
                  <a:lnTo>
                    <a:pt x="4262" y="1243"/>
                  </a:lnTo>
                  <a:lnTo>
                    <a:pt x="4214" y="1073"/>
                  </a:lnTo>
                  <a:lnTo>
                    <a:pt x="4141" y="926"/>
                  </a:lnTo>
                  <a:lnTo>
                    <a:pt x="4043" y="780"/>
                  </a:lnTo>
                  <a:lnTo>
                    <a:pt x="3946" y="634"/>
                  </a:lnTo>
                  <a:lnTo>
                    <a:pt x="3824" y="512"/>
                  </a:lnTo>
                  <a:lnTo>
                    <a:pt x="3702" y="415"/>
                  </a:lnTo>
                  <a:lnTo>
                    <a:pt x="3580" y="318"/>
                  </a:lnTo>
                  <a:lnTo>
                    <a:pt x="3434" y="220"/>
                  </a:lnTo>
                  <a:lnTo>
                    <a:pt x="3288" y="147"/>
                  </a:lnTo>
                  <a:lnTo>
                    <a:pt x="3118" y="98"/>
                  </a:lnTo>
                  <a:lnTo>
                    <a:pt x="2947" y="50"/>
                  </a:lnTo>
                  <a:lnTo>
                    <a:pt x="2777" y="25"/>
                  </a:lnTo>
                  <a:lnTo>
                    <a:pt x="2606" y="1"/>
                  </a:lnTo>
                  <a:lnTo>
                    <a:pt x="2606" y="1"/>
                  </a:lnTo>
                  <a:lnTo>
                    <a:pt x="2436" y="25"/>
                  </a:lnTo>
                  <a:lnTo>
                    <a:pt x="2265" y="50"/>
                  </a:lnTo>
                  <a:lnTo>
                    <a:pt x="2095" y="98"/>
                  </a:lnTo>
                  <a:lnTo>
                    <a:pt x="1924" y="147"/>
                  </a:lnTo>
                  <a:lnTo>
                    <a:pt x="1778" y="220"/>
                  </a:lnTo>
                  <a:lnTo>
                    <a:pt x="1632" y="318"/>
                  </a:lnTo>
                  <a:lnTo>
                    <a:pt x="1510" y="415"/>
                  </a:lnTo>
                  <a:lnTo>
                    <a:pt x="1389" y="512"/>
                  </a:lnTo>
                  <a:lnTo>
                    <a:pt x="1267" y="634"/>
                  </a:lnTo>
                  <a:lnTo>
                    <a:pt x="1169" y="780"/>
                  </a:lnTo>
                  <a:lnTo>
                    <a:pt x="1072" y="926"/>
                  </a:lnTo>
                  <a:lnTo>
                    <a:pt x="999" y="1073"/>
                  </a:lnTo>
                  <a:lnTo>
                    <a:pt x="950" y="1243"/>
                  </a:lnTo>
                  <a:lnTo>
                    <a:pt x="901" y="1389"/>
                  </a:lnTo>
                  <a:lnTo>
                    <a:pt x="877" y="1584"/>
                  </a:lnTo>
                  <a:lnTo>
                    <a:pt x="877" y="1754"/>
                  </a:lnTo>
                  <a:lnTo>
                    <a:pt x="877" y="14443"/>
                  </a:lnTo>
                  <a:lnTo>
                    <a:pt x="877" y="14443"/>
                  </a:lnTo>
                  <a:lnTo>
                    <a:pt x="682" y="14638"/>
                  </a:lnTo>
                  <a:lnTo>
                    <a:pt x="512" y="14833"/>
                  </a:lnTo>
                  <a:lnTo>
                    <a:pt x="366" y="15052"/>
                  </a:lnTo>
                  <a:lnTo>
                    <a:pt x="244" y="15296"/>
                  </a:lnTo>
                  <a:lnTo>
                    <a:pt x="146" y="15564"/>
                  </a:lnTo>
                  <a:lnTo>
                    <a:pt x="73" y="15832"/>
                  </a:lnTo>
                  <a:lnTo>
                    <a:pt x="25" y="16100"/>
                  </a:lnTo>
                  <a:lnTo>
                    <a:pt x="0" y="16392"/>
                  </a:lnTo>
                  <a:lnTo>
                    <a:pt x="0" y="16392"/>
                  </a:lnTo>
                  <a:lnTo>
                    <a:pt x="25" y="16635"/>
                  </a:lnTo>
                  <a:lnTo>
                    <a:pt x="49" y="16903"/>
                  </a:lnTo>
                  <a:lnTo>
                    <a:pt x="122" y="17147"/>
                  </a:lnTo>
                  <a:lnTo>
                    <a:pt x="195" y="17390"/>
                  </a:lnTo>
                  <a:lnTo>
                    <a:pt x="317" y="17634"/>
                  </a:lnTo>
                  <a:lnTo>
                    <a:pt x="439" y="17829"/>
                  </a:lnTo>
                  <a:lnTo>
                    <a:pt x="609" y="18048"/>
                  </a:lnTo>
                  <a:lnTo>
                    <a:pt x="755" y="18218"/>
                  </a:lnTo>
                  <a:lnTo>
                    <a:pt x="950" y="18389"/>
                  </a:lnTo>
                  <a:lnTo>
                    <a:pt x="1145" y="18535"/>
                  </a:lnTo>
                  <a:lnTo>
                    <a:pt x="1364" y="18681"/>
                  </a:lnTo>
                  <a:lnTo>
                    <a:pt x="1583" y="18779"/>
                  </a:lnTo>
                  <a:lnTo>
                    <a:pt x="1827" y="18876"/>
                  </a:lnTo>
                  <a:lnTo>
                    <a:pt x="2070" y="18925"/>
                  </a:lnTo>
                  <a:lnTo>
                    <a:pt x="2338" y="18973"/>
                  </a:lnTo>
                  <a:lnTo>
                    <a:pt x="2606" y="18998"/>
                  </a:lnTo>
                  <a:lnTo>
                    <a:pt x="2606" y="18998"/>
                  </a:lnTo>
                  <a:lnTo>
                    <a:pt x="2874" y="18973"/>
                  </a:lnTo>
                  <a:lnTo>
                    <a:pt x="3142" y="18925"/>
                  </a:lnTo>
                  <a:lnTo>
                    <a:pt x="3386" y="18876"/>
                  </a:lnTo>
                  <a:lnTo>
                    <a:pt x="3629" y="18779"/>
                  </a:lnTo>
                  <a:lnTo>
                    <a:pt x="3848" y="18681"/>
                  </a:lnTo>
                  <a:lnTo>
                    <a:pt x="4068" y="18535"/>
                  </a:lnTo>
                  <a:lnTo>
                    <a:pt x="4262" y="18389"/>
                  </a:lnTo>
                  <a:lnTo>
                    <a:pt x="4457" y="18218"/>
                  </a:lnTo>
                  <a:lnTo>
                    <a:pt x="4603" y="18048"/>
                  </a:lnTo>
                  <a:lnTo>
                    <a:pt x="4774" y="17829"/>
                  </a:lnTo>
                  <a:lnTo>
                    <a:pt x="4896" y="17634"/>
                  </a:lnTo>
                  <a:lnTo>
                    <a:pt x="5017" y="17390"/>
                  </a:lnTo>
                  <a:lnTo>
                    <a:pt x="5091" y="17147"/>
                  </a:lnTo>
                  <a:lnTo>
                    <a:pt x="5164" y="16903"/>
                  </a:lnTo>
                  <a:lnTo>
                    <a:pt x="5188" y="16635"/>
                  </a:lnTo>
                  <a:lnTo>
                    <a:pt x="5212" y="16392"/>
                  </a:lnTo>
                  <a:lnTo>
                    <a:pt x="5212" y="16392"/>
                  </a:lnTo>
                  <a:lnTo>
                    <a:pt x="5188" y="16100"/>
                  </a:lnTo>
                  <a:lnTo>
                    <a:pt x="5139" y="15832"/>
                  </a:lnTo>
                  <a:lnTo>
                    <a:pt x="5066" y="15564"/>
                  </a:lnTo>
                  <a:lnTo>
                    <a:pt x="4969" y="15296"/>
                  </a:lnTo>
                  <a:lnTo>
                    <a:pt x="4847" y="15052"/>
                  </a:lnTo>
                  <a:lnTo>
                    <a:pt x="4701" y="14833"/>
                  </a:lnTo>
                  <a:lnTo>
                    <a:pt x="4530" y="14638"/>
                  </a:lnTo>
                  <a:lnTo>
                    <a:pt x="4336" y="14443"/>
                  </a:lnTo>
                  <a:lnTo>
                    <a:pt x="4336" y="14443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6" name="Google Shape;846;p49"/>
            <p:cNvSpPr/>
            <p:nvPr/>
          </p:nvSpPr>
          <p:spPr>
            <a:xfrm>
              <a:off x="756475" y="3090675"/>
              <a:ext cx="81625" cy="318475"/>
            </a:xfrm>
            <a:custGeom>
              <a:avLst/>
              <a:gdLst/>
              <a:ahLst/>
              <a:cxnLst/>
              <a:rect l="l" t="t" r="r" b="b"/>
              <a:pathLst>
                <a:path w="3265" h="12739" fill="none" extrusionOk="0">
                  <a:moveTo>
                    <a:pt x="2387" y="1"/>
                  </a:moveTo>
                  <a:lnTo>
                    <a:pt x="877" y="1"/>
                  </a:lnTo>
                  <a:lnTo>
                    <a:pt x="877" y="9158"/>
                  </a:lnTo>
                  <a:lnTo>
                    <a:pt x="877" y="9158"/>
                  </a:lnTo>
                  <a:lnTo>
                    <a:pt x="853" y="9353"/>
                  </a:lnTo>
                  <a:lnTo>
                    <a:pt x="780" y="9548"/>
                  </a:lnTo>
                  <a:lnTo>
                    <a:pt x="682" y="9719"/>
                  </a:lnTo>
                  <a:lnTo>
                    <a:pt x="536" y="9889"/>
                  </a:lnTo>
                  <a:lnTo>
                    <a:pt x="536" y="9889"/>
                  </a:lnTo>
                  <a:lnTo>
                    <a:pt x="415" y="10011"/>
                  </a:lnTo>
                  <a:lnTo>
                    <a:pt x="317" y="10133"/>
                  </a:lnTo>
                  <a:lnTo>
                    <a:pt x="220" y="10279"/>
                  </a:lnTo>
                  <a:lnTo>
                    <a:pt x="147" y="10425"/>
                  </a:lnTo>
                  <a:lnTo>
                    <a:pt x="74" y="10595"/>
                  </a:lnTo>
                  <a:lnTo>
                    <a:pt x="49" y="10766"/>
                  </a:lnTo>
                  <a:lnTo>
                    <a:pt x="1" y="10936"/>
                  </a:lnTo>
                  <a:lnTo>
                    <a:pt x="1" y="11107"/>
                  </a:lnTo>
                  <a:lnTo>
                    <a:pt x="1" y="11107"/>
                  </a:lnTo>
                  <a:lnTo>
                    <a:pt x="1" y="11253"/>
                  </a:lnTo>
                  <a:lnTo>
                    <a:pt x="25" y="11423"/>
                  </a:lnTo>
                  <a:lnTo>
                    <a:pt x="74" y="11570"/>
                  </a:lnTo>
                  <a:lnTo>
                    <a:pt x="122" y="11740"/>
                  </a:lnTo>
                  <a:lnTo>
                    <a:pt x="195" y="11862"/>
                  </a:lnTo>
                  <a:lnTo>
                    <a:pt x="293" y="12008"/>
                  </a:lnTo>
                  <a:lnTo>
                    <a:pt x="366" y="12130"/>
                  </a:lnTo>
                  <a:lnTo>
                    <a:pt x="488" y="12251"/>
                  </a:lnTo>
                  <a:lnTo>
                    <a:pt x="585" y="12349"/>
                  </a:lnTo>
                  <a:lnTo>
                    <a:pt x="731" y="12446"/>
                  </a:lnTo>
                  <a:lnTo>
                    <a:pt x="853" y="12519"/>
                  </a:lnTo>
                  <a:lnTo>
                    <a:pt x="999" y="12592"/>
                  </a:lnTo>
                  <a:lnTo>
                    <a:pt x="1145" y="12666"/>
                  </a:lnTo>
                  <a:lnTo>
                    <a:pt x="1316" y="12690"/>
                  </a:lnTo>
                  <a:lnTo>
                    <a:pt x="1462" y="12714"/>
                  </a:lnTo>
                  <a:lnTo>
                    <a:pt x="1632" y="12739"/>
                  </a:lnTo>
                  <a:lnTo>
                    <a:pt x="1632" y="12739"/>
                  </a:lnTo>
                  <a:lnTo>
                    <a:pt x="1803" y="12714"/>
                  </a:lnTo>
                  <a:lnTo>
                    <a:pt x="1949" y="12690"/>
                  </a:lnTo>
                  <a:lnTo>
                    <a:pt x="2119" y="12666"/>
                  </a:lnTo>
                  <a:lnTo>
                    <a:pt x="2266" y="12592"/>
                  </a:lnTo>
                  <a:lnTo>
                    <a:pt x="2412" y="12519"/>
                  </a:lnTo>
                  <a:lnTo>
                    <a:pt x="2533" y="12446"/>
                  </a:lnTo>
                  <a:lnTo>
                    <a:pt x="2680" y="12349"/>
                  </a:lnTo>
                  <a:lnTo>
                    <a:pt x="2777" y="12251"/>
                  </a:lnTo>
                  <a:lnTo>
                    <a:pt x="2899" y="12130"/>
                  </a:lnTo>
                  <a:lnTo>
                    <a:pt x="2972" y="12008"/>
                  </a:lnTo>
                  <a:lnTo>
                    <a:pt x="3069" y="11862"/>
                  </a:lnTo>
                  <a:lnTo>
                    <a:pt x="3142" y="11740"/>
                  </a:lnTo>
                  <a:lnTo>
                    <a:pt x="3191" y="11570"/>
                  </a:lnTo>
                  <a:lnTo>
                    <a:pt x="3240" y="11423"/>
                  </a:lnTo>
                  <a:lnTo>
                    <a:pt x="3264" y="11253"/>
                  </a:lnTo>
                  <a:lnTo>
                    <a:pt x="3264" y="11107"/>
                  </a:lnTo>
                  <a:lnTo>
                    <a:pt x="3264" y="11107"/>
                  </a:lnTo>
                  <a:lnTo>
                    <a:pt x="3264" y="10936"/>
                  </a:lnTo>
                  <a:lnTo>
                    <a:pt x="3215" y="10766"/>
                  </a:lnTo>
                  <a:lnTo>
                    <a:pt x="3191" y="10595"/>
                  </a:lnTo>
                  <a:lnTo>
                    <a:pt x="3118" y="10425"/>
                  </a:lnTo>
                  <a:lnTo>
                    <a:pt x="3045" y="10279"/>
                  </a:lnTo>
                  <a:lnTo>
                    <a:pt x="2947" y="10133"/>
                  </a:lnTo>
                  <a:lnTo>
                    <a:pt x="2850" y="10011"/>
                  </a:lnTo>
                  <a:lnTo>
                    <a:pt x="2728" y="9889"/>
                  </a:lnTo>
                  <a:lnTo>
                    <a:pt x="2728" y="9889"/>
                  </a:lnTo>
                  <a:lnTo>
                    <a:pt x="2582" y="9719"/>
                  </a:lnTo>
                  <a:lnTo>
                    <a:pt x="2485" y="9548"/>
                  </a:lnTo>
                  <a:lnTo>
                    <a:pt x="2412" y="9353"/>
                  </a:lnTo>
                  <a:lnTo>
                    <a:pt x="2387" y="9158"/>
                  </a:lnTo>
                  <a:lnTo>
                    <a:pt x="2387" y="1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7" name="Google Shape;847;p49"/>
            <p:cNvSpPr/>
            <p:nvPr/>
          </p:nvSpPr>
          <p:spPr>
            <a:xfrm>
              <a:off x="802750" y="3129050"/>
              <a:ext cx="13425" cy="25"/>
            </a:xfrm>
            <a:custGeom>
              <a:avLst/>
              <a:gdLst/>
              <a:ahLst/>
              <a:cxnLst/>
              <a:rect l="l" t="t" r="r" b="b"/>
              <a:pathLst>
                <a:path w="537" h="1" fill="none" extrusionOk="0">
                  <a:moveTo>
                    <a:pt x="536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8" name="Google Shape;848;p49"/>
            <p:cNvSpPr/>
            <p:nvPr/>
          </p:nvSpPr>
          <p:spPr>
            <a:xfrm>
              <a:off x="802750" y="3162525"/>
              <a:ext cx="13425" cy="25"/>
            </a:xfrm>
            <a:custGeom>
              <a:avLst/>
              <a:gdLst/>
              <a:ahLst/>
              <a:cxnLst/>
              <a:rect l="l" t="t" r="r" b="b"/>
              <a:pathLst>
                <a:path w="537" h="1" fill="none" extrusionOk="0">
                  <a:moveTo>
                    <a:pt x="536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9" name="Google Shape;849;p49"/>
            <p:cNvSpPr/>
            <p:nvPr/>
          </p:nvSpPr>
          <p:spPr>
            <a:xfrm>
              <a:off x="802750" y="3196025"/>
              <a:ext cx="13425" cy="25"/>
            </a:xfrm>
            <a:custGeom>
              <a:avLst/>
              <a:gdLst/>
              <a:ahLst/>
              <a:cxnLst/>
              <a:rect l="l" t="t" r="r" b="b"/>
              <a:pathLst>
                <a:path w="537" h="1" fill="none" extrusionOk="0">
                  <a:moveTo>
                    <a:pt x="536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0" name="Google Shape;850;p49"/>
            <p:cNvSpPr/>
            <p:nvPr/>
          </p:nvSpPr>
          <p:spPr>
            <a:xfrm>
              <a:off x="802750" y="3229500"/>
              <a:ext cx="13425" cy="25"/>
            </a:xfrm>
            <a:custGeom>
              <a:avLst/>
              <a:gdLst/>
              <a:ahLst/>
              <a:cxnLst/>
              <a:rect l="l" t="t" r="r" b="b"/>
              <a:pathLst>
                <a:path w="537" h="1" fill="none" extrusionOk="0">
                  <a:moveTo>
                    <a:pt x="536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1" name="Google Shape;851;p49"/>
            <p:cNvSpPr/>
            <p:nvPr/>
          </p:nvSpPr>
          <p:spPr>
            <a:xfrm>
              <a:off x="802750" y="3263000"/>
              <a:ext cx="13425" cy="25"/>
            </a:xfrm>
            <a:custGeom>
              <a:avLst/>
              <a:gdLst/>
              <a:ahLst/>
              <a:cxnLst/>
              <a:rect l="l" t="t" r="r" b="b"/>
              <a:pathLst>
                <a:path w="537" h="1" fill="none" extrusionOk="0">
                  <a:moveTo>
                    <a:pt x="536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2" name="Google Shape;852;p49"/>
            <p:cNvSpPr/>
            <p:nvPr/>
          </p:nvSpPr>
          <p:spPr>
            <a:xfrm>
              <a:off x="802750" y="3296475"/>
              <a:ext cx="13425" cy="25"/>
            </a:xfrm>
            <a:custGeom>
              <a:avLst/>
              <a:gdLst/>
              <a:ahLst/>
              <a:cxnLst/>
              <a:rect l="l" t="t" r="r" b="b"/>
              <a:pathLst>
                <a:path w="537" h="1" fill="none" extrusionOk="0">
                  <a:moveTo>
                    <a:pt x="536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53" name="Google Shape;853;p49"/>
          <p:cNvSpPr/>
          <p:nvPr/>
        </p:nvSpPr>
        <p:spPr>
          <a:xfrm>
            <a:off x="1484913" y="2598660"/>
            <a:ext cx="335738" cy="430924"/>
          </a:xfrm>
          <a:custGeom>
            <a:avLst/>
            <a:gdLst/>
            <a:ahLst/>
            <a:cxnLst/>
            <a:rect l="l" t="t" r="r" b="b"/>
            <a:pathLst>
              <a:path w="15978" h="20508" fill="none" extrusionOk="0">
                <a:moveTo>
                  <a:pt x="15977" y="1292"/>
                </a:moveTo>
                <a:lnTo>
                  <a:pt x="15977" y="19217"/>
                </a:lnTo>
                <a:lnTo>
                  <a:pt x="15977" y="19217"/>
                </a:lnTo>
                <a:lnTo>
                  <a:pt x="15953" y="19485"/>
                </a:lnTo>
                <a:lnTo>
                  <a:pt x="15880" y="19728"/>
                </a:lnTo>
                <a:lnTo>
                  <a:pt x="15758" y="19948"/>
                </a:lnTo>
                <a:lnTo>
                  <a:pt x="15612" y="20142"/>
                </a:lnTo>
                <a:lnTo>
                  <a:pt x="15417" y="20289"/>
                </a:lnTo>
                <a:lnTo>
                  <a:pt x="15198" y="20410"/>
                </a:lnTo>
                <a:lnTo>
                  <a:pt x="14955" y="20483"/>
                </a:lnTo>
                <a:lnTo>
                  <a:pt x="14711" y="20508"/>
                </a:lnTo>
                <a:lnTo>
                  <a:pt x="1267" y="20508"/>
                </a:lnTo>
                <a:lnTo>
                  <a:pt x="1267" y="20508"/>
                </a:lnTo>
                <a:lnTo>
                  <a:pt x="1023" y="20483"/>
                </a:lnTo>
                <a:lnTo>
                  <a:pt x="780" y="20410"/>
                </a:lnTo>
                <a:lnTo>
                  <a:pt x="561" y="20289"/>
                </a:lnTo>
                <a:lnTo>
                  <a:pt x="366" y="20142"/>
                </a:lnTo>
                <a:lnTo>
                  <a:pt x="220" y="19948"/>
                </a:lnTo>
                <a:lnTo>
                  <a:pt x="98" y="19728"/>
                </a:lnTo>
                <a:lnTo>
                  <a:pt x="25" y="19485"/>
                </a:lnTo>
                <a:lnTo>
                  <a:pt x="1" y="19217"/>
                </a:lnTo>
                <a:lnTo>
                  <a:pt x="1" y="1292"/>
                </a:lnTo>
                <a:lnTo>
                  <a:pt x="1" y="1292"/>
                </a:lnTo>
                <a:lnTo>
                  <a:pt x="25" y="1024"/>
                </a:lnTo>
                <a:lnTo>
                  <a:pt x="98" y="780"/>
                </a:lnTo>
                <a:lnTo>
                  <a:pt x="220" y="561"/>
                </a:lnTo>
                <a:lnTo>
                  <a:pt x="366" y="366"/>
                </a:lnTo>
                <a:lnTo>
                  <a:pt x="561" y="220"/>
                </a:lnTo>
                <a:lnTo>
                  <a:pt x="780" y="98"/>
                </a:lnTo>
                <a:lnTo>
                  <a:pt x="1023" y="25"/>
                </a:lnTo>
                <a:lnTo>
                  <a:pt x="1267" y="1"/>
                </a:lnTo>
                <a:lnTo>
                  <a:pt x="14711" y="1"/>
                </a:lnTo>
                <a:lnTo>
                  <a:pt x="14711" y="1"/>
                </a:lnTo>
                <a:lnTo>
                  <a:pt x="14955" y="25"/>
                </a:lnTo>
                <a:lnTo>
                  <a:pt x="15198" y="98"/>
                </a:lnTo>
                <a:lnTo>
                  <a:pt x="15417" y="220"/>
                </a:lnTo>
                <a:lnTo>
                  <a:pt x="15612" y="366"/>
                </a:lnTo>
                <a:lnTo>
                  <a:pt x="15758" y="561"/>
                </a:lnTo>
                <a:lnTo>
                  <a:pt x="15880" y="780"/>
                </a:lnTo>
                <a:lnTo>
                  <a:pt x="15953" y="1024"/>
                </a:lnTo>
                <a:lnTo>
                  <a:pt x="15977" y="1292"/>
                </a:lnTo>
                <a:lnTo>
                  <a:pt x="15977" y="1292"/>
                </a:lnTo>
                <a:close/>
                <a:moveTo>
                  <a:pt x="7989" y="19899"/>
                </a:moveTo>
                <a:lnTo>
                  <a:pt x="7989" y="19899"/>
                </a:lnTo>
                <a:lnTo>
                  <a:pt x="8159" y="19875"/>
                </a:lnTo>
                <a:lnTo>
                  <a:pt x="8306" y="19826"/>
                </a:lnTo>
                <a:lnTo>
                  <a:pt x="8452" y="19753"/>
                </a:lnTo>
                <a:lnTo>
                  <a:pt x="8574" y="19655"/>
                </a:lnTo>
                <a:lnTo>
                  <a:pt x="8671" y="19534"/>
                </a:lnTo>
                <a:lnTo>
                  <a:pt x="8744" y="19387"/>
                </a:lnTo>
                <a:lnTo>
                  <a:pt x="8793" y="19241"/>
                </a:lnTo>
                <a:lnTo>
                  <a:pt x="8817" y="19071"/>
                </a:lnTo>
                <a:lnTo>
                  <a:pt x="8817" y="19071"/>
                </a:lnTo>
                <a:lnTo>
                  <a:pt x="8793" y="18900"/>
                </a:lnTo>
                <a:lnTo>
                  <a:pt x="8744" y="18754"/>
                </a:lnTo>
                <a:lnTo>
                  <a:pt x="8671" y="18608"/>
                </a:lnTo>
                <a:lnTo>
                  <a:pt x="8574" y="18486"/>
                </a:lnTo>
                <a:lnTo>
                  <a:pt x="8452" y="18389"/>
                </a:lnTo>
                <a:lnTo>
                  <a:pt x="8306" y="18316"/>
                </a:lnTo>
                <a:lnTo>
                  <a:pt x="8159" y="18267"/>
                </a:lnTo>
                <a:lnTo>
                  <a:pt x="7989" y="18243"/>
                </a:lnTo>
                <a:lnTo>
                  <a:pt x="7989" y="18243"/>
                </a:lnTo>
                <a:lnTo>
                  <a:pt x="7819" y="18267"/>
                </a:lnTo>
                <a:lnTo>
                  <a:pt x="7672" y="18316"/>
                </a:lnTo>
                <a:lnTo>
                  <a:pt x="7526" y="18389"/>
                </a:lnTo>
                <a:lnTo>
                  <a:pt x="7404" y="18486"/>
                </a:lnTo>
                <a:lnTo>
                  <a:pt x="7307" y="18608"/>
                </a:lnTo>
                <a:lnTo>
                  <a:pt x="7234" y="18754"/>
                </a:lnTo>
                <a:lnTo>
                  <a:pt x="7185" y="18900"/>
                </a:lnTo>
                <a:lnTo>
                  <a:pt x="7161" y="19071"/>
                </a:lnTo>
                <a:lnTo>
                  <a:pt x="7161" y="19071"/>
                </a:lnTo>
                <a:lnTo>
                  <a:pt x="7185" y="19241"/>
                </a:lnTo>
                <a:lnTo>
                  <a:pt x="7234" y="19387"/>
                </a:lnTo>
                <a:lnTo>
                  <a:pt x="7307" y="19534"/>
                </a:lnTo>
                <a:lnTo>
                  <a:pt x="7404" y="19655"/>
                </a:lnTo>
                <a:lnTo>
                  <a:pt x="7526" y="19753"/>
                </a:lnTo>
                <a:lnTo>
                  <a:pt x="7672" y="19826"/>
                </a:lnTo>
                <a:lnTo>
                  <a:pt x="7819" y="19875"/>
                </a:lnTo>
                <a:lnTo>
                  <a:pt x="7989" y="19899"/>
                </a:lnTo>
                <a:lnTo>
                  <a:pt x="7989" y="19899"/>
                </a:lnTo>
                <a:close/>
                <a:moveTo>
                  <a:pt x="14394" y="1584"/>
                </a:moveTo>
                <a:lnTo>
                  <a:pt x="1584" y="1584"/>
                </a:lnTo>
                <a:lnTo>
                  <a:pt x="1584" y="17634"/>
                </a:lnTo>
                <a:lnTo>
                  <a:pt x="14394" y="17634"/>
                </a:lnTo>
                <a:lnTo>
                  <a:pt x="14394" y="1584"/>
                </a:lnTo>
                <a:close/>
              </a:path>
            </a:pathLst>
          </a:custGeom>
          <a:noFill/>
          <a:ln w="12175" cap="rnd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54" name="Google Shape;854;p49"/>
          <p:cNvSpPr/>
          <p:nvPr/>
        </p:nvSpPr>
        <p:spPr>
          <a:xfrm>
            <a:off x="963405" y="2598660"/>
            <a:ext cx="248746" cy="430924"/>
          </a:xfrm>
          <a:custGeom>
            <a:avLst/>
            <a:gdLst/>
            <a:ahLst/>
            <a:cxnLst/>
            <a:rect l="l" t="t" r="r" b="b"/>
            <a:pathLst>
              <a:path w="11838" h="20508" fill="none" extrusionOk="0">
                <a:moveTo>
                  <a:pt x="10547" y="1"/>
                </a:moveTo>
                <a:lnTo>
                  <a:pt x="1292" y="1"/>
                </a:lnTo>
                <a:lnTo>
                  <a:pt x="1292" y="1"/>
                </a:lnTo>
                <a:lnTo>
                  <a:pt x="1024" y="25"/>
                </a:lnTo>
                <a:lnTo>
                  <a:pt x="780" y="98"/>
                </a:lnTo>
                <a:lnTo>
                  <a:pt x="561" y="220"/>
                </a:lnTo>
                <a:lnTo>
                  <a:pt x="366" y="366"/>
                </a:lnTo>
                <a:lnTo>
                  <a:pt x="220" y="561"/>
                </a:lnTo>
                <a:lnTo>
                  <a:pt x="98" y="780"/>
                </a:lnTo>
                <a:lnTo>
                  <a:pt x="25" y="1024"/>
                </a:lnTo>
                <a:lnTo>
                  <a:pt x="1" y="1292"/>
                </a:lnTo>
                <a:lnTo>
                  <a:pt x="1" y="19217"/>
                </a:lnTo>
                <a:lnTo>
                  <a:pt x="1" y="19217"/>
                </a:lnTo>
                <a:lnTo>
                  <a:pt x="25" y="19485"/>
                </a:lnTo>
                <a:lnTo>
                  <a:pt x="98" y="19728"/>
                </a:lnTo>
                <a:lnTo>
                  <a:pt x="220" y="19948"/>
                </a:lnTo>
                <a:lnTo>
                  <a:pt x="366" y="20142"/>
                </a:lnTo>
                <a:lnTo>
                  <a:pt x="561" y="20289"/>
                </a:lnTo>
                <a:lnTo>
                  <a:pt x="780" y="20410"/>
                </a:lnTo>
                <a:lnTo>
                  <a:pt x="1024" y="20483"/>
                </a:lnTo>
                <a:lnTo>
                  <a:pt x="1292" y="20508"/>
                </a:lnTo>
                <a:lnTo>
                  <a:pt x="10547" y="20508"/>
                </a:lnTo>
                <a:lnTo>
                  <a:pt x="10547" y="20508"/>
                </a:lnTo>
                <a:lnTo>
                  <a:pt x="10814" y="20483"/>
                </a:lnTo>
                <a:lnTo>
                  <a:pt x="11058" y="20410"/>
                </a:lnTo>
                <a:lnTo>
                  <a:pt x="11277" y="20289"/>
                </a:lnTo>
                <a:lnTo>
                  <a:pt x="11472" y="20142"/>
                </a:lnTo>
                <a:lnTo>
                  <a:pt x="11618" y="19948"/>
                </a:lnTo>
                <a:lnTo>
                  <a:pt x="11740" y="19728"/>
                </a:lnTo>
                <a:lnTo>
                  <a:pt x="11813" y="19485"/>
                </a:lnTo>
                <a:lnTo>
                  <a:pt x="11837" y="19217"/>
                </a:lnTo>
                <a:lnTo>
                  <a:pt x="11837" y="1292"/>
                </a:lnTo>
                <a:lnTo>
                  <a:pt x="11837" y="1292"/>
                </a:lnTo>
                <a:lnTo>
                  <a:pt x="11813" y="1024"/>
                </a:lnTo>
                <a:lnTo>
                  <a:pt x="11740" y="780"/>
                </a:lnTo>
                <a:lnTo>
                  <a:pt x="11618" y="561"/>
                </a:lnTo>
                <a:lnTo>
                  <a:pt x="11472" y="366"/>
                </a:lnTo>
                <a:lnTo>
                  <a:pt x="11277" y="220"/>
                </a:lnTo>
                <a:lnTo>
                  <a:pt x="11058" y="98"/>
                </a:lnTo>
                <a:lnTo>
                  <a:pt x="10814" y="25"/>
                </a:lnTo>
                <a:lnTo>
                  <a:pt x="10547" y="1"/>
                </a:lnTo>
                <a:lnTo>
                  <a:pt x="10547" y="1"/>
                </a:lnTo>
                <a:close/>
                <a:moveTo>
                  <a:pt x="5554" y="975"/>
                </a:moveTo>
                <a:lnTo>
                  <a:pt x="6284" y="975"/>
                </a:lnTo>
                <a:lnTo>
                  <a:pt x="6284" y="975"/>
                </a:lnTo>
                <a:lnTo>
                  <a:pt x="6406" y="999"/>
                </a:lnTo>
                <a:lnTo>
                  <a:pt x="6479" y="1073"/>
                </a:lnTo>
                <a:lnTo>
                  <a:pt x="6552" y="1146"/>
                </a:lnTo>
                <a:lnTo>
                  <a:pt x="6577" y="1267"/>
                </a:lnTo>
                <a:lnTo>
                  <a:pt x="6577" y="1267"/>
                </a:lnTo>
                <a:lnTo>
                  <a:pt x="6552" y="1365"/>
                </a:lnTo>
                <a:lnTo>
                  <a:pt x="6479" y="1462"/>
                </a:lnTo>
                <a:lnTo>
                  <a:pt x="6406" y="1511"/>
                </a:lnTo>
                <a:lnTo>
                  <a:pt x="6284" y="1535"/>
                </a:lnTo>
                <a:lnTo>
                  <a:pt x="5554" y="1535"/>
                </a:lnTo>
                <a:lnTo>
                  <a:pt x="5554" y="1535"/>
                </a:lnTo>
                <a:lnTo>
                  <a:pt x="5432" y="1511"/>
                </a:lnTo>
                <a:lnTo>
                  <a:pt x="5359" y="1462"/>
                </a:lnTo>
                <a:lnTo>
                  <a:pt x="5286" y="1365"/>
                </a:lnTo>
                <a:lnTo>
                  <a:pt x="5262" y="1267"/>
                </a:lnTo>
                <a:lnTo>
                  <a:pt x="5262" y="1267"/>
                </a:lnTo>
                <a:lnTo>
                  <a:pt x="5286" y="1146"/>
                </a:lnTo>
                <a:lnTo>
                  <a:pt x="5359" y="1073"/>
                </a:lnTo>
                <a:lnTo>
                  <a:pt x="5432" y="999"/>
                </a:lnTo>
                <a:lnTo>
                  <a:pt x="5554" y="975"/>
                </a:lnTo>
                <a:lnTo>
                  <a:pt x="5554" y="975"/>
                </a:lnTo>
                <a:close/>
                <a:moveTo>
                  <a:pt x="5919" y="19436"/>
                </a:moveTo>
                <a:lnTo>
                  <a:pt x="5919" y="19436"/>
                </a:lnTo>
                <a:lnTo>
                  <a:pt x="5749" y="19412"/>
                </a:lnTo>
                <a:lnTo>
                  <a:pt x="5578" y="19363"/>
                </a:lnTo>
                <a:lnTo>
                  <a:pt x="5432" y="19290"/>
                </a:lnTo>
                <a:lnTo>
                  <a:pt x="5310" y="19193"/>
                </a:lnTo>
                <a:lnTo>
                  <a:pt x="5213" y="19071"/>
                </a:lnTo>
                <a:lnTo>
                  <a:pt x="5140" y="18925"/>
                </a:lnTo>
                <a:lnTo>
                  <a:pt x="5091" y="18754"/>
                </a:lnTo>
                <a:lnTo>
                  <a:pt x="5067" y="18584"/>
                </a:lnTo>
                <a:lnTo>
                  <a:pt x="5067" y="18584"/>
                </a:lnTo>
                <a:lnTo>
                  <a:pt x="5091" y="18413"/>
                </a:lnTo>
                <a:lnTo>
                  <a:pt x="5140" y="18243"/>
                </a:lnTo>
                <a:lnTo>
                  <a:pt x="5213" y="18097"/>
                </a:lnTo>
                <a:lnTo>
                  <a:pt x="5310" y="17975"/>
                </a:lnTo>
                <a:lnTo>
                  <a:pt x="5432" y="17877"/>
                </a:lnTo>
                <a:lnTo>
                  <a:pt x="5578" y="17804"/>
                </a:lnTo>
                <a:lnTo>
                  <a:pt x="5749" y="17756"/>
                </a:lnTo>
                <a:lnTo>
                  <a:pt x="5919" y="17731"/>
                </a:lnTo>
                <a:lnTo>
                  <a:pt x="5919" y="17731"/>
                </a:lnTo>
                <a:lnTo>
                  <a:pt x="6090" y="17756"/>
                </a:lnTo>
                <a:lnTo>
                  <a:pt x="6260" y="17804"/>
                </a:lnTo>
                <a:lnTo>
                  <a:pt x="6406" y="17877"/>
                </a:lnTo>
                <a:lnTo>
                  <a:pt x="6528" y="17975"/>
                </a:lnTo>
                <a:lnTo>
                  <a:pt x="6625" y="18097"/>
                </a:lnTo>
                <a:lnTo>
                  <a:pt x="6699" y="18243"/>
                </a:lnTo>
                <a:lnTo>
                  <a:pt x="6747" y="18413"/>
                </a:lnTo>
                <a:lnTo>
                  <a:pt x="6772" y="18584"/>
                </a:lnTo>
                <a:lnTo>
                  <a:pt x="6772" y="18584"/>
                </a:lnTo>
                <a:lnTo>
                  <a:pt x="6747" y="18754"/>
                </a:lnTo>
                <a:lnTo>
                  <a:pt x="6699" y="18925"/>
                </a:lnTo>
                <a:lnTo>
                  <a:pt x="6625" y="19071"/>
                </a:lnTo>
                <a:lnTo>
                  <a:pt x="6528" y="19193"/>
                </a:lnTo>
                <a:lnTo>
                  <a:pt x="6406" y="19290"/>
                </a:lnTo>
                <a:lnTo>
                  <a:pt x="6260" y="19363"/>
                </a:lnTo>
                <a:lnTo>
                  <a:pt x="6090" y="19412"/>
                </a:lnTo>
                <a:lnTo>
                  <a:pt x="5919" y="19436"/>
                </a:lnTo>
                <a:lnTo>
                  <a:pt x="5919" y="19436"/>
                </a:lnTo>
                <a:close/>
                <a:moveTo>
                  <a:pt x="10547" y="16660"/>
                </a:moveTo>
                <a:lnTo>
                  <a:pt x="1292" y="16660"/>
                </a:lnTo>
                <a:lnTo>
                  <a:pt x="1292" y="2558"/>
                </a:lnTo>
                <a:lnTo>
                  <a:pt x="10547" y="2558"/>
                </a:lnTo>
                <a:lnTo>
                  <a:pt x="10547" y="16660"/>
                </a:lnTo>
                <a:close/>
              </a:path>
            </a:pathLst>
          </a:custGeom>
          <a:noFill/>
          <a:ln w="12175" cap="rnd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55" name="Google Shape;855;p49"/>
          <p:cNvGrpSpPr/>
          <p:nvPr/>
        </p:nvGrpSpPr>
        <p:grpSpPr>
          <a:xfrm>
            <a:off x="2023737" y="2627227"/>
            <a:ext cx="387933" cy="367467"/>
            <a:chOff x="2583100" y="2973775"/>
            <a:chExt cx="461550" cy="437200"/>
          </a:xfrm>
        </p:grpSpPr>
        <p:sp>
          <p:nvSpPr>
            <p:cNvPr id="856" name="Google Shape;856;p49"/>
            <p:cNvSpPr/>
            <p:nvPr/>
          </p:nvSpPr>
          <p:spPr>
            <a:xfrm>
              <a:off x="2701225" y="3315975"/>
              <a:ext cx="225300" cy="95000"/>
            </a:xfrm>
            <a:custGeom>
              <a:avLst/>
              <a:gdLst/>
              <a:ahLst/>
              <a:cxnLst/>
              <a:rect l="l" t="t" r="r" b="b"/>
              <a:pathLst>
                <a:path w="9012" h="3800" fill="none" extrusionOk="0">
                  <a:moveTo>
                    <a:pt x="2947" y="0"/>
                  </a:moveTo>
                  <a:lnTo>
                    <a:pt x="2947" y="2947"/>
                  </a:lnTo>
                  <a:lnTo>
                    <a:pt x="853" y="2947"/>
                  </a:lnTo>
                  <a:lnTo>
                    <a:pt x="853" y="2947"/>
                  </a:lnTo>
                  <a:lnTo>
                    <a:pt x="682" y="2947"/>
                  </a:lnTo>
                  <a:lnTo>
                    <a:pt x="512" y="2996"/>
                  </a:lnTo>
                  <a:lnTo>
                    <a:pt x="365" y="3093"/>
                  </a:lnTo>
                  <a:lnTo>
                    <a:pt x="244" y="3191"/>
                  </a:lnTo>
                  <a:lnTo>
                    <a:pt x="146" y="3313"/>
                  </a:lnTo>
                  <a:lnTo>
                    <a:pt x="49" y="3459"/>
                  </a:lnTo>
                  <a:lnTo>
                    <a:pt x="0" y="3629"/>
                  </a:lnTo>
                  <a:lnTo>
                    <a:pt x="0" y="3800"/>
                  </a:lnTo>
                  <a:lnTo>
                    <a:pt x="9011" y="3800"/>
                  </a:lnTo>
                  <a:lnTo>
                    <a:pt x="9011" y="3800"/>
                  </a:lnTo>
                  <a:lnTo>
                    <a:pt x="9011" y="3629"/>
                  </a:lnTo>
                  <a:lnTo>
                    <a:pt x="8963" y="3459"/>
                  </a:lnTo>
                  <a:lnTo>
                    <a:pt x="8865" y="3313"/>
                  </a:lnTo>
                  <a:lnTo>
                    <a:pt x="8768" y="3191"/>
                  </a:lnTo>
                  <a:lnTo>
                    <a:pt x="8646" y="3093"/>
                  </a:lnTo>
                  <a:lnTo>
                    <a:pt x="8500" y="2996"/>
                  </a:lnTo>
                  <a:lnTo>
                    <a:pt x="8330" y="2947"/>
                  </a:lnTo>
                  <a:lnTo>
                    <a:pt x="8159" y="2947"/>
                  </a:lnTo>
                  <a:lnTo>
                    <a:pt x="6065" y="2947"/>
                  </a:lnTo>
                  <a:lnTo>
                    <a:pt x="6065" y="0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7" name="Google Shape;857;p49"/>
            <p:cNvSpPr/>
            <p:nvPr/>
          </p:nvSpPr>
          <p:spPr>
            <a:xfrm>
              <a:off x="2583100" y="2973775"/>
              <a:ext cx="461550" cy="336125"/>
            </a:xfrm>
            <a:custGeom>
              <a:avLst/>
              <a:gdLst/>
              <a:ahLst/>
              <a:cxnLst/>
              <a:rect l="l" t="t" r="r" b="b"/>
              <a:pathLst>
                <a:path w="18462" h="13445" fill="none" extrusionOk="0">
                  <a:moveTo>
                    <a:pt x="17974" y="1"/>
                  </a:moveTo>
                  <a:lnTo>
                    <a:pt x="487" y="1"/>
                  </a:lnTo>
                  <a:lnTo>
                    <a:pt x="487" y="1"/>
                  </a:lnTo>
                  <a:lnTo>
                    <a:pt x="390" y="1"/>
                  </a:lnTo>
                  <a:lnTo>
                    <a:pt x="317" y="50"/>
                  </a:lnTo>
                  <a:lnTo>
                    <a:pt x="220" y="74"/>
                  </a:lnTo>
                  <a:lnTo>
                    <a:pt x="146" y="147"/>
                  </a:lnTo>
                  <a:lnTo>
                    <a:pt x="98" y="220"/>
                  </a:lnTo>
                  <a:lnTo>
                    <a:pt x="49" y="293"/>
                  </a:lnTo>
                  <a:lnTo>
                    <a:pt x="25" y="390"/>
                  </a:lnTo>
                  <a:lnTo>
                    <a:pt x="0" y="488"/>
                  </a:lnTo>
                  <a:lnTo>
                    <a:pt x="0" y="12958"/>
                  </a:lnTo>
                  <a:lnTo>
                    <a:pt x="0" y="12958"/>
                  </a:lnTo>
                  <a:lnTo>
                    <a:pt x="25" y="13055"/>
                  </a:lnTo>
                  <a:lnTo>
                    <a:pt x="49" y="13152"/>
                  </a:lnTo>
                  <a:lnTo>
                    <a:pt x="98" y="13226"/>
                  </a:lnTo>
                  <a:lnTo>
                    <a:pt x="146" y="13299"/>
                  </a:lnTo>
                  <a:lnTo>
                    <a:pt x="220" y="13372"/>
                  </a:lnTo>
                  <a:lnTo>
                    <a:pt x="317" y="13396"/>
                  </a:lnTo>
                  <a:lnTo>
                    <a:pt x="390" y="13445"/>
                  </a:lnTo>
                  <a:lnTo>
                    <a:pt x="487" y="13445"/>
                  </a:lnTo>
                  <a:lnTo>
                    <a:pt x="17974" y="13445"/>
                  </a:lnTo>
                  <a:lnTo>
                    <a:pt x="17974" y="13445"/>
                  </a:lnTo>
                  <a:lnTo>
                    <a:pt x="18072" y="13445"/>
                  </a:lnTo>
                  <a:lnTo>
                    <a:pt x="18145" y="13396"/>
                  </a:lnTo>
                  <a:lnTo>
                    <a:pt x="18242" y="13372"/>
                  </a:lnTo>
                  <a:lnTo>
                    <a:pt x="18315" y="13299"/>
                  </a:lnTo>
                  <a:lnTo>
                    <a:pt x="18364" y="13226"/>
                  </a:lnTo>
                  <a:lnTo>
                    <a:pt x="18413" y="13152"/>
                  </a:lnTo>
                  <a:lnTo>
                    <a:pt x="18437" y="13055"/>
                  </a:lnTo>
                  <a:lnTo>
                    <a:pt x="18461" y="12958"/>
                  </a:lnTo>
                  <a:lnTo>
                    <a:pt x="18461" y="488"/>
                  </a:lnTo>
                  <a:lnTo>
                    <a:pt x="18461" y="488"/>
                  </a:lnTo>
                  <a:lnTo>
                    <a:pt x="18437" y="390"/>
                  </a:lnTo>
                  <a:lnTo>
                    <a:pt x="18413" y="293"/>
                  </a:lnTo>
                  <a:lnTo>
                    <a:pt x="18364" y="220"/>
                  </a:lnTo>
                  <a:lnTo>
                    <a:pt x="18315" y="147"/>
                  </a:lnTo>
                  <a:lnTo>
                    <a:pt x="18242" y="74"/>
                  </a:lnTo>
                  <a:lnTo>
                    <a:pt x="18145" y="50"/>
                  </a:lnTo>
                  <a:lnTo>
                    <a:pt x="18072" y="1"/>
                  </a:lnTo>
                  <a:lnTo>
                    <a:pt x="17974" y="1"/>
                  </a:lnTo>
                  <a:lnTo>
                    <a:pt x="17974" y="1"/>
                  </a:lnTo>
                  <a:close/>
                  <a:moveTo>
                    <a:pt x="17000" y="11983"/>
                  </a:moveTo>
                  <a:lnTo>
                    <a:pt x="1462" y="11983"/>
                  </a:lnTo>
                  <a:lnTo>
                    <a:pt x="1462" y="1462"/>
                  </a:lnTo>
                  <a:lnTo>
                    <a:pt x="17000" y="1462"/>
                  </a:lnTo>
                  <a:lnTo>
                    <a:pt x="17000" y="11983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58" name="Google Shape;858;p49"/>
          <p:cNvSpPr/>
          <p:nvPr/>
        </p:nvSpPr>
        <p:spPr>
          <a:xfrm>
            <a:off x="3734681" y="2636022"/>
            <a:ext cx="356204" cy="356204"/>
          </a:xfrm>
          <a:custGeom>
            <a:avLst/>
            <a:gdLst/>
            <a:ahLst/>
            <a:cxnLst/>
            <a:rect l="l" t="t" r="r" b="b"/>
            <a:pathLst>
              <a:path w="16952" h="16952" fill="none" extrusionOk="0">
                <a:moveTo>
                  <a:pt x="16173" y="7015"/>
                </a:moveTo>
                <a:lnTo>
                  <a:pt x="14419" y="6820"/>
                </a:lnTo>
                <a:lnTo>
                  <a:pt x="14419" y="6820"/>
                </a:lnTo>
                <a:lnTo>
                  <a:pt x="14322" y="6479"/>
                </a:lnTo>
                <a:lnTo>
                  <a:pt x="14175" y="6114"/>
                </a:lnTo>
                <a:lnTo>
                  <a:pt x="14029" y="5773"/>
                </a:lnTo>
                <a:lnTo>
                  <a:pt x="13859" y="5432"/>
                </a:lnTo>
                <a:lnTo>
                  <a:pt x="14955" y="4068"/>
                </a:lnTo>
                <a:lnTo>
                  <a:pt x="14955" y="4068"/>
                </a:lnTo>
                <a:lnTo>
                  <a:pt x="15028" y="3922"/>
                </a:lnTo>
                <a:lnTo>
                  <a:pt x="15077" y="3776"/>
                </a:lnTo>
                <a:lnTo>
                  <a:pt x="15125" y="3630"/>
                </a:lnTo>
                <a:lnTo>
                  <a:pt x="15125" y="3484"/>
                </a:lnTo>
                <a:lnTo>
                  <a:pt x="15101" y="3313"/>
                </a:lnTo>
                <a:lnTo>
                  <a:pt x="15052" y="3167"/>
                </a:lnTo>
                <a:lnTo>
                  <a:pt x="14979" y="3021"/>
                </a:lnTo>
                <a:lnTo>
                  <a:pt x="14882" y="2899"/>
                </a:lnTo>
                <a:lnTo>
                  <a:pt x="14054" y="2071"/>
                </a:lnTo>
                <a:lnTo>
                  <a:pt x="14054" y="2071"/>
                </a:lnTo>
                <a:lnTo>
                  <a:pt x="13932" y="1974"/>
                </a:lnTo>
                <a:lnTo>
                  <a:pt x="13786" y="1901"/>
                </a:lnTo>
                <a:lnTo>
                  <a:pt x="13640" y="1852"/>
                </a:lnTo>
                <a:lnTo>
                  <a:pt x="13469" y="1827"/>
                </a:lnTo>
                <a:lnTo>
                  <a:pt x="13323" y="1827"/>
                </a:lnTo>
                <a:lnTo>
                  <a:pt x="13177" y="1876"/>
                </a:lnTo>
                <a:lnTo>
                  <a:pt x="13031" y="1925"/>
                </a:lnTo>
                <a:lnTo>
                  <a:pt x="12885" y="2022"/>
                </a:lnTo>
                <a:lnTo>
                  <a:pt x="11521" y="3094"/>
                </a:lnTo>
                <a:lnTo>
                  <a:pt x="11521" y="3094"/>
                </a:lnTo>
                <a:lnTo>
                  <a:pt x="11180" y="2923"/>
                </a:lnTo>
                <a:lnTo>
                  <a:pt x="10839" y="2777"/>
                </a:lnTo>
                <a:lnTo>
                  <a:pt x="10473" y="2631"/>
                </a:lnTo>
                <a:lnTo>
                  <a:pt x="10133" y="2534"/>
                </a:lnTo>
                <a:lnTo>
                  <a:pt x="9938" y="780"/>
                </a:lnTo>
                <a:lnTo>
                  <a:pt x="9938" y="780"/>
                </a:lnTo>
                <a:lnTo>
                  <a:pt x="9889" y="634"/>
                </a:lnTo>
                <a:lnTo>
                  <a:pt x="9840" y="488"/>
                </a:lnTo>
                <a:lnTo>
                  <a:pt x="9743" y="342"/>
                </a:lnTo>
                <a:lnTo>
                  <a:pt x="9645" y="244"/>
                </a:lnTo>
                <a:lnTo>
                  <a:pt x="9499" y="147"/>
                </a:lnTo>
                <a:lnTo>
                  <a:pt x="9378" y="74"/>
                </a:lnTo>
                <a:lnTo>
                  <a:pt x="9231" y="25"/>
                </a:lnTo>
                <a:lnTo>
                  <a:pt x="9061" y="1"/>
                </a:lnTo>
                <a:lnTo>
                  <a:pt x="7892" y="1"/>
                </a:lnTo>
                <a:lnTo>
                  <a:pt x="7892" y="1"/>
                </a:lnTo>
                <a:lnTo>
                  <a:pt x="7721" y="25"/>
                </a:lnTo>
                <a:lnTo>
                  <a:pt x="7575" y="74"/>
                </a:lnTo>
                <a:lnTo>
                  <a:pt x="7453" y="147"/>
                </a:lnTo>
                <a:lnTo>
                  <a:pt x="7307" y="244"/>
                </a:lnTo>
                <a:lnTo>
                  <a:pt x="7210" y="342"/>
                </a:lnTo>
                <a:lnTo>
                  <a:pt x="7112" y="488"/>
                </a:lnTo>
                <a:lnTo>
                  <a:pt x="7064" y="634"/>
                </a:lnTo>
                <a:lnTo>
                  <a:pt x="7015" y="780"/>
                </a:lnTo>
                <a:lnTo>
                  <a:pt x="6820" y="2534"/>
                </a:lnTo>
                <a:lnTo>
                  <a:pt x="6820" y="2534"/>
                </a:lnTo>
                <a:lnTo>
                  <a:pt x="6479" y="2631"/>
                </a:lnTo>
                <a:lnTo>
                  <a:pt x="6114" y="2777"/>
                </a:lnTo>
                <a:lnTo>
                  <a:pt x="5773" y="2923"/>
                </a:lnTo>
                <a:lnTo>
                  <a:pt x="5432" y="3094"/>
                </a:lnTo>
                <a:lnTo>
                  <a:pt x="4068" y="2022"/>
                </a:lnTo>
                <a:lnTo>
                  <a:pt x="4068" y="2022"/>
                </a:lnTo>
                <a:lnTo>
                  <a:pt x="3922" y="1925"/>
                </a:lnTo>
                <a:lnTo>
                  <a:pt x="3776" y="1876"/>
                </a:lnTo>
                <a:lnTo>
                  <a:pt x="3630" y="1827"/>
                </a:lnTo>
                <a:lnTo>
                  <a:pt x="3484" y="1827"/>
                </a:lnTo>
                <a:lnTo>
                  <a:pt x="3313" y="1852"/>
                </a:lnTo>
                <a:lnTo>
                  <a:pt x="3167" y="1901"/>
                </a:lnTo>
                <a:lnTo>
                  <a:pt x="3021" y="1974"/>
                </a:lnTo>
                <a:lnTo>
                  <a:pt x="2899" y="2071"/>
                </a:lnTo>
                <a:lnTo>
                  <a:pt x="2071" y="2899"/>
                </a:lnTo>
                <a:lnTo>
                  <a:pt x="2071" y="2899"/>
                </a:lnTo>
                <a:lnTo>
                  <a:pt x="1974" y="3021"/>
                </a:lnTo>
                <a:lnTo>
                  <a:pt x="1901" y="3167"/>
                </a:lnTo>
                <a:lnTo>
                  <a:pt x="1852" y="3313"/>
                </a:lnTo>
                <a:lnTo>
                  <a:pt x="1827" y="3484"/>
                </a:lnTo>
                <a:lnTo>
                  <a:pt x="1827" y="3630"/>
                </a:lnTo>
                <a:lnTo>
                  <a:pt x="1876" y="3776"/>
                </a:lnTo>
                <a:lnTo>
                  <a:pt x="1925" y="3922"/>
                </a:lnTo>
                <a:lnTo>
                  <a:pt x="2022" y="4068"/>
                </a:lnTo>
                <a:lnTo>
                  <a:pt x="3094" y="5432"/>
                </a:lnTo>
                <a:lnTo>
                  <a:pt x="3094" y="5432"/>
                </a:lnTo>
                <a:lnTo>
                  <a:pt x="2923" y="5773"/>
                </a:lnTo>
                <a:lnTo>
                  <a:pt x="2777" y="6114"/>
                </a:lnTo>
                <a:lnTo>
                  <a:pt x="2631" y="6479"/>
                </a:lnTo>
                <a:lnTo>
                  <a:pt x="2534" y="6820"/>
                </a:lnTo>
                <a:lnTo>
                  <a:pt x="780" y="7015"/>
                </a:lnTo>
                <a:lnTo>
                  <a:pt x="780" y="7015"/>
                </a:lnTo>
                <a:lnTo>
                  <a:pt x="634" y="7064"/>
                </a:lnTo>
                <a:lnTo>
                  <a:pt x="488" y="7112"/>
                </a:lnTo>
                <a:lnTo>
                  <a:pt x="342" y="7210"/>
                </a:lnTo>
                <a:lnTo>
                  <a:pt x="244" y="7307"/>
                </a:lnTo>
                <a:lnTo>
                  <a:pt x="147" y="7453"/>
                </a:lnTo>
                <a:lnTo>
                  <a:pt x="74" y="7575"/>
                </a:lnTo>
                <a:lnTo>
                  <a:pt x="25" y="7721"/>
                </a:lnTo>
                <a:lnTo>
                  <a:pt x="1" y="7892"/>
                </a:lnTo>
                <a:lnTo>
                  <a:pt x="1" y="9061"/>
                </a:lnTo>
                <a:lnTo>
                  <a:pt x="1" y="9061"/>
                </a:lnTo>
                <a:lnTo>
                  <a:pt x="25" y="9231"/>
                </a:lnTo>
                <a:lnTo>
                  <a:pt x="74" y="9377"/>
                </a:lnTo>
                <a:lnTo>
                  <a:pt x="147" y="9499"/>
                </a:lnTo>
                <a:lnTo>
                  <a:pt x="244" y="9645"/>
                </a:lnTo>
                <a:lnTo>
                  <a:pt x="342" y="9743"/>
                </a:lnTo>
                <a:lnTo>
                  <a:pt x="488" y="9840"/>
                </a:lnTo>
                <a:lnTo>
                  <a:pt x="634" y="9889"/>
                </a:lnTo>
                <a:lnTo>
                  <a:pt x="780" y="9938"/>
                </a:lnTo>
                <a:lnTo>
                  <a:pt x="2534" y="10132"/>
                </a:lnTo>
                <a:lnTo>
                  <a:pt x="2534" y="10132"/>
                </a:lnTo>
                <a:lnTo>
                  <a:pt x="2631" y="10473"/>
                </a:lnTo>
                <a:lnTo>
                  <a:pt x="2777" y="10839"/>
                </a:lnTo>
                <a:lnTo>
                  <a:pt x="2923" y="11180"/>
                </a:lnTo>
                <a:lnTo>
                  <a:pt x="3094" y="11521"/>
                </a:lnTo>
                <a:lnTo>
                  <a:pt x="2022" y="12885"/>
                </a:lnTo>
                <a:lnTo>
                  <a:pt x="2022" y="12885"/>
                </a:lnTo>
                <a:lnTo>
                  <a:pt x="1925" y="13031"/>
                </a:lnTo>
                <a:lnTo>
                  <a:pt x="1876" y="13177"/>
                </a:lnTo>
                <a:lnTo>
                  <a:pt x="1827" y="13323"/>
                </a:lnTo>
                <a:lnTo>
                  <a:pt x="1827" y="13469"/>
                </a:lnTo>
                <a:lnTo>
                  <a:pt x="1852" y="13640"/>
                </a:lnTo>
                <a:lnTo>
                  <a:pt x="1901" y="13786"/>
                </a:lnTo>
                <a:lnTo>
                  <a:pt x="1974" y="13932"/>
                </a:lnTo>
                <a:lnTo>
                  <a:pt x="2071" y="14054"/>
                </a:lnTo>
                <a:lnTo>
                  <a:pt x="2899" y="14882"/>
                </a:lnTo>
                <a:lnTo>
                  <a:pt x="2899" y="14882"/>
                </a:lnTo>
                <a:lnTo>
                  <a:pt x="3021" y="14979"/>
                </a:lnTo>
                <a:lnTo>
                  <a:pt x="3167" y="15052"/>
                </a:lnTo>
                <a:lnTo>
                  <a:pt x="3313" y="15101"/>
                </a:lnTo>
                <a:lnTo>
                  <a:pt x="3484" y="15125"/>
                </a:lnTo>
                <a:lnTo>
                  <a:pt x="3630" y="15125"/>
                </a:lnTo>
                <a:lnTo>
                  <a:pt x="3776" y="15077"/>
                </a:lnTo>
                <a:lnTo>
                  <a:pt x="3922" y="15028"/>
                </a:lnTo>
                <a:lnTo>
                  <a:pt x="4068" y="14955"/>
                </a:lnTo>
                <a:lnTo>
                  <a:pt x="5432" y="13859"/>
                </a:lnTo>
                <a:lnTo>
                  <a:pt x="5432" y="13859"/>
                </a:lnTo>
                <a:lnTo>
                  <a:pt x="5773" y="14029"/>
                </a:lnTo>
                <a:lnTo>
                  <a:pt x="6114" y="14175"/>
                </a:lnTo>
                <a:lnTo>
                  <a:pt x="6479" y="14322"/>
                </a:lnTo>
                <a:lnTo>
                  <a:pt x="6820" y="14419"/>
                </a:lnTo>
                <a:lnTo>
                  <a:pt x="7015" y="16173"/>
                </a:lnTo>
                <a:lnTo>
                  <a:pt x="7015" y="16173"/>
                </a:lnTo>
                <a:lnTo>
                  <a:pt x="7064" y="16319"/>
                </a:lnTo>
                <a:lnTo>
                  <a:pt x="7112" y="16465"/>
                </a:lnTo>
                <a:lnTo>
                  <a:pt x="7210" y="16611"/>
                </a:lnTo>
                <a:lnTo>
                  <a:pt x="7307" y="16708"/>
                </a:lnTo>
                <a:lnTo>
                  <a:pt x="7453" y="16806"/>
                </a:lnTo>
                <a:lnTo>
                  <a:pt x="7575" y="16879"/>
                </a:lnTo>
                <a:lnTo>
                  <a:pt x="7721" y="16928"/>
                </a:lnTo>
                <a:lnTo>
                  <a:pt x="7892" y="16952"/>
                </a:lnTo>
                <a:lnTo>
                  <a:pt x="9061" y="16952"/>
                </a:lnTo>
                <a:lnTo>
                  <a:pt x="9061" y="16952"/>
                </a:lnTo>
                <a:lnTo>
                  <a:pt x="9231" y="16928"/>
                </a:lnTo>
                <a:lnTo>
                  <a:pt x="9378" y="16879"/>
                </a:lnTo>
                <a:lnTo>
                  <a:pt x="9499" y="16806"/>
                </a:lnTo>
                <a:lnTo>
                  <a:pt x="9645" y="16708"/>
                </a:lnTo>
                <a:lnTo>
                  <a:pt x="9743" y="16611"/>
                </a:lnTo>
                <a:lnTo>
                  <a:pt x="9840" y="16465"/>
                </a:lnTo>
                <a:lnTo>
                  <a:pt x="9889" y="16319"/>
                </a:lnTo>
                <a:lnTo>
                  <a:pt x="9938" y="16173"/>
                </a:lnTo>
                <a:lnTo>
                  <a:pt x="10133" y="14419"/>
                </a:lnTo>
                <a:lnTo>
                  <a:pt x="10133" y="14419"/>
                </a:lnTo>
                <a:lnTo>
                  <a:pt x="10473" y="14322"/>
                </a:lnTo>
                <a:lnTo>
                  <a:pt x="10839" y="14175"/>
                </a:lnTo>
                <a:lnTo>
                  <a:pt x="11180" y="14029"/>
                </a:lnTo>
                <a:lnTo>
                  <a:pt x="11521" y="13859"/>
                </a:lnTo>
                <a:lnTo>
                  <a:pt x="12885" y="14955"/>
                </a:lnTo>
                <a:lnTo>
                  <a:pt x="12885" y="14955"/>
                </a:lnTo>
                <a:lnTo>
                  <a:pt x="13031" y="15028"/>
                </a:lnTo>
                <a:lnTo>
                  <a:pt x="13177" y="15077"/>
                </a:lnTo>
                <a:lnTo>
                  <a:pt x="13323" y="15125"/>
                </a:lnTo>
                <a:lnTo>
                  <a:pt x="13469" y="15125"/>
                </a:lnTo>
                <a:lnTo>
                  <a:pt x="13640" y="15101"/>
                </a:lnTo>
                <a:lnTo>
                  <a:pt x="13786" y="15052"/>
                </a:lnTo>
                <a:lnTo>
                  <a:pt x="13932" y="14979"/>
                </a:lnTo>
                <a:lnTo>
                  <a:pt x="14054" y="14882"/>
                </a:lnTo>
                <a:lnTo>
                  <a:pt x="14882" y="14054"/>
                </a:lnTo>
                <a:lnTo>
                  <a:pt x="14882" y="14054"/>
                </a:lnTo>
                <a:lnTo>
                  <a:pt x="14979" y="13932"/>
                </a:lnTo>
                <a:lnTo>
                  <a:pt x="15052" y="13786"/>
                </a:lnTo>
                <a:lnTo>
                  <a:pt x="15101" y="13640"/>
                </a:lnTo>
                <a:lnTo>
                  <a:pt x="15125" y="13469"/>
                </a:lnTo>
                <a:lnTo>
                  <a:pt x="15125" y="13323"/>
                </a:lnTo>
                <a:lnTo>
                  <a:pt x="15077" y="13177"/>
                </a:lnTo>
                <a:lnTo>
                  <a:pt x="15028" y="13031"/>
                </a:lnTo>
                <a:lnTo>
                  <a:pt x="14955" y="12885"/>
                </a:lnTo>
                <a:lnTo>
                  <a:pt x="13859" y="11521"/>
                </a:lnTo>
                <a:lnTo>
                  <a:pt x="13859" y="11521"/>
                </a:lnTo>
                <a:lnTo>
                  <a:pt x="14029" y="11180"/>
                </a:lnTo>
                <a:lnTo>
                  <a:pt x="14175" y="10839"/>
                </a:lnTo>
                <a:lnTo>
                  <a:pt x="14322" y="10473"/>
                </a:lnTo>
                <a:lnTo>
                  <a:pt x="14419" y="10132"/>
                </a:lnTo>
                <a:lnTo>
                  <a:pt x="16173" y="9938"/>
                </a:lnTo>
                <a:lnTo>
                  <a:pt x="16173" y="9938"/>
                </a:lnTo>
                <a:lnTo>
                  <a:pt x="16319" y="9889"/>
                </a:lnTo>
                <a:lnTo>
                  <a:pt x="16465" y="9840"/>
                </a:lnTo>
                <a:lnTo>
                  <a:pt x="16611" y="9743"/>
                </a:lnTo>
                <a:lnTo>
                  <a:pt x="16708" y="9645"/>
                </a:lnTo>
                <a:lnTo>
                  <a:pt x="16806" y="9499"/>
                </a:lnTo>
                <a:lnTo>
                  <a:pt x="16879" y="9377"/>
                </a:lnTo>
                <a:lnTo>
                  <a:pt x="16928" y="9231"/>
                </a:lnTo>
                <a:lnTo>
                  <a:pt x="16952" y="9061"/>
                </a:lnTo>
                <a:lnTo>
                  <a:pt x="16952" y="7892"/>
                </a:lnTo>
                <a:lnTo>
                  <a:pt x="16952" y="7892"/>
                </a:lnTo>
                <a:lnTo>
                  <a:pt x="16928" y="7721"/>
                </a:lnTo>
                <a:lnTo>
                  <a:pt x="16879" y="7575"/>
                </a:lnTo>
                <a:lnTo>
                  <a:pt x="16806" y="7453"/>
                </a:lnTo>
                <a:lnTo>
                  <a:pt x="16708" y="7307"/>
                </a:lnTo>
                <a:lnTo>
                  <a:pt x="16611" y="7210"/>
                </a:lnTo>
                <a:lnTo>
                  <a:pt x="16465" y="7112"/>
                </a:lnTo>
                <a:lnTo>
                  <a:pt x="16319" y="7064"/>
                </a:lnTo>
                <a:lnTo>
                  <a:pt x="16173" y="7015"/>
                </a:lnTo>
                <a:lnTo>
                  <a:pt x="16173" y="7015"/>
                </a:lnTo>
                <a:close/>
                <a:moveTo>
                  <a:pt x="10425" y="10425"/>
                </a:moveTo>
                <a:lnTo>
                  <a:pt x="10425" y="10425"/>
                </a:lnTo>
                <a:lnTo>
                  <a:pt x="10206" y="10620"/>
                </a:lnTo>
                <a:lnTo>
                  <a:pt x="9986" y="10766"/>
                </a:lnTo>
                <a:lnTo>
                  <a:pt x="9767" y="10912"/>
                </a:lnTo>
                <a:lnTo>
                  <a:pt x="9524" y="11034"/>
                </a:lnTo>
                <a:lnTo>
                  <a:pt x="9256" y="11107"/>
                </a:lnTo>
                <a:lnTo>
                  <a:pt x="9012" y="11180"/>
                </a:lnTo>
                <a:lnTo>
                  <a:pt x="8744" y="11228"/>
                </a:lnTo>
                <a:lnTo>
                  <a:pt x="8476" y="11228"/>
                </a:lnTo>
                <a:lnTo>
                  <a:pt x="8208" y="11228"/>
                </a:lnTo>
                <a:lnTo>
                  <a:pt x="7941" y="11180"/>
                </a:lnTo>
                <a:lnTo>
                  <a:pt x="7697" y="11107"/>
                </a:lnTo>
                <a:lnTo>
                  <a:pt x="7429" y="11034"/>
                </a:lnTo>
                <a:lnTo>
                  <a:pt x="7186" y="10912"/>
                </a:lnTo>
                <a:lnTo>
                  <a:pt x="6966" y="10766"/>
                </a:lnTo>
                <a:lnTo>
                  <a:pt x="6747" y="10620"/>
                </a:lnTo>
                <a:lnTo>
                  <a:pt x="6528" y="10425"/>
                </a:lnTo>
                <a:lnTo>
                  <a:pt x="6528" y="10425"/>
                </a:lnTo>
                <a:lnTo>
                  <a:pt x="6333" y="10206"/>
                </a:lnTo>
                <a:lnTo>
                  <a:pt x="6187" y="9986"/>
                </a:lnTo>
                <a:lnTo>
                  <a:pt x="6041" y="9767"/>
                </a:lnTo>
                <a:lnTo>
                  <a:pt x="5919" y="9524"/>
                </a:lnTo>
                <a:lnTo>
                  <a:pt x="5846" y="9256"/>
                </a:lnTo>
                <a:lnTo>
                  <a:pt x="5773" y="9012"/>
                </a:lnTo>
                <a:lnTo>
                  <a:pt x="5724" y="8744"/>
                </a:lnTo>
                <a:lnTo>
                  <a:pt x="5724" y="8476"/>
                </a:lnTo>
                <a:lnTo>
                  <a:pt x="5724" y="8208"/>
                </a:lnTo>
                <a:lnTo>
                  <a:pt x="5773" y="7941"/>
                </a:lnTo>
                <a:lnTo>
                  <a:pt x="5846" y="7697"/>
                </a:lnTo>
                <a:lnTo>
                  <a:pt x="5919" y="7429"/>
                </a:lnTo>
                <a:lnTo>
                  <a:pt x="6041" y="7186"/>
                </a:lnTo>
                <a:lnTo>
                  <a:pt x="6187" y="6966"/>
                </a:lnTo>
                <a:lnTo>
                  <a:pt x="6333" y="6747"/>
                </a:lnTo>
                <a:lnTo>
                  <a:pt x="6528" y="6528"/>
                </a:lnTo>
                <a:lnTo>
                  <a:pt x="6528" y="6528"/>
                </a:lnTo>
                <a:lnTo>
                  <a:pt x="6747" y="6333"/>
                </a:lnTo>
                <a:lnTo>
                  <a:pt x="6966" y="6187"/>
                </a:lnTo>
                <a:lnTo>
                  <a:pt x="7186" y="6041"/>
                </a:lnTo>
                <a:lnTo>
                  <a:pt x="7429" y="5919"/>
                </a:lnTo>
                <a:lnTo>
                  <a:pt x="7697" y="5846"/>
                </a:lnTo>
                <a:lnTo>
                  <a:pt x="7941" y="5773"/>
                </a:lnTo>
                <a:lnTo>
                  <a:pt x="8208" y="5724"/>
                </a:lnTo>
                <a:lnTo>
                  <a:pt x="8476" y="5724"/>
                </a:lnTo>
                <a:lnTo>
                  <a:pt x="8744" y="5724"/>
                </a:lnTo>
                <a:lnTo>
                  <a:pt x="9012" y="5773"/>
                </a:lnTo>
                <a:lnTo>
                  <a:pt x="9256" y="5846"/>
                </a:lnTo>
                <a:lnTo>
                  <a:pt x="9524" y="5919"/>
                </a:lnTo>
                <a:lnTo>
                  <a:pt x="9767" y="6041"/>
                </a:lnTo>
                <a:lnTo>
                  <a:pt x="9986" y="6187"/>
                </a:lnTo>
                <a:lnTo>
                  <a:pt x="10206" y="6333"/>
                </a:lnTo>
                <a:lnTo>
                  <a:pt x="10425" y="6528"/>
                </a:lnTo>
                <a:lnTo>
                  <a:pt x="10425" y="6528"/>
                </a:lnTo>
                <a:lnTo>
                  <a:pt x="10620" y="6747"/>
                </a:lnTo>
                <a:lnTo>
                  <a:pt x="10766" y="6966"/>
                </a:lnTo>
                <a:lnTo>
                  <a:pt x="10912" y="7186"/>
                </a:lnTo>
                <a:lnTo>
                  <a:pt x="11034" y="7429"/>
                </a:lnTo>
                <a:lnTo>
                  <a:pt x="11107" y="7697"/>
                </a:lnTo>
                <a:lnTo>
                  <a:pt x="11180" y="7941"/>
                </a:lnTo>
                <a:lnTo>
                  <a:pt x="11228" y="8208"/>
                </a:lnTo>
                <a:lnTo>
                  <a:pt x="11228" y="8476"/>
                </a:lnTo>
                <a:lnTo>
                  <a:pt x="11228" y="8744"/>
                </a:lnTo>
                <a:lnTo>
                  <a:pt x="11180" y="9012"/>
                </a:lnTo>
                <a:lnTo>
                  <a:pt x="11107" y="9256"/>
                </a:lnTo>
                <a:lnTo>
                  <a:pt x="11034" y="9524"/>
                </a:lnTo>
                <a:lnTo>
                  <a:pt x="10912" y="9767"/>
                </a:lnTo>
                <a:lnTo>
                  <a:pt x="10766" y="9986"/>
                </a:lnTo>
                <a:lnTo>
                  <a:pt x="10620" y="10206"/>
                </a:lnTo>
                <a:lnTo>
                  <a:pt x="10425" y="10425"/>
                </a:lnTo>
                <a:lnTo>
                  <a:pt x="10425" y="10425"/>
                </a:lnTo>
                <a:close/>
              </a:path>
            </a:pathLst>
          </a:custGeom>
          <a:noFill/>
          <a:ln w="12175" cap="rnd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59" name="Google Shape;859;p49"/>
          <p:cNvGrpSpPr/>
          <p:nvPr/>
        </p:nvGrpSpPr>
        <p:grpSpPr>
          <a:xfrm>
            <a:off x="4263186" y="2655384"/>
            <a:ext cx="435022" cy="323445"/>
            <a:chOff x="5247525" y="3007275"/>
            <a:chExt cx="517575" cy="384825"/>
          </a:xfrm>
        </p:grpSpPr>
        <p:sp>
          <p:nvSpPr>
            <p:cNvPr id="860" name="Google Shape;860;p49"/>
            <p:cNvSpPr/>
            <p:nvPr/>
          </p:nvSpPr>
          <p:spPr>
            <a:xfrm>
              <a:off x="5247525" y="3007275"/>
              <a:ext cx="348900" cy="348900"/>
            </a:xfrm>
            <a:custGeom>
              <a:avLst/>
              <a:gdLst/>
              <a:ahLst/>
              <a:cxnLst/>
              <a:rect l="l" t="t" r="r" b="b"/>
              <a:pathLst>
                <a:path w="13956" h="13956" fill="none" extrusionOk="0">
                  <a:moveTo>
                    <a:pt x="13323" y="5772"/>
                  </a:moveTo>
                  <a:lnTo>
                    <a:pt x="11861" y="5626"/>
                  </a:lnTo>
                  <a:lnTo>
                    <a:pt x="11861" y="5626"/>
                  </a:lnTo>
                  <a:lnTo>
                    <a:pt x="11788" y="5334"/>
                  </a:lnTo>
                  <a:lnTo>
                    <a:pt x="11667" y="5042"/>
                  </a:lnTo>
                  <a:lnTo>
                    <a:pt x="11545" y="4750"/>
                  </a:lnTo>
                  <a:lnTo>
                    <a:pt x="11399" y="4482"/>
                  </a:lnTo>
                  <a:lnTo>
                    <a:pt x="12300" y="3337"/>
                  </a:lnTo>
                  <a:lnTo>
                    <a:pt x="12300" y="3337"/>
                  </a:lnTo>
                  <a:lnTo>
                    <a:pt x="12373" y="3240"/>
                  </a:lnTo>
                  <a:lnTo>
                    <a:pt x="12422" y="3118"/>
                  </a:lnTo>
                  <a:lnTo>
                    <a:pt x="12446" y="2996"/>
                  </a:lnTo>
                  <a:lnTo>
                    <a:pt x="12446" y="2850"/>
                  </a:lnTo>
                  <a:lnTo>
                    <a:pt x="12422" y="2728"/>
                  </a:lnTo>
                  <a:lnTo>
                    <a:pt x="12397" y="2606"/>
                  </a:lnTo>
                  <a:lnTo>
                    <a:pt x="12324" y="2485"/>
                  </a:lnTo>
                  <a:lnTo>
                    <a:pt x="12251" y="2387"/>
                  </a:lnTo>
                  <a:lnTo>
                    <a:pt x="11569" y="1705"/>
                  </a:lnTo>
                  <a:lnTo>
                    <a:pt x="11569" y="1705"/>
                  </a:lnTo>
                  <a:lnTo>
                    <a:pt x="11472" y="1632"/>
                  </a:lnTo>
                  <a:lnTo>
                    <a:pt x="11350" y="1559"/>
                  </a:lnTo>
                  <a:lnTo>
                    <a:pt x="11228" y="1510"/>
                  </a:lnTo>
                  <a:lnTo>
                    <a:pt x="11106" y="1510"/>
                  </a:lnTo>
                  <a:lnTo>
                    <a:pt x="10960" y="1510"/>
                  </a:lnTo>
                  <a:lnTo>
                    <a:pt x="10838" y="1535"/>
                  </a:lnTo>
                  <a:lnTo>
                    <a:pt x="10717" y="1583"/>
                  </a:lnTo>
                  <a:lnTo>
                    <a:pt x="10619" y="1656"/>
                  </a:lnTo>
                  <a:lnTo>
                    <a:pt x="9475" y="2558"/>
                  </a:lnTo>
                  <a:lnTo>
                    <a:pt x="9475" y="2558"/>
                  </a:lnTo>
                  <a:lnTo>
                    <a:pt x="9207" y="2411"/>
                  </a:lnTo>
                  <a:lnTo>
                    <a:pt x="8914" y="2290"/>
                  </a:lnTo>
                  <a:lnTo>
                    <a:pt x="8622" y="2168"/>
                  </a:lnTo>
                  <a:lnTo>
                    <a:pt x="8330" y="2070"/>
                  </a:lnTo>
                  <a:lnTo>
                    <a:pt x="8159" y="634"/>
                  </a:lnTo>
                  <a:lnTo>
                    <a:pt x="8159" y="634"/>
                  </a:lnTo>
                  <a:lnTo>
                    <a:pt x="8135" y="512"/>
                  </a:lnTo>
                  <a:lnTo>
                    <a:pt x="8086" y="390"/>
                  </a:lnTo>
                  <a:lnTo>
                    <a:pt x="8013" y="293"/>
                  </a:lnTo>
                  <a:lnTo>
                    <a:pt x="7940" y="195"/>
                  </a:lnTo>
                  <a:lnTo>
                    <a:pt x="7818" y="122"/>
                  </a:lnTo>
                  <a:lnTo>
                    <a:pt x="7721" y="49"/>
                  </a:lnTo>
                  <a:lnTo>
                    <a:pt x="7575" y="25"/>
                  </a:lnTo>
                  <a:lnTo>
                    <a:pt x="7453" y="0"/>
                  </a:lnTo>
                  <a:lnTo>
                    <a:pt x="6479" y="0"/>
                  </a:lnTo>
                  <a:lnTo>
                    <a:pt x="6479" y="0"/>
                  </a:lnTo>
                  <a:lnTo>
                    <a:pt x="6357" y="25"/>
                  </a:lnTo>
                  <a:lnTo>
                    <a:pt x="6235" y="49"/>
                  </a:lnTo>
                  <a:lnTo>
                    <a:pt x="6114" y="122"/>
                  </a:lnTo>
                  <a:lnTo>
                    <a:pt x="6016" y="195"/>
                  </a:lnTo>
                  <a:lnTo>
                    <a:pt x="5919" y="293"/>
                  </a:lnTo>
                  <a:lnTo>
                    <a:pt x="5846" y="390"/>
                  </a:lnTo>
                  <a:lnTo>
                    <a:pt x="5797" y="512"/>
                  </a:lnTo>
                  <a:lnTo>
                    <a:pt x="5773" y="634"/>
                  </a:lnTo>
                  <a:lnTo>
                    <a:pt x="5602" y="2070"/>
                  </a:lnTo>
                  <a:lnTo>
                    <a:pt x="5602" y="2070"/>
                  </a:lnTo>
                  <a:lnTo>
                    <a:pt x="5310" y="2168"/>
                  </a:lnTo>
                  <a:lnTo>
                    <a:pt x="5018" y="2290"/>
                  </a:lnTo>
                  <a:lnTo>
                    <a:pt x="4750" y="2411"/>
                  </a:lnTo>
                  <a:lnTo>
                    <a:pt x="4482" y="2558"/>
                  </a:lnTo>
                  <a:lnTo>
                    <a:pt x="3337" y="1656"/>
                  </a:lnTo>
                  <a:lnTo>
                    <a:pt x="3337" y="1656"/>
                  </a:lnTo>
                  <a:lnTo>
                    <a:pt x="3215" y="1583"/>
                  </a:lnTo>
                  <a:lnTo>
                    <a:pt x="3094" y="1535"/>
                  </a:lnTo>
                  <a:lnTo>
                    <a:pt x="2972" y="1510"/>
                  </a:lnTo>
                  <a:lnTo>
                    <a:pt x="2850" y="1510"/>
                  </a:lnTo>
                  <a:lnTo>
                    <a:pt x="2728" y="1510"/>
                  </a:lnTo>
                  <a:lnTo>
                    <a:pt x="2582" y="1559"/>
                  </a:lnTo>
                  <a:lnTo>
                    <a:pt x="2485" y="1632"/>
                  </a:lnTo>
                  <a:lnTo>
                    <a:pt x="2387" y="1705"/>
                  </a:lnTo>
                  <a:lnTo>
                    <a:pt x="1705" y="2387"/>
                  </a:lnTo>
                  <a:lnTo>
                    <a:pt x="1705" y="2387"/>
                  </a:lnTo>
                  <a:lnTo>
                    <a:pt x="1608" y="2485"/>
                  </a:lnTo>
                  <a:lnTo>
                    <a:pt x="1559" y="2606"/>
                  </a:lnTo>
                  <a:lnTo>
                    <a:pt x="1511" y="2728"/>
                  </a:lnTo>
                  <a:lnTo>
                    <a:pt x="1486" y="2850"/>
                  </a:lnTo>
                  <a:lnTo>
                    <a:pt x="1486" y="2996"/>
                  </a:lnTo>
                  <a:lnTo>
                    <a:pt x="1511" y="3118"/>
                  </a:lnTo>
                  <a:lnTo>
                    <a:pt x="1559" y="3240"/>
                  </a:lnTo>
                  <a:lnTo>
                    <a:pt x="1632" y="3337"/>
                  </a:lnTo>
                  <a:lnTo>
                    <a:pt x="2533" y="4482"/>
                  </a:lnTo>
                  <a:lnTo>
                    <a:pt x="2533" y="4482"/>
                  </a:lnTo>
                  <a:lnTo>
                    <a:pt x="2387" y="4750"/>
                  </a:lnTo>
                  <a:lnTo>
                    <a:pt x="2266" y="5042"/>
                  </a:lnTo>
                  <a:lnTo>
                    <a:pt x="2168" y="5334"/>
                  </a:lnTo>
                  <a:lnTo>
                    <a:pt x="2071" y="5626"/>
                  </a:lnTo>
                  <a:lnTo>
                    <a:pt x="634" y="5772"/>
                  </a:lnTo>
                  <a:lnTo>
                    <a:pt x="634" y="5772"/>
                  </a:lnTo>
                  <a:lnTo>
                    <a:pt x="512" y="5821"/>
                  </a:lnTo>
                  <a:lnTo>
                    <a:pt x="390" y="5870"/>
                  </a:lnTo>
                  <a:lnTo>
                    <a:pt x="268" y="5943"/>
                  </a:lnTo>
                  <a:lnTo>
                    <a:pt x="171" y="6016"/>
                  </a:lnTo>
                  <a:lnTo>
                    <a:pt x="98" y="6138"/>
                  </a:lnTo>
                  <a:lnTo>
                    <a:pt x="49" y="6235"/>
                  </a:lnTo>
                  <a:lnTo>
                    <a:pt x="1" y="6381"/>
                  </a:lnTo>
                  <a:lnTo>
                    <a:pt x="1" y="6503"/>
                  </a:lnTo>
                  <a:lnTo>
                    <a:pt x="1" y="7453"/>
                  </a:lnTo>
                  <a:lnTo>
                    <a:pt x="1" y="7453"/>
                  </a:lnTo>
                  <a:lnTo>
                    <a:pt x="1" y="7599"/>
                  </a:lnTo>
                  <a:lnTo>
                    <a:pt x="49" y="7721"/>
                  </a:lnTo>
                  <a:lnTo>
                    <a:pt x="98" y="7843"/>
                  </a:lnTo>
                  <a:lnTo>
                    <a:pt x="171" y="7940"/>
                  </a:lnTo>
                  <a:lnTo>
                    <a:pt x="268" y="8037"/>
                  </a:lnTo>
                  <a:lnTo>
                    <a:pt x="390" y="8111"/>
                  </a:lnTo>
                  <a:lnTo>
                    <a:pt x="512" y="8159"/>
                  </a:lnTo>
                  <a:lnTo>
                    <a:pt x="634" y="8184"/>
                  </a:lnTo>
                  <a:lnTo>
                    <a:pt x="2071" y="8354"/>
                  </a:lnTo>
                  <a:lnTo>
                    <a:pt x="2071" y="8354"/>
                  </a:lnTo>
                  <a:lnTo>
                    <a:pt x="2168" y="8646"/>
                  </a:lnTo>
                  <a:lnTo>
                    <a:pt x="2266" y="8914"/>
                  </a:lnTo>
                  <a:lnTo>
                    <a:pt x="2387" y="9206"/>
                  </a:lnTo>
                  <a:lnTo>
                    <a:pt x="2533" y="9474"/>
                  </a:lnTo>
                  <a:lnTo>
                    <a:pt x="1632" y="10619"/>
                  </a:lnTo>
                  <a:lnTo>
                    <a:pt x="1632" y="10619"/>
                  </a:lnTo>
                  <a:lnTo>
                    <a:pt x="1559" y="10741"/>
                  </a:lnTo>
                  <a:lnTo>
                    <a:pt x="1511" y="10863"/>
                  </a:lnTo>
                  <a:lnTo>
                    <a:pt x="1486" y="10984"/>
                  </a:lnTo>
                  <a:lnTo>
                    <a:pt x="1486" y="11106"/>
                  </a:lnTo>
                  <a:lnTo>
                    <a:pt x="1511" y="11228"/>
                  </a:lnTo>
                  <a:lnTo>
                    <a:pt x="1559" y="11350"/>
                  </a:lnTo>
                  <a:lnTo>
                    <a:pt x="1608" y="11472"/>
                  </a:lnTo>
                  <a:lnTo>
                    <a:pt x="1705" y="11569"/>
                  </a:lnTo>
                  <a:lnTo>
                    <a:pt x="2387" y="12251"/>
                  </a:lnTo>
                  <a:lnTo>
                    <a:pt x="2387" y="12251"/>
                  </a:lnTo>
                  <a:lnTo>
                    <a:pt x="2485" y="12348"/>
                  </a:lnTo>
                  <a:lnTo>
                    <a:pt x="2582" y="12397"/>
                  </a:lnTo>
                  <a:lnTo>
                    <a:pt x="2728" y="12446"/>
                  </a:lnTo>
                  <a:lnTo>
                    <a:pt x="2850" y="12470"/>
                  </a:lnTo>
                  <a:lnTo>
                    <a:pt x="2972" y="12470"/>
                  </a:lnTo>
                  <a:lnTo>
                    <a:pt x="3094" y="12421"/>
                  </a:lnTo>
                  <a:lnTo>
                    <a:pt x="3215" y="12373"/>
                  </a:lnTo>
                  <a:lnTo>
                    <a:pt x="3337" y="12324"/>
                  </a:lnTo>
                  <a:lnTo>
                    <a:pt x="4482" y="11423"/>
                  </a:lnTo>
                  <a:lnTo>
                    <a:pt x="4482" y="11423"/>
                  </a:lnTo>
                  <a:lnTo>
                    <a:pt x="4750" y="11545"/>
                  </a:lnTo>
                  <a:lnTo>
                    <a:pt x="5018" y="11691"/>
                  </a:lnTo>
                  <a:lnTo>
                    <a:pt x="5310" y="11788"/>
                  </a:lnTo>
                  <a:lnTo>
                    <a:pt x="5602" y="11886"/>
                  </a:lnTo>
                  <a:lnTo>
                    <a:pt x="5773" y="13322"/>
                  </a:lnTo>
                  <a:lnTo>
                    <a:pt x="5773" y="13322"/>
                  </a:lnTo>
                  <a:lnTo>
                    <a:pt x="5797" y="13444"/>
                  </a:lnTo>
                  <a:lnTo>
                    <a:pt x="5846" y="13566"/>
                  </a:lnTo>
                  <a:lnTo>
                    <a:pt x="5919" y="13688"/>
                  </a:lnTo>
                  <a:lnTo>
                    <a:pt x="6016" y="13785"/>
                  </a:lnTo>
                  <a:lnTo>
                    <a:pt x="6114" y="13858"/>
                  </a:lnTo>
                  <a:lnTo>
                    <a:pt x="6235" y="13907"/>
                  </a:lnTo>
                  <a:lnTo>
                    <a:pt x="6357" y="13956"/>
                  </a:lnTo>
                  <a:lnTo>
                    <a:pt x="6479" y="13956"/>
                  </a:lnTo>
                  <a:lnTo>
                    <a:pt x="7453" y="13956"/>
                  </a:lnTo>
                  <a:lnTo>
                    <a:pt x="7453" y="13956"/>
                  </a:lnTo>
                  <a:lnTo>
                    <a:pt x="7575" y="13956"/>
                  </a:lnTo>
                  <a:lnTo>
                    <a:pt x="7721" y="13907"/>
                  </a:lnTo>
                  <a:lnTo>
                    <a:pt x="7818" y="13858"/>
                  </a:lnTo>
                  <a:lnTo>
                    <a:pt x="7940" y="13785"/>
                  </a:lnTo>
                  <a:lnTo>
                    <a:pt x="8013" y="13688"/>
                  </a:lnTo>
                  <a:lnTo>
                    <a:pt x="8086" y="13566"/>
                  </a:lnTo>
                  <a:lnTo>
                    <a:pt x="8135" y="13444"/>
                  </a:lnTo>
                  <a:lnTo>
                    <a:pt x="8159" y="13322"/>
                  </a:lnTo>
                  <a:lnTo>
                    <a:pt x="8330" y="11886"/>
                  </a:lnTo>
                  <a:lnTo>
                    <a:pt x="8330" y="11886"/>
                  </a:lnTo>
                  <a:lnTo>
                    <a:pt x="8622" y="11788"/>
                  </a:lnTo>
                  <a:lnTo>
                    <a:pt x="8914" y="11691"/>
                  </a:lnTo>
                  <a:lnTo>
                    <a:pt x="9207" y="11545"/>
                  </a:lnTo>
                  <a:lnTo>
                    <a:pt x="9475" y="11423"/>
                  </a:lnTo>
                  <a:lnTo>
                    <a:pt x="10619" y="12324"/>
                  </a:lnTo>
                  <a:lnTo>
                    <a:pt x="10619" y="12324"/>
                  </a:lnTo>
                  <a:lnTo>
                    <a:pt x="10717" y="12373"/>
                  </a:lnTo>
                  <a:lnTo>
                    <a:pt x="10838" y="12421"/>
                  </a:lnTo>
                  <a:lnTo>
                    <a:pt x="10960" y="12470"/>
                  </a:lnTo>
                  <a:lnTo>
                    <a:pt x="11106" y="12470"/>
                  </a:lnTo>
                  <a:lnTo>
                    <a:pt x="11228" y="12446"/>
                  </a:lnTo>
                  <a:lnTo>
                    <a:pt x="11350" y="12397"/>
                  </a:lnTo>
                  <a:lnTo>
                    <a:pt x="11472" y="12348"/>
                  </a:lnTo>
                  <a:lnTo>
                    <a:pt x="11569" y="12251"/>
                  </a:lnTo>
                  <a:lnTo>
                    <a:pt x="12251" y="11569"/>
                  </a:lnTo>
                  <a:lnTo>
                    <a:pt x="12251" y="11569"/>
                  </a:lnTo>
                  <a:lnTo>
                    <a:pt x="12324" y="11472"/>
                  </a:lnTo>
                  <a:lnTo>
                    <a:pt x="12397" y="11350"/>
                  </a:lnTo>
                  <a:lnTo>
                    <a:pt x="12422" y="11228"/>
                  </a:lnTo>
                  <a:lnTo>
                    <a:pt x="12446" y="11106"/>
                  </a:lnTo>
                  <a:lnTo>
                    <a:pt x="12446" y="10984"/>
                  </a:lnTo>
                  <a:lnTo>
                    <a:pt x="12422" y="10863"/>
                  </a:lnTo>
                  <a:lnTo>
                    <a:pt x="12373" y="10741"/>
                  </a:lnTo>
                  <a:lnTo>
                    <a:pt x="12300" y="10619"/>
                  </a:lnTo>
                  <a:lnTo>
                    <a:pt x="11399" y="9474"/>
                  </a:lnTo>
                  <a:lnTo>
                    <a:pt x="11399" y="9474"/>
                  </a:lnTo>
                  <a:lnTo>
                    <a:pt x="11545" y="9206"/>
                  </a:lnTo>
                  <a:lnTo>
                    <a:pt x="11667" y="8914"/>
                  </a:lnTo>
                  <a:lnTo>
                    <a:pt x="11788" y="8646"/>
                  </a:lnTo>
                  <a:lnTo>
                    <a:pt x="11861" y="8354"/>
                  </a:lnTo>
                  <a:lnTo>
                    <a:pt x="13323" y="8184"/>
                  </a:lnTo>
                  <a:lnTo>
                    <a:pt x="13323" y="8184"/>
                  </a:lnTo>
                  <a:lnTo>
                    <a:pt x="13444" y="8159"/>
                  </a:lnTo>
                  <a:lnTo>
                    <a:pt x="13566" y="8111"/>
                  </a:lnTo>
                  <a:lnTo>
                    <a:pt x="13664" y="8037"/>
                  </a:lnTo>
                  <a:lnTo>
                    <a:pt x="13761" y="7940"/>
                  </a:lnTo>
                  <a:lnTo>
                    <a:pt x="13834" y="7843"/>
                  </a:lnTo>
                  <a:lnTo>
                    <a:pt x="13907" y="7721"/>
                  </a:lnTo>
                  <a:lnTo>
                    <a:pt x="13932" y="7599"/>
                  </a:lnTo>
                  <a:lnTo>
                    <a:pt x="13956" y="7453"/>
                  </a:lnTo>
                  <a:lnTo>
                    <a:pt x="13956" y="6503"/>
                  </a:lnTo>
                  <a:lnTo>
                    <a:pt x="13956" y="6503"/>
                  </a:lnTo>
                  <a:lnTo>
                    <a:pt x="13932" y="6381"/>
                  </a:lnTo>
                  <a:lnTo>
                    <a:pt x="13907" y="6235"/>
                  </a:lnTo>
                  <a:lnTo>
                    <a:pt x="13834" y="6138"/>
                  </a:lnTo>
                  <a:lnTo>
                    <a:pt x="13761" y="6016"/>
                  </a:lnTo>
                  <a:lnTo>
                    <a:pt x="13664" y="5943"/>
                  </a:lnTo>
                  <a:lnTo>
                    <a:pt x="13566" y="5870"/>
                  </a:lnTo>
                  <a:lnTo>
                    <a:pt x="13444" y="5821"/>
                  </a:lnTo>
                  <a:lnTo>
                    <a:pt x="13323" y="5772"/>
                  </a:lnTo>
                  <a:lnTo>
                    <a:pt x="13323" y="5772"/>
                  </a:lnTo>
                  <a:close/>
                  <a:moveTo>
                    <a:pt x="8573" y="8598"/>
                  </a:moveTo>
                  <a:lnTo>
                    <a:pt x="8573" y="8598"/>
                  </a:lnTo>
                  <a:lnTo>
                    <a:pt x="8403" y="8744"/>
                  </a:lnTo>
                  <a:lnTo>
                    <a:pt x="8232" y="8890"/>
                  </a:lnTo>
                  <a:lnTo>
                    <a:pt x="8038" y="8987"/>
                  </a:lnTo>
                  <a:lnTo>
                    <a:pt x="7818" y="9085"/>
                  </a:lnTo>
                  <a:lnTo>
                    <a:pt x="7624" y="9158"/>
                  </a:lnTo>
                  <a:lnTo>
                    <a:pt x="7404" y="9206"/>
                  </a:lnTo>
                  <a:lnTo>
                    <a:pt x="7185" y="9231"/>
                  </a:lnTo>
                  <a:lnTo>
                    <a:pt x="6966" y="9255"/>
                  </a:lnTo>
                  <a:lnTo>
                    <a:pt x="6747" y="9231"/>
                  </a:lnTo>
                  <a:lnTo>
                    <a:pt x="6528" y="9206"/>
                  </a:lnTo>
                  <a:lnTo>
                    <a:pt x="6333" y="9158"/>
                  </a:lnTo>
                  <a:lnTo>
                    <a:pt x="6114" y="9085"/>
                  </a:lnTo>
                  <a:lnTo>
                    <a:pt x="5919" y="8987"/>
                  </a:lnTo>
                  <a:lnTo>
                    <a:pt x="5724" y="8890"/>
                  </a:lnTo>
                  <a:lnTo>
                    <a:pt x="5529" y="8744"/>
                  </a:lnTo>
                  <a:lnTo>
                    <a:pt x="5359" y="8598"/>
                  </a:lnTo>
                  <a:lnTo>
                    <a:pt x="5359" y="8598"/>
                  </a:lnTo>
                  <a:lnTo>
                    <a:pt x="5212" y="8427"/>
                  </a:lnTo>
                  <a:lnTo>
                    <a:pt x="5066" y="8232"/>
                  </a:lnTo>
                  <a:lnTo>
                    <a:pt x="4969" y="8037"/>
                  </a:lnTo>
                  <a:lnTo>
                    <a:pt x="4871" y="7843"/>
                  </a:lnTo>
                  <a:lnTo>
                    <a:pt x="4798" y="7623"/>
                  </a:lnTo>
                  <a:lnTo>
                    <a:pt x="4750" y="7404"/>
                  </a:lnTo>
                  <a:lnTo>
                    <a:pt x="4701" y="7209"/>
                  </a:lnTo>
                  <a:lnTo>
                    <a:pt x="4701" y="6990"/>
                  </a:lnTo>
                  <a:lnTo>
                    <a:pt x="4701" y="6771"/>
                  </a:lnTo>
                  <a:lnTo>
                    <a:pt x="4750" y="6552"/>
                  </a:lnTo>
                  <a:lnTo>
                    <a:pt x="4798" y="6333"/>
                  </a:lnTo>
                  <a:lnTo>
                    <a:pt x="4871" y="6138"/>
                  </a:lnTo>
                  <a:lnTo>
                    <a:pt x="4969" y="5919"/>
                  </a:lnTo>
                  <a:lnTo>
                    <a:pt x="5066" y="5724"/>
                  </a:lnTo>
                  <a:lnTo>
                    <a:pt x="5212" y="5553"/>
                  </a:lnTo>
                  <a:lnTo>
                    <a:pt x="5359" y="5383"/>
                  </a:lnTo>
                  <a:lnTo>
                    <a:pt x="5359" y="5383"/>
                  </a:lnTo>
                  <a:lnTo>
                    <a:pt x="5529" y="5212"/>
                  </a:lnTo>
                  <a:lnTo>
                    <a:pt x="5724" y="5091"/>
                  </a:lnTo>
                  <a:lnTo>
                    <a:pt x="5919" y="4969"/>
                  </a:lnTo>
                  <a:lnTo>
                    <a:pt x="6114" y="4871"/>
                  </a:lnTo>
                  <a:lnTo>
                    <a:pt x="6333" y="4798"/>
                  </a:lnTo>
                  <a:lnTo>
                    <a:pt x="6528" y="4750"/>
                  </a:lnTo>
                  <a:lnTo>
                    <a:pt x="6747" y="4725"/>
                  </a:lnTo>
                  <a:lnTo>
                    <a:pt x="6966" y="4701"/>
                  </a:lnTo>
                  <a:lnTo>
                    <a:pt x="7185" y="4725"/>
                  </a:lnTo>
                  <a:lnTo>
                    <a:pt x="7404" y="4750"/>
                  </a:lnTo>
                  <a:lnTo>
                    <a:pt x="7624" y="4798"/>
                  </a:lnTo>
                  <a:lnTo>
                    <a:pt x="7818" y="4871"/>
                  </a:lnTo>
                  <a:lnTo>
                    <a:pt x="8038" y="4969"/>
                  </a:lnTo>
                  <a:lnTo>
                    <a:pt x="8232" y="5091"/>
                  </a:lnTo>
                  <a:lnTo>
                    <a:pt x="8403" y="5212"/>
                  </a:lnTo>
                  <a:lnTo>
                    <a:pt x="8573" y="5383"/>
                  </a:lnTo>
                  <a:lnTo>
                    <a:pt x="8573" y="5383"/>
                  </a:lnTo>
                  <a:lnTo>
                    <a:pt x="8744" y="5553"/>
                  </a:lnTo>
                  <a:lnTo>
                    <a:pt x="8866" y="5724"/>
                  </a:lnTo>
                  <a:lnTo>
                    <a:pt x="8987" y="5919"/>
                  </a:lnTo>
                  <a:lnTo>
                    <a:pt x="9085" y="6138"/>
                  </a:lnTo>
                  <a:lnTo>
                    <a:pt x="9158" y="6333"/>
                  </a:lnTo>
                  <a:lnTo>
                    <a:pt x="9207" y="6552"/>
                  </a:lnTo>
                  <a:lnTo>
                    <a:pt x="9231" y="6771"/>
                  </a:lnTo>
                  <a:lnTo>
                    <a:pt x="9231" y="6990"/>
                  </a:lnTo>
                  <a:lnTo>
                    <a:pt x="9231" y="7209"/>
                  </a:lnTo>
                  <a:lnTo>
                    <a:pt x="9207" y="7404"/>
                  </a:lnTo>
                  <a:lnTo>
                    <a:pt x="9158" y="7623"/>
                  </a:lnTo>
                  <a:lnTo>
                    <a:pt x="9085" y="7843"/>
                  </a:lnTo>
                  <a:lnTo>
                    <a:pt x="8987" y="8037"/>
                  </a:lnTo>
                  <a:lnTo>
                    <a:pt x="8866" y="8232"/>
                  </a:lnTo>
                  <a:lnTo>
                    <a:pt x="8744" y="8427"/>
                  </a:lnTo>
                  <a:lnTo>
                    <a:pt x="8573" y="8598"/>
                  </a:lnTo>
                  <a:lnTo>
                    <a:pt x="8573" y="8598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1" name="Google Shape;861;p49"/>
            <p:cNvSpPr/>
            <p:nvPr/>
          </p:nvSpPr>
          <p:spPr>
            <a:xfrm>
              <a:off x="5566575" y="3193575"/>
              <a:ext cx="198525" cy="198525"/>
            </a:xfrm>
            <a:custGeom>
              <a:avLst/>
              <a:gdLst/>
              <a:ahLst/>
              <a:cxnLst/>
              <a:rect l="l" t="t" r="r" b="b"/>
              <a:pathLst>
                <a:path w="7941" h="7941" fill="none" extrusionOk="0">
                  <a:moveTo>
                    <a:pt x="7258" y="2144"/>
                  </a:moveTo>
                  <a:lnTo>
                    <a:pt x="6138" y="2388"/>
                  </a:lnTo>
                  <a:lnTo>
                    <a:pt x="6138" y="2388"/>
                  </a:lnTo>
                  <a:lnTo>
                    <a:pt x="6016" y="2217"/>
                  </a:lnTo>
                  <a:lnTo>
                    <a:pt x="5870" y="2071"/>
                  </a:lnTo>
                  <a:lnTo>
                    <a:pt x="6260" y="975"/>
                  </a:lnTo>
                  <a:lnTo>
                    <a:pt x="6260" y="975"/>
                  </a:lnTo>
                  <a:lnTo>
                    <a:pt x="6284" y="902"/>
                  </a:lnTo>
                  <a:lnTo>
                    <a:pt x="6284" y="829"/>
                  </a:lnTo>
                  <a:lnTo>
                    <a:pt x="6260" y="683"/>
                  </a:lnTo>
                  <a:lnTo>
                    <a:pt x="6162" y="561"/>
                  </a:lnTo>
                  <a:lnTo>
                    <a:pt x="6114" y="488"/>
                  </a:lnTo>
                  <a:lnTo>
                    <a:pt x="6065" y="464"/>
                  </a:lnTo>
                  <a:lnTo>
                    <a:pt x="5553" y="196"/>
                  </a:lnTo>
                  <a:lnTo>
                    <a:pt x="5553" y="196"/>
                  </a:lnTo>
                  <a:lnTo>
                    <a:pt x="5480" y="171"/>
                  </a:lnTo>
                  <a:lnTo>
                    <a:pt x="5407" y="171"/>
                  </a:lnTo>
                  <a:lnTo>
                    <a:pt x="5261" y="171"/>
                  </a:lnTo>
                  <a:lnTo>
                    <a:pt x="5115" y="244"/>
                  </a:lnTo>
                  <a:lnTo>
                    <a:pt x="5066" y="293"/>
                  </a:lnTo>
                  <a:lnTo>
                    <a:pt x="5018" y="342"/>
                  </a:lnTo>
                  <a:lnTo>
                    <a:pt x="4384" y="1316"/>
                  </a:lnTo>
                  <a:lnTo>
                    <a:pt x="4384" y="1316"/>
                  </a:lnTo>
                  <a:lnTo>
                    <a:pt x="4165" y="1292"/>
                  </a:lnTo>
                  <a:lnTo>
                    <a:pt x="3970" y="1292"/>
                  </a:lnTo>
                  <a:lnTo>
                    <a:pt x="3483" y="244"/>
                  </a:lnTo>
                  <a:lnTo>
                    <a:pt x="3483" y="244"/>
                  </a:lnTo>
                  <a:lnTo>
                    <a:pt x="3435" y="171"/>
                  </a:lnTo>
                  <a:lnTo>
                    <a:pt x="3386" y="123"/>
                  </a:lnTo>
                  <a:lnTo>
                    <a:pt x="3264" y="50"/>
                  </a:lnTo>
                  <a:lnTo>
                    <a:pt x="3118" y="1"/>
                  </a:lnTo>
                  <a:lnTo>
                    <a:pt x="3045" y="1"/>
                  </a:lnTo>
                  <a:lnTo>
                    <a:pt x="2972" y="25"/>
                  </a:lnTo>
                  <a:lnTo>
                    <a:pt x="2436" y="196"/>
                  </a:lnTo>
                  <a:lnTo>
                    <a:pt x="2436" y="196"/>
                  </a:lnTo>
                  <a:lnTo>
                    <a:pt x="2363" y="220"/>
                  </a:lnTo>
                  <a:lnTo>
                    <a:pt x="2290" y="269"/>
                  </a:lnTo>
                  <a:lnTo>
                    <a:pt x="2192" y="391"/>
                  </a:lnTo>
                  <a:lnTo>
                    <a:pt x="2144" y="537"/>
                  </a:lnTo>
                  <a:lnTo>
                    <a:pt x="2144" y="610"/>
                  </a:lnTo>
                  <a:lnTo>
                    <a:pt x="2144" y="683"/>
                  </a:lnTo>
                  <a:lnTo>
                    <a:pt x="2387" y="1828"/>
                  </a:lnTo>
                  <a:lnTo>
                    <a:pt x="2387" y="1828"/>
                  </a:lnTo>
                  <a:lnTo>
                    <a:pt x="2217" y="1949"/>
                  </a:lnTo>
                  <a:lnTo>
                    <a:pt x="2071" y="2095"/>
                  </a:lnTo>
                  <a:lnTo>
                    <a:pt x="999" y="1681"/>
                  </a:lnTo>
                  <a:lnTo>
                    <a:pt x="999" y="1681"/>
                  </a:lnTo>
                  <a:lnTo>
                    <a:pt x="926" y="1681"/>
                  </a:lnTo>
                  <a:lnTo>
                    <a:pt x="829" y="1657"/>
                  </a:lnTo>
                  <a:lnTo>
                    <a:pt x="682" y="1706"/>
                  </a:lnTo>
                  <a:lnTo>
                    <a:pt x="561" y="1779"/>
                  </a:lnTo>
                  <a:lnTo>
                    <a:pt x="512" y="1828"/>
                  </a:lnTo>
                  <a:lnTo>
                    <a:pt x="463" y="1901"/>
                  </a:lnTo>
                  <a:lnTo>
                    <a:pt x="220" y="2388"/>
                  </a:lnTo>
                  <a:lnTo>
                    <a:pt x="220" y="2388"/>
                  </a:lnTo>
                  <a:lnTo>
                    <a:pt x="195" y="2461"/>
                  </a:lnTo>
                  <a:lnTo>
                    <a:pt x="171" y="2534"/>
                  </a:lnTo>
                  <a:lnTo>
                    <a:pt x="195" y="2704"/>
                  </a:lnTo>
                  <a:lnTo>
                    <a:pt x="244" y="2826"/>
                  </a:lnTo>
                  <a:lnTo>
                    <a:pt x="293" y="2899"/>
                  </a:lnTo>
                  <a:lnTo>
                    <a:pt x="366" y="2948"/>
                  </a:lnTo>
                  <a:lnTo>
                    <a:pt x="1340" y="3581"/>
                  </a:lnTo>
                  <a:lnTo>
                    <a:pt x="1340" y="3581"/>
                  </a:lnTo>
                  <a:lnTo>
                    <a:pt x="1316" y="3776"/>
                  </a:lnTo>
                  <a:lnTo>
                    <a:pt x="1291" y="3995"/>
                  </a:lnTo>
                  <a:lnTo>
                    <a:pt x="244" y="4482"/>
                  </a:lnTo>
                  <a:lnTo>
                    <a:pt x="244" y="4482"/>
                  </a:lnTo>
                  <a:lnTo>
                    <a:pt x="195" y="4507"/>
                  </a:lnTo>
                  <a:lnTo>
                    <a:pt x="122" y="4555"/>
                  </a:lnTo>
                  <a:lnTo>
                    <a:pt x="49" y="4701"/>
                  </a:lnTo>
                  <a:lnTo>
                    <a:pt x="0" y="4848"/>
                  </a:lnTo>
                  <a:lnTo>
                    <a:pt x="25" y="4921"/>
                  </a:lnTo>
                  <a:lnTo>
                    <a:pt x="25" y="4994"/>
                  </a:lnTo>
                  <a:lnTo>
                    <a:pt x="220" y="5530"/>
                  </a:lnTo>
                  <a:lnTo>
                    <a:pt x="220" y="5530"/>
                  </a:lnTo>
                  <a:lnTo>
                    <a:pt x="244" y="5578"/>
                  </a:lnTo>
                  <a:lnTo>
                    <a:pt x="293" y="5651"/>
                  </a:lnTo>
                  <a:lnTo>
                    <a:pt x="390" y="5749"/>
                  </a:lnTo>
                  <a:lnTo>
                    <a:pt x="536" y="5797"/>
                  </a:lnTo>
                  <a:lnTo>
                    <a:pt x="609" y="5797"/>
                  </a:lnTo>
                  <a:lnTo>
                    <a:pt x="682" y="5797"/>
                  </a:lnTo>
                  <a:lnTo>
                    <a:pt x="1827" y="5554"/>
                  </a:lnTo>
                  <a:lnTo>
                    <a:pt x="1827" y="5554"/>
                  </a:lnTo>
                  <a:lnTo>
                    <a:pt x="1949" y="5724"/>
                  </a:lnTo>
                  <a:lnTo>
                    <a:pt x="2095" y="5870"/>
                  </a:lnTo>
                  <a:lnTo>
                    <a:pt x="1705" y="6966"/>
                  </a:lnTo>
                  <a:lnTo>
                    <a:pt x="1705" y="6966"/>
                  </a:lnTo>
                  <a:lnTo>
                    <a:pt x="1681" y="7040"/>
                  </a:lnTo>
                  <a:lnTo>
                    <a:pt x="1681" y="7113"/>
                  </a:lnTo>
                  <a:lnTo>
                    <a:pt x="1705" y="7259"/>
                  </a:lnTo>
                  <a:lnTo>
                    <a:pt x="1778" y="7380"/>
                  </a:lnTo>
                  <a:lnTo>
                    <a:pt x="1851" y="7429"/>
                  </a:lnTo>
                  <a:lnTo>
                    <a:pt x="1900" y="7478"/>
                  </a:lnTo>
                  <a:lnTo>
                    <a:pt x="2412" y="7721"/>
                  </a:lnTo>
                  <a:lnTo>
                    <a:pt x="2412" y="7721"/>
                  </a:lnTo>
                  <a:lnTo>
                    <a:pt x="2485" y="7770"/>
                  </a:lnTo>
                  <a:lnTo>
                    <a:pt x="2558" y="7770"/>
                  </a:lnTo>
                  <a:lnTo>
                    <a:pt x="2704" y="7770"/>
                  </a:lnTo>
                  <a:lnTo>
                    <a:pt x="2850" y="7697"/>
                  </a:lnTo>
                  <a:lnTo>
                    <a:pt x="2899" y="7648"/>
                  </a:lnTo>
                  <a:lnTo>
                    <a:pt x="2947" y="7600"/>
                  </a:lnTo>
                  <a:lnTo>
                    <a:pt x="3581" y="6625"/>
                  </a:lnTo>
                  <a:lnTo>
                    <a:pt x="3581" y="6625"/>
                  </a:lnTo>
                  <a:lnTo>
                    <a:pt x="3800" y="6650"/>
                  </a:lnTo>
                  <a:lnTo>
                    <a:pt x="3995" y="6650"/>
                  </a:lnTo>
                  <a:lnTo>
                    <a:pt x="4482" y="7697"/>
                  </a:lnTo>
                  <a:lnTo>
                    <a:pt x="4482" y="7697"/>
                  </a:lnTo>
                  <a:lnTo>
                    <a:pt x="4531" y="7770"/>
                  </a:lnTo>
                  <a:lnTo>
                    <a:pt x="4579" y="7819"/>
                  </a:lnTo>
                  <a:lnTo>
                    <a:pt x="4701" y="7892"/>
                  </a:lnTo>
                  <a:lnTo>
                    <a:pt x="4847" y="7941"/>
                  </a:lnTo>
                  <a:lnTo>
                    <a:pt x="4920" y="7941"/>
                  </a:lnTo>
                  <a:lnTo>
                    <a:pt x="4993" y="7916"/>
                  </a:lnTo>
                  <a:lnTo>
                    <a:pt x="5529" y="7746"/>
                  </a:lnTo>
                  <a:lnTo>
                    <a:pt x="5529" y="7746"/>
                  </a:lnTo>
                  <a:lnTo>
                    <a:pt x="5602" y="7721"/>
                  </a:lnTo>
                  <a:lnTo>
                    <a:pt x="5651" y="7673"/>
                  </a:lnTo>
                  <a:lnTo>
                    <a:pt x="5748" y="7551"/>
                  </a:lnTo>
                  <a:lnTo>
                    <a:pt x="5821" y="7405"/>
                  </a:lnTo>
                  <a:lnTo>
                    <a:pt x="5821" y="7332"/>
                  </a:lnTo>
                  <a:lnTo>
                    <a:pt x="5821" y="7259"/>
                  </a:lnTo>
                  <a:lnTo>
                    <a:pt x="5578" y="6114"/>
                  </a:lnTo>
                  <a:lnTo>
                    <a:pt x="5578" y="6114"/>
                  </a:lnTo>
                  <a:lnTo>
                    <a:pt x="5724" y="5992"/>
                  </a:lnTo>
                  <a:lnTo>
                    <a:pt x="5894" y="5846"/>
                  </a:lnTo>
                  <a:lnTo>
                    <a:pt x="6966" y="6260"/>
                  </a:lnTo>
                  <a:lnTo>
                    <a:pt x="6966" y="6260"/>
                  </a:lnTo>
                  <a:lnTo>
                    <a:pt x="7039" y="6260"/>
                  </a:lnTo>
                  <a:lnTo>
                    <a:pt x="7112" y="6285"/>
                  </a:lnTo>
                  <a:lnTo>
                    <a:pt x="7258" y="6236"/>
                  </a:lnTo>
                  <a:lnTo>
                    <a:pt x="7404" y="6163"/>
                  </a:lnTo>
                  <a:lnTo>
                    <a:pt x="7453" y="6114"/>
                  </a:lnTo>
                  <a:lnTo>
                    <a:pt x="7502" y="6041"/>
                  </a:lnTo>
                  <a:lnTo>
                    <a:pt x="7745" y="5530"/>
                  </a:lnTo>
                  <a:lnTo>
                    <a:pt x="7745" y="5530"/>
                  </a:lnTo>
                  <a:lnTo>
                    <a:pt x="7770" y="5481"/>
                  </a:lnTo>
                  <a:lnTo>
                    <a:pt x="7794" y="5383"/>
                  </a:lnTo>
                  <a:lnTo>
                    <a:pt x="7770" y="5237"/>
                  </a:lnTo>
                  <a:lnTo>
                    <a:pt x="7697" y="5115"/>
                  </a:lnTo>
                  <a:lnTo>
                    <a:pt x="7648" y="5042"/>
                  </a:lnTo>
                  <a:lnTo>
                    <a:pt x="7599" y="4994"/>
                  </a:lnTo>
                  <a:lnTo>
                    <a:pt x="6625" y="4360"/>
                  </a:lnTo>
                  <a:lnTo>
                    <a:pt x="6625" y="4360"/>
                  </a:lnTo>
                  <a:lnTo>
                    <a:pt x="6649" y="4166"/>
                  </a:lnTo>
                  <a:lnTo>
                    <a:pt x="6649" y="3946"/>
                  </a:lnTo>
                  <a:lnTo>
                    <a:pt x="7697" y="3459"/>
                  </a:lnTo>
                  <a:lnTo>
                    <a:pt x="7697" y="3459"/>
                  </a:lnTo>
                  <a:lnTo>
                    <a:pt x="7770" y="3435"/>
                  </a:lnTo>
                  <a:lnTo>
                    <a:pt x="7843" y="3386"/>
                  </a:lnTo>
                  <a:lnTo>
                    <a:pt x="7916" y="3240"/>
                  </a:lnTo>
                  <a:lnTo>
                    <a:pt x="7940" y="3094"/>
                  </a:lnTo>
                  <a:lnTo>
                    <a:pt x="7940" y="3021"/>
                  </a:lnTo>
                  <a:lnTo>
                    <a:pt x="7940" y="2948"/>
                  </a:lnTo>
                  <a:lnTo>
                    <a:pt x="7745" y="2412"/>
                  </a:lnTo>
                  <a:lnTo>
                    <a:pt x="7745" y="2412"/>
                  </a:lnTo>
                  <a:lnTo>
                    <a:pt x="7721" y="2339"/>
                  </a:lnTo>
                  <a:lnTo>
                    <a:pt x="7672" y="2290"/>
                  </a:lnTo>
                  <a:lnTo>
                    <a:pt x="7551" y="2193"/>
                  </a:lnTo>
                  <a:lnTo>
                    <a:pt x="7429" y="2144"/>
                  </a:lnTo>
                  <a:lnTo>
                    <a:pt x="7356" y="2144"/>
                  </a:lnTo>
                  <a:lnTo>
                    <a:pt x="7258" y="2144"/>
                  </a:lnTo>
                  <a:lnTo>
                    <a:pt x="7258" y="2144"/>
                  </a:lnTo>
                  <a:close/>
                  <a:moveTo>
                    <a:pt x="5480" y="4726"/>
                  </a:moveTo>
                  <a:lnTo>
                    <a:pt x="5480" y="4726"/>
                  </a:lnTo>
                  <a:lnTo>
                    <a:pt x="5383" y="4872"/>
                  </a:lnTo>
                  <a:lnTo>
                    <a:pt x="5286" y="4994"/>
                  </a:lnTo>
                  <a:lnTo>
                    <a:pt x="5188" y="5140"/>
                  </a:lnTo>
                  <a:lnTo>
                    <a:pt x="5066" y="5237"/>
                  </a:lnTo>
                  <a:lnTo>
                    <a:pt x="4945" y="5335"/>
                  </a:lnTo>
                  <a:lnTo>
                    <a:pt x="4798" y="5432"/>
                  </a:lnTo>
                  <a:lnTo>
                    <a:pt x="4652" y="5505"/>
                  </a:lnTo>
                  <a:lnTo>
                    <a:pt x="4506" y="5554"/>
                  </a:lnTo>
                  <a:lnTo>
                    <a:pt x="4360" y="5603"/>
                  </a:lnTo>
                  <a:lnTo>
                    <a:pt x="4190" y="5627"/>
                  </a:lnTo>
                  <a:lnTo>
                    <a:pt x="4043" y="5651"/>
                  </a:lnTo>
                  <a:lnTo>
                    <a:pt x="3873" y="5627"/>
                  </a:lnTo>
                  <a:lnTo>
                    <a:pt x="3702" y="5627"/>
                  </a:lnTo>
                  <a:lnTo>
                    <a:pt x="3556" y="5578"/>
                  </a:lnTo>
                  <a:lnTo>
                    <a:pt x="3386" y="5530"/>
                  </a:lnTo>
                  <a:lnTo>
                    <a:pt x="3240" y="5456"/>
                  </a:lnTo>
                  <a:lnTo>
                    <a:pt x="3240" y="5456"/>
                  </a:lnTo>
                  <a:lnTo>
                    <a:pt x="3094" y="5383"/>
                  </a:lnTo>
                  <a:lnTo>
                    <a:pt x="2947" y="5286"/>
                  </a:lnTo>
                  <a:lnTo>
                    <a:pt x="2826" y="5164"/>
                  </a:lnTo>
                  <a:lnTo>
                    <a:pt x="2704" y="5067"/>
                  </a:lnTo>
                  <a:lnTo>
                    <a:pt x="2606" y="4921"/>
                  </a:lnTo>
                  <a:lnTo>
                    <a:pt x="2533" y="4799"/>
                  </a:lnTo>
                  <a:lnTo>
                    <a:pt x="2460" y="4653"/>
                  </a:lnTo>
                  <a:lnTo>
                    <a:pt x="2387" y="4507"/>
                  </a:lnTo>
                  <a:lnTo>
                    <a:pt x="2363" y="4336"/>
                  </a:lnTo>
                  <a:lnTo>
                    <a:pt x="2314" y="4190"/>
                  </a:lnTo>
                  <a:lnTo>
                    <a:pt x="2314" y="4020"/>
                  </a:lnTo>
                  <a:lnTo>
                    <a:pt x="2314" y="3873"/>
                  </a:lnTo>
                  <a:lnTo>
                    <a:pt x="2339" y="3703"/>
                  </a:lnTo>
                  <a:lnTo>
                    <a:pt x="2363" y="3532"/>
                  </a:lnTo>
                  <a:lnTo>
                    <a:pt x="2412" y="3386"/>
                  </a:lnTo>
                  <a:lnTo>
                    <a:pt x="2485" y="3216"/>
                  </a:lnTo>
                  <a:lnTo>
                    <a:pt x="2485" y="3216"/>
                  </a:lnTo>
                  <a:lnTo>
                    <a:pt x="2582" y="3070"/>
                  </a:lnTo>
                  <a:lnTo>
                    <a:pt x="2680" y="2948"/>
                  </a:lnTo>
                  <a:lnTo>
                    <a:pt x="2777" y="2802"/>
                  </a:lnTo>
                  <a:lnTo>
                    <a:pt x="2899" y="2704"/>
                  </a:lnTo>
                  <a:lnTo>
                    <a:pt x="3020" y="2607"/>
                  </a:lnTo>
                  <a:lnTo>
                    <a:pt x="3167" y="2509"/>
                  </a:lnTo>
                  <a:lnTo>
                    <a:pt x="3313" y="2436"/>
                  </a:lnTo>
                  <a:lnTo>
                    <a:pt x="3459" y="2388"/>
                  </a:lnTo>
                  <a:lnTo>
                    <a:pt x="3605" y="2339"/>
                  </a:lnTo>
                  <a:lnTo>
                    <a:pt x="3775" y="2315"/>
                  </a:lnTo>
                  <a:lnTo>
                    <a:pt x="3922" y="2290"/>
                  </a:lnTo>
                  <a:lnTo>
                    <a:pt x="4092" y="2315"/>
                  </a:lnTo>
                  <a:lnTo>
                    <a:pt x="4263" y="2315"/>
                  </a:lnTo>
                  <a:lnTo>
                    <a:pt x="4409" y="2363"/>
                  </a:lnTo>
                  <a:lnTo>
                    <a:pt x="4579" y="2412"/>
                  </a:lnTo>
                  <a:lnTo>
                    <a:pt x="4725" y="2485"/>
                  </a:lnTo>
                  <a:lnTo>
                    <a:pt x="4725" y="2485"/>
                  </a:lnTo>
                  <a:lnTo>
                    <a:pt x="4871" y="2558"/>
                  </a:lnTo>
                  <a:lnTo>
                    <a:pt x="5018" y="2656"/>
                  </a:lnTo>
                  <a:lnTo>
                    <a:pt x="5139" y="2777"/>
                  </a:lnTo>
                  <a:lnTo>
                    <a:pt x="5261" y="2875"/>
                  </a:lnTo>
                  <a:lnTo>
                    <a:pt x="5359" y="3021"/>
                  </a:lnTo>
                  <a:lnTo>
                    <a:pt x="5432" y="3143"/>
                  </a:lnTo>
                  <a:lnTo>
                    <a:pt x="5505" y="3289"/>
                  </a:lnTo>
                  <a:lnTo>
                    <a:pt x="5578" y="3435"/>
                  </a:lnTo>
                  <a:lnTo>
                    <a:pt x="5602" y="3605"/>
                  </a:lnTo>
                  <a:lnTo>
                    <a:pt x="5626" y="3752"/>
                  </a:lnTo>
                  <a:lnTo>
                    <a:pt x="5651" y="3922"/>
                  </a:lnTo>
                  <a:lnTo>
                    <a:pt x="5651" y="4068"/>
                  </a:lnTo>
                  <a:lnTo>
                    <a:pt x="5626" y="4239"/>
                  </a:lnTo>
                  <a:lnTo>
                    <a:pt x="5602" y="4409"/>
                  </a:lnTo>
                  <a:lnTo>
                    <a:pt x="5553" y="4555"/>
                  </a:lnTo>
                  <a:lnTo>
                    <a:pt x="5480" y="4726"/>
                  </a:lnTo>
                  <a:lnTo>
                    <a:pt x="5480" y="4726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62" name="Google Shape;862;p49"/>
          <p:cNvGrpSpPr/>
          <p:nvPr/>
        </p:nvGrpSpPr>
        <p:grpSpPr>
          <a:xfrm>
            <a:off x="3174172" y="2636956"/>
            <a:ext cx="342882" cy="350068"/>
            <a:chOff x="3951850" y="2985350"/>
            <a:chExt cx="407950" cy="416500"/>
          </a:xfrm>
        </p:grpSpPr>
        <p:sp>
          <p:nvSpPr>
            <p:cNvPr id="863" name="Google Shape;863;p49"/>
            <p:cNvSpPr/>
            <p:nvPr/>
          </p:nvSpPr>
          <p:spPr>
            <a:xfrm>
              <a:off x="3951850" y="2985350"/>
              <a:ext cx="314800" cy="314825"/>
            </a:xfrm>
            <a:custGeom>
              <a:avLst/>
              <a:gdLst/>
              <a:ahLst/>
              <a:cxnLst/>
              <a:rect l="l" t="t" r="r" b="b"/>
              <a:pathLst>
                <a:path w="12592" h="12593" fill="none" extrusionOk="0">
                  <a:moveTo>
                    <a:pt x="6284" y="1"/>
                  </a:moveTo>
                  <a:lnTo>
                    <a:pt x="6284" y="1"/>
                  </a:lnTo>
                  <a:lnTo>
                    <a:pt x="5967" y="25"/>
                  </a:lnTo>
                  <a:lnTo>
                    <a:pt x="5651" y="49"/>
                  </a:lnTo>
                  <a:lnTo>
                    <a:pt x="5334" y="74"/>
                  </a:lnTo>
                  <a:lnTo>
                    <a:pt x="5017" y="147"/>
                  </a:lnTo>
                  <a:lnTo>
                    <a:pt x="4725" y="220"/>
                  </a:lnTo>
                  <a:lnTo>
                    <a:pt x="4433" y="293"/>
                  </a:lnTo>
                  <a:lnTo>
                    <a:pt x="4141" y="390"/>
                  </a:lnTo>
                  <a:lnTo>
                    <a:pt x="3848" y="512"/>
                  </a:lnTo>
                  <a:lnTo>
                    <a:pt x="3556" y="634"/>
                  </a:lnTo>
                  <a:lnTo>
                    <a:pt x="3288" y="780"/>
                  </a:lnTo>
                  <a:lnTo>
                    <a:pt x="3020" y="926"/>
                  </a:lnTo>
                  <a:lnTo>
                    <a:pt x="2777" y="1072"/>
                  </a:lnTo>
                  <a:lnTo>
                    <a:pt x="2290" y="1437"/>
                  </a:lnTo>
                  <a:lnTo>
                    <a:pt x="1851" y="1852"/>
                  </a:lnTo>
                  <a:lnTo>
                    <a:pt x="1437" y="2290"/>
                  </a:lnTo>
                  <a:lnTo>
                    <a:pt x="1072" y="2777"/>
                  </a:lnTo>
                  <a:lnTo>
                    <a:pt x="901" y="3045"/>
                  </a:lnTo>
                  <a:lnTo>
                    <a:pt x="755" y="3313"/>
                  </a:lnTo>
                  <a:lnTo>
                    <a:pt x="609" y="3581"/>
                  </a:lnTo>
                  <a:lnTo>
                    <a:pt x="487" y="3849"/>
                  </a:lnTo>
                  <a:lnTo>
                    <a:pt x="390" y="4141"/>
                  </a:lnTo>
                  <a:lnTo>
                    <a:pt x="292" y="4433"/>
                  </a:lnTo>
                  <a:lnTo>
                    <a:pt x="195" y="4725"/>
                  </a:lnTo>
                  <a:lnTo>
                    <a:pt x="122" y="5042"/>
                  </a:lnTo>
                  <a:lnTo>
                    <a:pt x="73" y="5334"/>
                  </a:lnTo>
                  <a:lnTo>
                    <a:pt x="25" y="5651"/>
                  </a:lnTo>
                  <a:lnTo>
                    <a:pt x="0" y="5968"/>
                  </a:lnTo>
                  <a:lnTo>
                    <a:pt x="0" y="6308"/>
                  </a:lnTo>
                  <a:lnTo>
                    <a:pt x="0" y="6308"/>
                  </a:lnTo>
                  <a:lnTo>
                    <a:pt x="0" y="6625"/>
                  </a:lnTo>
                  <a:lnTo>
                    <a:pt x="25" y="6942"/>
                  </a:lnTo>
                  <a:lnTo>
                    <a:pt x="73" y="7258"/>
                  </a:lnTo>
                  <a:lnTo>
                    <a:pt x="122" y="7575"/>
                  </a:lnTo>
                  <a:lnTo>
                    <a:pt x="195" y="7867"/>
                  </a:lnTo>
                  <a:lnTo>
                    <a:pt x="292" y="8184"/>
                  </a:lnTo>
                  <a:lnTo>
                    <a:pt x="390" y="8476"/>
                  </a:lnTo>
                  <a:lnTo>
                    <a:pt x="487" y="8744"/>
                  </a:lnTo>
                  <a:lnTo>
                    <a:pt x="609" y="9036"/>
                  </a:lnTo>
                  <a:lnTo>
                    <a:pt x="755" y="9304"/>
                  </a:lnTo>
                  <a:lnTo>
                    <a:pt x="901" y="9572"/>
                  </a:lnTo>
                  <a:lnTo>
                    <a:pt x="1072" y="9816"/>
                  </a:lnTo>
                  <a:lnTo>
                    <a:pt x="1437" y="10303"/>
                  </a:lnTo>
                  <a:lnTo>
                    <a:pt x="1851" y="10741"/>
                  </a:lnTo>
                  <a:lnTo>
                    <a:pt x="2290" y="11155"/>
                  </a:lnTo>
                  <a:lnTo>
                    <a:pt x="2777" y="11520"/>
                  </a:lnTo>
                  <a:lnTo>
                    <a:pt x="3020" y="11691"/>
                  </a:lnTo>
                  <a:lnTo>
                    <a:pt x="3288" y="11837"/>
                  </a:lnTo>
                  <a:lnTo>
                    <a:pt x="3556" y="11983"/>
                  </a:lnTo>
                  <a:lnTo>
                    <a:pt x="3848" y="12105"/>
                  </a:lnTo>
                  <a:lnTo>
                    <a:pt x="4141" y="12202"/>
                  </a:lnTo>
                  <a:lnTo>
                    <a:pt x="4433" y="12300"/>
                  </a:lnTo>
                  <a:lnTo>
                    <a:pt x="4725" y="12397"/>
                  </a:lnTo>
                  <a:lnTo>
                    <a:pt x="5017" y="12470"/>
                  </a:lnTo>
                  <a:lnTo>
                    <a:pt x="5334" y="12519"/>
                  </a:lnTo>
                  <a:lnTo>
                    <a:pt x="5651" y="12568"/>
                  </a:lnTo>
                  <a:lnTo>
                    <a:pt x="5967" y="12592"/>
                  </a:lnTo>
                  <a:lnTo>
                    <a:pt x="6284" y="12592"/>
                  </a:lnTo>
                  <a:lnTo>
                    <a:pt x="6284" y="12592"/>
                  </a:lnTo>
                  <a:lnTo>
                    <a:pt x="6625" y="12592"/>
                  </a:lnTo>
                  <a:lnTo>
                    <a:pt x="6941" y="12568"/>
                  </a:lnTo>
                  <a:lnTo>
                    <a:pt x="7258" y="12519"/>
                  </a:lnTo>
                  <a:lnTo>
                    <a:pt x="7550" y="12470"/>
                  </a:lnTo>
                  <a:lnTo>
                    <a:pt x="7867" y="12397"/>
                  </a:lnTo>
                  <a:lnTo>
                    <a:pt x="8159" y="12300"/>
                  </a:lnTo>
                  <a:lnTo>
                    <a:pt x="8451" y="12202"/>
                  </a:lnTo>
                  <a:lnTo>
                    <a:pt x="8744" y="12105"/>
                  </a:lnTo>
                  <a:lnTo>
                    <a:pt x="9012" y="11983"/>
                  </a:lnTo>
                  <a:lnTo>
                    <a:pt x="9279" y="11837"/>
                  </a:lnTo>
                  <a:lnTo>
                    <a:pt x="9547" y="11691"/>
                  </a:lnTo>
                  <a:lnTo>
                    <a:pt x="9815" y="11520"/>
                  </a:lnTo>
                  <a:lnTo>
                    <a:pt x="10302" y="11155"/>
                  </a:lnTo>
                  <a:lnTo>
                    <a:pt x="10741" y="10741"/>
                  </a:lnTo>
                  <a:lnTo>
                    <a:pt x="11155" y="10303"/>
                  </a:lnTo>
                  <a:lnTo>
                    <a:pt x="11520" y="9816"/>
                  </a:lnTo>
                  <a:lnTo>
                    <a:pt x="11666" y="9572"/>
                  </a:lnTo>
                  <a:lnTo>
                    <a:pt x="11812" y="9304"/>
                  </a:lnTo>
                  <a:lnTo>
                    <a:pt x="11958" y="9036"/>
                  </a:lnTo>
                  <a:lnTo>
                    <a:pt x="12080" y="8744"/>
                  </a:lnTo>
                  <a:lnTo>
                    <a:pt x="12202" y="8476"/>
                  </a:lnTo>
                  <a:lnTo>
                    <a:pt x="12299" y="8184"/>
                  </a:lnTo>
                  <a:lnTo>
                    <a:pt x="12397" y="7867"/>
                  </a:lnTo>
                  <a:lnTo>
                    <a:pt x="12446" y="7575"/>
                  </a:lnTo>
                  <a:lnTo>
                    <a:pt x="12519" y="7258"/>
                  </a:lnTo>
                  <a:lnTo>
                    <a:pt x="12543" y="6942"/>
                  </a:lnTo>
                  <a:lnTo>
                    <a:pt x="12567" y="6625"/>
                  </a:lnTo>
                  <a:lnTo>
                    <a:pt x="12592" y="6308"/>
                  </a:lnTo>
                  <a:lnTo>
                    <a:pt x="12592" y="6308"/>
                  </a:lnTo>
                  <a:lnTo>
                    <a:pt x="12567" y="5968"/>
                  </a:lnTo>
                  <a:lnTo>
                    <a:pt x="12543" y="5651"/>
                  </a:lnTo>
                  <a:lnTo>
                    <a:pt x="12519" y="5334"/>
                  </a:lnTo>
                  <a:lnTo>
                    <a:pt x="12446" y="5042"/>
                  </a:lnTo>
                  <a:lnTo>
                    <a:pt x="12397" y="4725"/>
                  </a:lnTo>
                  <a:lnTo>
                    <a:pt x="12299" y="4433"/>
                  </a:lnTo>
                  <a:lnTo>
                    <a:pt x="12202" y="4141"/>
                  </a:lnTo>
                  <a:lnTo>
                    <a:pt x="12080" y="3849"/>
                  </a:lnTo>
                  <a:lnTo>
                    <a:pt x="11958" y="3581"/>
                  </a:lnTo>
                  <a:lnTo>
                    <a:pt x="11812" y="3313"/>
                  </a:lnTo>
                  <a:lnTo>
                    <a:pt x="11666" y="3045"/>
                  </a:lnTo>
                  <a:lnTo>
                    <a:pt x="11520" y="2777"/>
                  </a:lnTo>
                  <a:lnTo>
                    <a:pt x="11155" y="2290"/>
                  </a:lnTo>
                  <a:lnTo>
                    <a:pt x="10741" y="1852"/>
                  </a:lnTo>
                  <a:lnTo>
                    <a:pt x="10302" y="1437"/>
                  </a:lnTo>
                  <a:lnTo>
                    <a:pt x="9815" y="1072"/>
                  </a:lnTo>
                  <a:lnTo>
                    <a:pt x="9547" y="926"/>
                  </a:lnTo>
                  <a:lnTo>
                    <a:pt x="9279" y="780"/>
                  </a:lnTo>
                  <a:lnTo>
                    <a:pt x="9012" y="634"/>
                  </a:lnTo>
                  <a:lnTo>
                    <a:pt x="8744" y="512"/>
                  </a:lnTo>
                  <a:lnTo>
                    <a:pt x="8451" y="390"/>
                  </a:lnTo>
                  <a:lnTo>
                    <a:pt x="8159" y="293"/>
                  </a:lnTo>
                  <a:lnTo>
                    <a:pt x="7867" y="220"/>
                  </a:lnTo>
                  <a:lnTo>
                    <a:pt x="7550" y="147"/>
                  </a:lnTo>
                  <a:lnTo>
                    <a:pt x="7258" y="74"/>
                  </a:lnTo>
                  <a:lnTo>
                    <a:pt x="6941" y="49"/>
                  </a:lnTo>
                  <a:lnTo>
                    <a:pt x="6625" y="25"/>
                  </a:lnTo>
                  <a:lnTo>
                    <a:pt x="6284" y="1"/>
                  </a:lnTo>
                  <a:lnTo>
                    <a:pt x="6284" y="1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4" name="Google Shape;864;p49"/>
            <p:cNvSpPr/>
            <p:nvPr/>
          </p:nvSpPr>
          <p:spPr>
            <a:xfrm>
              <a:off x="3988375" y="3021875"/>
              <a:ext cx="241750" cy="241750"/>
            </a:xfrm>
            <a:custGeom>
              <a:avLst/>
              <a:gdLst/>
              <a:ahLst/>
              <a:cxnLst/>
              <a:rect l="l" t="t" r="r" b="b"/>
              <a:pathLst>
                <a:path w="9670" h="9670" fill="none" extrusionOk="0">
                  <a:moveTo>
                    <a:pt x="4823" y="1"/>
                  </a:moveTo>
                  <a:lnTo>
                    <a:pt x="4823" y="1"/>
                  </a:lnTo>
                  <a:lnTo>
                    <a:pt x="4336" y="25"/>
                  </a:lnTo>
                  <a:lnTo>
                    <a:pt x="3849" y="98"/>
                  </a:lnTo>
                  <a:lnTo>
                    <a:pt x="3386" y="220"/>
                  </a:lnTo>
                  <a:lnTo>
                    <a:pt x="2947" y="391"/>
                  </a:lnTo>
                  <a:lnTo>
                    <a:pt x="2533" y="585"/>
                  </a:lnTo>
                  <a:lnTo>
                    <a:pt x="2144" y="829"/>
                  </a:lnTo>
                  <a:lnTo>
                    <a:pt x="1754" y="1121"/>
                  </a:lnTo>
                  <a:lnTo>
                    <a:pt x="1413" y="1438"/>
                  </a:lnTo>
                  <a:lnTo>
                    <a:pt x="1096" y="1779"/>
                  </a:lnTo>
                  <a:lnTo>
                    <a:pt x="829" y="2144"/>
                  </a:lnTo>
                  <a:lnTo>
                    <a:pt x="585" y="2534"/>
                  </a:lnTo>
                  <a:lnTo>
                    <a:pt x="390" y="2972"/>
                  </a:lnTo>
                  <a:lnTo>
                    <a:pt x="220" y="3411"/>
                  </a:lnTo>
                  <a:lnTo>
                    <a:pt x="98" y="3873"/>
                  </a:lnTo>
                  <a:lnTo>
                    <a:pt x="25" y="4336"/>
                  </a:lnTo>
                  <a:lnTo>
                    <a:pt x="1" y="4847"/>
                  </a:lnTo>
                  <a:lnTo>
                    <a:pt x="1" y="4847"/>
                  </a:lnTo>
                  <a:lnTo>
                    <a:pt x="25" y="5335"/>
                  </a:lnTo>
                  <a:lnTo>
                    <a:pt x="98" y="5822"/>
                  </a:lnTo>
                  <a:lnTo>
                    <a:pt x="220" y="6284"/>
                  </a:lnTo>
                  <a:lnTo>
                    <a:pt x="390" y="6723"/>
                  </a:lnTo>
                  <a:lnTo>
                    <a:pt x="585" y="7137"/>
                  </a:lnTo>
                  <a:lnTo>
                    <a:pt x="829" y="7527"/>
                  </a:lnTo>
                  <a:lnTo>
                    <a:pt x="1096" y="7916"/>
                  </a:lnTo>
                  <a:lnTo>
                    <a:pt x="1413" y="8257"/>
                  </a:lnTo>
                  <a:lnTo>
                    <a:pt x="1754" y="8574"/>
                  </a:lnTo>
                  <a:lnTo>
                    <a:pt x="2144" y="8842"/>
                  </a:lnTo>
                  <a:lnTo>
                    <a:pt x="2533" y="9085"/>
                  </a:lnTo>
                  <a:lnTo>
                    <a:pt x="2947" y="9280"/>
                  </a:lnTo>
                  <a:lnTo>
                    <a:pt x="3386" y="9451"/>
                  </a:lnTo>
                  <a:lnTo>
                    <a:pt x="3849" y="9572"/>
                  </a:lnTo>
                  <a:lnTo>
                    <a:pt x="4336" y="9645"/>
                  </a:lnTo>
                  <a:lnTo>
                    <a:pt x="4823" y="9670"/>
                  </a:lnTo>
                  <a:lnTo>
                    <a:pt x="4823" y="9670"/>
                  </a:lnTo>
                  <a:lnTo>
                    <a:pt x="5334" y="9645"/>
                  </a:lnTo>
                  <a:lnTo>
                    <a:pt x="5797" y="9572"/>
                  </a:lnTo>
                  <a:lnTo>
                    <a:pt x="6260" y="9451"/>
                  </a:lnTo>
                  <a:lnTo>
                    <a:pt x="6698" y="9280"/>
                  </a:lnTo>
                  <a:lnTo>
                    <a:pt x="7136" y="9085"/>
                  </a:lnTo>
                  <a:lnTo>
                    <a:pt x="7526" y="8842"/>
                  </a:lnTo>
                  <a:lnTo>
                    <a:pt x="7892" y="8574"/>
                  </a:lnTo>
                  <a:lnTo>
                    <a:pt x="8232" y="8257"/>
                  </a:lnTo>
                  <a:lnTo>
                    <a:pt x="8549" y="7916"/>
                  </a:lnTo>
                  <a:lnTo>
                    <a:pt x="8841" y="7527"/>
                  </a:lnTo>
                  <a:lnTo>
                    <a:pt x="9085" y="7137"/>
                  </a:lnTo>
                  <a:lnTo>
                    <a:pt x="9280" y="6723"/>
                  </a:lnTo>
                  <a:lnTo>
                    <a:pt x="9450" y="6284"/>
                  </a:lnTo>
                  <a:lnTo>
                    <a:pt x="9572" y="5822"/>
                  </a:lnTo>
                  <a:lnTo>
                    <a:pt x="9645" y="5335"/>
                  </a:lnTo>
                  <a:lnTo>
                    <a:pt x="9669" y="4847"/>
                  </a:lnTo>
                  <a:lnTo>
                    <a:pt x="9669" y="4847"/>
                  </a:lnTo>
                  <a:lnTo>
                    <a:pt x="9645" y="4336"/>
                  </a:lnTo>
                  <a:lnTo>
                    <a:pt x="9572" y="3873"/>
                  </a:lnTo>
                  <a:lnTo>
                    <a:pt x="9450" y="3411"/>
                  </a:lnTo>
                  <a:lnTo>
                    <a:pt x="9280" y="2972"/>
                  </a:lnTo>
                  <a:lnTo>
                    <a:pt x="9085" y="2534"/>
                  </a:lnTo>
                  <a:lnTo>
                    <a:pt x="8841" y="2144"/>
                  </a:lnTo>
                  <a:lnTo>
                    <a:pt x="8549" y="1779"/>
                  </a:lnTo>
                  <a:lnTo>
                    <a:pt x="8232" y="1438"/>
                  </a:lnTo>
                  <a:lnTo>
                    <a:pt x="7892" y="1121"/>
                  </a:lnTo>
                  <a:lnTo>
                    <a:pt x="7526" y="829"/>
                  </a:lnTo>
                  <a:lnTo>
                    <a:pt x="7136" y="585"/>
                  </a:lnTo>
                  <a:lnTo>
                    <a:pt x="6698" y="391"/>
                  </a:lnTo>
                  <a:lnTo>
                    <a:pt x="6260" y="220"/>
                  </a:lnTo>
                  <a:lnTo>
                    <a:pt x="5797" y="98"/>
                  </a:lnTo>
                  <a:lnTo>
                    <a:pt x="5334" y="25"/>
                  </a:lnTo>
                  <a:lnTo>
                    <a:pt x="4823" y="1"/>
                  </a:lnTo>
                  <a:lnTo>
                    <a:pt x="4823" y="1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5" name="Google Shape;865;p49"/>
            <p:cNvSpPr/>
            <p:nvPr/>
          </p:nvSpPr>
          <p:spPr>
            <a:xfrm>
              <a:off x="4024300" y="3058425"/>
              <a:ext cx="84650" cy="84650"/>
            </a:xfrm>
            <a:custGeom>
              <a:avLst/>
              <a:gdLst/>
              <a:ahLst/>
              <a:cxnLst/>
              <a:rect l="l" t="t" r="r" b="b"/>
              <a:pathLst>
                <a:path w="3386" h="3386" fill="none" extrusionOk="0">
                  <a:moveTo>
                    <a:pt x="0" y="3385"/>
                  </a:moveTo>
                  <a:lnTo>
                    <a:pt x="0" y="3385"/>
                  </a:lnTo>
                  <a:lnTo>
                    <a:pt x="25" y="3020"/>
                  </a:lnTo>
                  <a:lnTo>
                    <a:pt x="74" y="2704"/>
                  </a:lnTo>
                  <a:lnTo>
                    <a:pt x="147" y="2363"/>
                  </a:lnTo>
                  <a:lnTo>
                    <a:pt x="268" y="2070"/>
                  </a:lnTo>
                  <a:lnTo>
                    <a:pt x="414" y="1754"/>
                  </a:lnTo>
                  <a:lnTo>
                    <a:pt x="585" y="1486"/>
                  </a:lnTo>
                  <a:lnTo>
                    <a:pt x="780" y="1218"/>
                  </a:lnTo>
                  <a:lnTo>
                    <a:pt x="999" y="974"/>
                  </a:lnTo>
                  <a:lnTo>
                    <a:pt x="1243" y="755"/>
                  </a:lnTo>
                  <a:lnTo>
                    <a:pt x="1510" y="560"/>
                  </a:lnTo>
                  <a:lnTo>
                    <a:pt x="1778" y="390"/>
                  </a:lnTo>
                  <a:lnTo>
                    <a:pt x="2071" y="244"/>
                  </a:lnTo>
                  <a:lnTo>
                    <a:pt x="2387" y="146"/>
                  </a:lnTo>
                  <a:lnTo>
                    <a:pt x="2704" y="49"/>
                  </a:lnTo>
                  <a:lnTo>
                    <a:pt x="3045" y="0"/>
                  </a:lnTo>
                  <a:lnTo>
                    <a:pt x="3386" y="0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6" name="Google Shape;866;p49"/>
            <p:cNvSpPr/>
            <p:nvPr/>
          </p:nvSpPr>
          <p:spPr>
            <a:xfrm>
              <a:off x="4205750" y="3248375"/>
              <a:ext cx="154050" cy="153475"/>
            </a:xfrm>
            <a:custGeom>
              <a:avLst/>
              <a:gdLst/>
              <a:ahLst/>
              <a:cxnLst/>
              <a:rect l="l" t="t" r="r" b="b"/>
              <a:pathLst>
                <a:path w="6162" h="6139" fill="none" extrusionOk="0">
                  <a:moveTo>
                    <a:pt x="0" y="1024"/>
                  </a:moveTo>
                  <a:lnTo>
                    <a:pt x="4969" y="5992"/>
                  </a:lnTo>
                  <a:lnTo>
                    <a:pt x="4969" y="5992"/>
                  </a:lnTo>
                  <a:lnTo>
                    <a:pt x="5042" y="6041"/>
                  </a:lnTo>
                  <a:lnTo>
                    <a:pt x="5115" y="6090"/>
                  </a:lnTo>
                  <a:lnTo>
                    <a:pt x="5212" y="6114"/>
                  </a:lnTo>
                  <a:lnTo>
                    <a:pt x="5310" y="6138"/>
                  </a:lnTo>
                  <a:lnTo>
                    <a:pt x="5407" y="6114"/>
                  </a:lnTo>
                  <a:lnTo>
                    <a:pt x="5480" y="6090"/>
                  </a:lnTo>
                  <a:lnTo>
                    <a:pt x="5577" y="6041"/>
                  </a:lnTo>
                  <a:lnTo>
                    <a:pt x="5651" y="5992"/>
                  </a:lnTo>
                  <a:lnTo>
                    <a:pt x="6016" y="5627"/>
                  </a:lnTo>
                  <a:lnTo>
                    <a:pt x="6016" y="5627"/>
                  </a:lnTo>
                  <a:lnTo>
                    <a:pt x="6089" y="5554"/>
                  </a:lnTo>
                  <a:lnTo>
                    <a:pt x="6138" y="5456"/>
                  </a:lnTo>
                  <a:lnTo>
                    <a:pt x="6162" y="5359"/>
                  </a:lnTo>
                  <a:lnTo>
                    <a:pt x="6162" y="5286"/>
                  </a:lnTo>
                  <a:lnTo>
                    <a:pt x="6162" y="5188"/>
                  </a:lnTo>
                  <a:lnTo>
                    <a:pt x="6138" y="5091"/>
                  </a:lnTo>
                  <a:lnTo>
                    <a:pt x="6089" y="5018"/>
                  </a:lnTo>
                  <a:lnTo>
                    <a:pt x="6016" y="4921"/>
                  </a:lnTo>
                  <a:lnTo>
                    <a:pt x="1072" y="1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67" name="Google Shape;867;p49"/>
          <p:cNvGrpSpPr/>
          <p:nvPr/>
        </p:nvGrpSpPr>
        <p:grpSpPr>
          <a:xfrm>
            <a:off x="330844" y="3226504"/>
            <a:ext cx="397136" cy="305017"/>
            <a:chOff x="568950" y="3686775"/>
            <a:chExt cx="472500" cy="362900"/>
          </a:xfrm>
        </p:grpSpPr>
        <p:sp>
          <p:nvSpPr>
            <p:cNvPr id="868" name="Google Shape;868;p49"/>
            <p:cNvSpPr/>
            <p:nvPr/>
          </p:nvSpPr>
          <p:spPr>
            <a:xfrm>
              <a:off x="568950" y="3686775"/>
              <a:ext cx="472500" cy="362900"/>
            </a:xfrm>
            <a:custGeom>
              <a:avLst/>
              <a:gdLst/>
              <a:ahLst/>
              <a:cxnLst/>
              <a:rect l="l" t="t" r="r" b="b"/>
              <a:pathLst>
                <a:path w="18900" h="14516" fill="none" extrusionOk="0">
                  <a:moveTo>
                    <a:pt x="18900" y="7989"/>
                  </a:moveTo>
                  <a:lnTo>
                    <a:pt x="18900" y="7989"/>
                  </a:lnTo>
                  <a:lnTo>
                    <a:pt x="18705" y="8111"/>
                  </a:lnTo>
                  <a:lnTo>
                    <a:pt x="18510" y="8184"/>
                  </a:lnTo>
                  <a:lnTo>
                    <a:pt x="18291" y="8232"/>
                  </a:lnTo>
                  <a:lnTo>
                    <a:pt x="18072" y="8232"/>
                  </a:lnTo>
                  <a:lnTo>
                    <a:pt x="17852" y="8184"/>
                  </a:lnTo>
                  <a:lnTo>
                    <a:pt x="17658" y="8111"/>
                  </a:lnTo>
                  <a:lnTo>
                    <a:pt x="17487" y="8013"/>
                  </a:lnTo>
                  <a:lnTo>
                    <a:pt x="17341" y="7891"/>
                  </a:lnTo>
                  <a:lnTo>
                    <a:pt x="17341" y="7891"/>
                  </a:lnTo>
                  <a:lnTo>
                    <a:pt x="17243" y="7745"/>
                  </a:lnTo>
                  <a:lnTo>
                    <a:pt x="17170" y="7575"/>
                  </a:lnTo>
                  <a:lnTo>
                    <a:pt x="17170" y="7404"/>
                  </a:lnTo>
                  <a:lnTo>
                    <a:pt x="17195" y="7234"/>
                  </a:lnTo>
                  <a:lnTo>
                    <a:pt x="17243" y="7088"/>
                  </a:lnTo>
                  <a:lnTo>
                    <a:pt x="17341" y="6942"/>
                  </a:lnTo>
                  <a:lnTo>
                    <a:pt x="17487" y="6844"/>
                  </a:lnTo>
                  <a:lnTo>
                    <a:pt x="17658" y="6795"/>
                  </a:lnTo>
                  <a:lnTo>
                    <a:pt x="17658" y="6795"/>
                  </a:lnTo>
                  <a:lnTo>
                    <a:pt x="17755" y="6771"/>
                  </a:lnTo>
                  <a:lnTo>
                    <a:pt x="17828" y="6771"/>
                  </a:lnTo>
                  <a:lnTo>
                    <a:pt x="17901" y="6795"/>
                  </a:lnTo>
                  <a:lnTo>
                    <a:pt x="17974" y="6820"/>
                  </a:lnTo>
                  <a:lnTo>
                    <a:pt x="18023" y="6869"/>
                  </a:lnTo>
                  <a:lnTo>
                    <a:pt x="18047" y="6917"/>
                  </a:lnTo>
                  <a:lnTo>
                    <a:pt x="18096" y="7063"/>
                  </a:lnTo>
                  <a:lnTo>
                    <a:pt x="18072" y="7210"/>
                  </a:lnTo>
                  <a:lnTo>
                    <a:pt x="18023" y="7356"/>
                  </a:lnTo>
                  <a:lnTo>
                    <a:pt x="17950" y="7477"/>
                  </a:lnTo>
                  <a:lnTo>
                    <a:pt x="17828" y="7599"/>
                  </a:lnTo>
                  <a:lnTo>
                    <a:pt x="17828" y="7599"/>
                  </a:lnTo>
                  <a:lnTo>
                    <a:pt x="17633" y="7697"/>
                  </a:lnTo>
                  <a:lnTo>
                    <a:pt x="17438" y="7770"/>
                  </a:lnTo>
                  <a:lnTo>
                    <a:pt x="17219" y="7794"/>
                  </a:lnTo>
                  <a:lnTo>
                    <a:pt x="17000" y="7794"/>
                  </a:lnTo>
                  <a:lnTo>
                    <a:pt x="17000" y="7794"/>
                  </a:lnTo>
                  <a:lnTo>
                    <a:pt x="16878" y="7794"/>
                  </a:lnTo>
                  <a:lnTo>
                    <a:pt x="16781" y="7770"/>
                  </a:lnTo>
                  <a:lnTo>
                    <a:pt x="16708" y="7745"/>
                  </a:lnTo>
                  <a:lnTo>
                    <a:pt x="16635" y="7697"/>
                  </a:lnTo>
                  <a:lnTo>
                    <a:pt x="16586" y="7648"/>
                  </a:lnTo>
                  <a:lnTo>
                    <a:pt x="16562" y="7550"/>
                  </a:lnTo>
                  <a:lnTo>
                    <a:pt x="16537" y="7331"/>
                  </a:lnTo>
                  <a:lnTo>
                    <a:pt x="16537" y="7331"/>
                  </a:lnTo>
                  <a:lnTo>
                    <a:pt x="16513" y="7015"/>
                  </a:lnTo>
                  <a:lnTo>
                    <a:pt x="16488" y="6698"/>
                  </a:lnTo>
                  <a:lnTo>
                    <a:pt x="16440" y="6381"/>
                  </a:lnTo>
                  <a:lnTo>
                    <a:pt x="16367" y="6065"/>
                  </a:lnTo>
                  <a:lnTo>
                    <a:pt x="16269" y="5748"/>
                  </a:lnTo>
                  <a:lnTo>
                    <a:pt x="16172" y="5456"/>
                  </a:lnTo>
                  <a:lnTo>
                    <a:pt x="16050" y="5164"/>
                  </a:lnTo>
                  <a:lnTo>
                    <a:pt x="15904" y="4871"/>
                  </a:lnTo>
                  <a:lnTo>
                    <a:pt x="15758" y="4604"/>
                  </a:lnTo>
                  <a:lnTo>
                    <a:pt x="15587" y="4311"/>
                  </a:lnTo>
                  <a:lnTo>
                    <a:pt x="15393" y="4068"/>
                  </a:lnTo>
                  <a:lnTo>
                    <a:pt x="15198" y="3800"/>
                  </a:lnTo>
                  <a:lnTo>
                    <a:pt x="14978" y="3556"/>
                  </a:lnTo>
                  <a:lnTo>
                    <a:pt x="14759" y="3313"/>
                  </a:lnTo>
                  <a:lnTo>
                    <a:pt x="14516" y="3094"/>
                  </a:lnTo>
                  <a:lnTo>
                    <a:pt x="14272" y="2874"/>
                  </a:lnTo>
                  <a:lnTo>
                    <a:pt x="14004" y="2655"/>
                  </a:lnTo>
                  <a:lnTo>
                    <a:pt x="13712" y="2460"/>
                  </a:lnTo>
                  <a:lnTo>
                    <a:pt x="13420" y="2265"/>
                  </a:lnTo>
                  <a:lnTo>
                    <a:pt x="13128" y="2095"/>
                  </a:lnTo>
                  <a:lnTo>
                    <a:pt x="12811" y="1924"/>
                  </a:lnTo>
                  <a:lnTo>
                    <a:pt x="12494" y="1778"/>
                  </a:lnTo>
                  <a:lnTo>
                    <a:pt x="12178" y="1632"/>
                  </a:lnTo>
                  <a:lnTo>
                    <a:pt x="11837" y="1510"/>
                  </a:lnTo>
                  <a:lnTo>
                    <a:pt x="11496" y="1389"/>
                  </a:lnTo>
                  <a:lnTo>
                    <a:pt x="11130" y="1291"/>
                  </a:lnTo>
                  <a:lnTo>
                    <a:pt x="10765" y="1218"/>
                  </a:lnTo>
                  <a:lnTo>
                    <a:pt x="10400" y="1145"/>
                  </a:lnTo>
                  <a:lnTo>
                    <a:pt x="10034" y="1096"/>
                  </a:lnTo>
                  <a:lnTo>
                    <a:pt x="9645" y="1048"/>
                  </a:lnTo>
                  <a:lnTo>
                    <a:pt x="9255" y="1023"/>
                  </a:lnTo>
                  <a:lnTo>
                    <a:pt x="8865" y="1023"/>
                  </a:lnTo>
                  <a:lnTo>
                    <a:pt x="8865" y="1023"/>
                  </a:lnTo>
                  <a:lnTo>
                    <a:pt x="8330" y="1023"/>
                  </a:lnTo>
                  <a:lnTo>
                    <a:pt x="7794" y="1072"/>
                  </a:lnTo>
                  <a:lnTo>
                    <a:pt x="7258" y="1145"/>
                  </a:lnTo>
                  <a:lnTo>
                    <a:pt x="6747" y="1267"/>
                  </a:lnTo>
                  <a:lnTo>
                    <a:pt x="6747" y="1267"/>
                  </a:lnTo>
                  <a:lnTo>
                    <a:pt x="6600" y="1048"/>
                  </a:lnTo>
                  <a:lnTo>
                    <a:pt x="6454" y="877"/>
                  </a:lnTo>
                  <a:lnTo>
                    <a:pt x="6284" y="707"/>
                  </a:lnTo>
                  <a:lnTo>
                    <a:pt x="6138" y="561"/>
                  </a:lnTo>
                  <a:lnTo>
                    <a:pt x="5967" y="439"/>
                  </a:lnTo>
                  <a:lnTo>
                    <a:pt x="5821" y="341"/>
                  </a:lnTo>
                  <a:lnTo>
                    <a:pt x="5504" y="195"/>
                  </a:lnTo>
                  <a:lnTo>
                    <a:pt x="5237" y="98"/>
                  </a:lnTo>
                  <a:lnTo>
                    <a:pt x="5017" y="49"/>
                  </a:lnTo>
                  <a:lnTo>
                    <a:pt x="4822" y="0"/>
                  </a:lnTo>
                  <a:lnTo>
                    <a:pt x="4822" y="0"/>
                  </a:lnTo>
                  <a:lnTo>
                    <a:pt x="4725" y="195"/>
                  </a:lnTo>
                  <a:lnTo>
                    <a:pt x="4628" y="390"/>
                  </a:lnTo>
                  <a:lnTo>
                    <a:pt x="4530" y="682"/>
                  </a:lnTo>
                  <a:lnTo>
                    <a:pt x="4433" y="999"/>
                  </a:lnTo>
                  <a:lnTo>
                    <a:pt x="4384" y="1389"/>
                  </a:lnTo>
                  <a:lnTo>
                    <a:pt x="4360" y="1778"/>
                  </a:lnTo>
                  <a:lnTo>
                    <a:pt x="4360" y="1998"/>
                  </a:lnTo>
                  <a:lnTo>
                    <a:pt x="4408" y="2217"/>
                  </a:lnTo>
                  <a:lnTo>
                    <a:pt x="4408" y="2217"/>
                  </a:lnTo>
                  <a:lnTo>
                    <a:pt x="4067" y="2436"/>
                  </a:lnTo>
                  <a:lnTo>
                    <a:pt x="3678" y="2728"/>
                  </a:lnTo>
                  <a:lnTo>
                    <a:pt x="3264" y="3142"/>
                  </a:lnTo>
                  <a:lnTo>
                    <a:pt x="2825" y="3605"/>
                  </a:lnTo>
                  <a:lnTo>
                    <a:pt x="2411" y="4116"/>
                  </a:lnTo>
                  <a:lnTo>
                    <a:pt x="2022" y="4652"/>
                  </a:lnTo>
                  <a:lnTo>
                    <a:pt x="1851" y="4945"/>
                  </a:lnTo>
                  <a:lnTo>
                    <a:pt x="1705" y="5237"/>
                  </a:lnTo>
                  <a:lnTo>
                    <a:pt x="1559" y="5529"/>
                  </a:lnTo>
                  <a:lnTo>
                    <a:pt x="1461" y="5797"/>
                  </a:lnTo>
                  <a:lnTo>
                    <a:pt x="560" y="5797"/>
                  </a:lnTo>
                  <a:lnTo>
                    <a:pt x="560" y="5797"/>
                  </a:lnTo>
                  <a:lnTo>
                    <a:pt x="463" y="5821"/>
                  </a:lnTo>
                  <a:lnTo>
                    <a:pt x="341" y="5846"/>
                  </a:lnTo>
                  <a:lnTo>
                    <a:pt x="244" y="5894"/>
                  </a:lnTo>
                  <a:lnTo>
                    <a:pt x="171" y="5967"/>
                  </a:lnTo>
                  <a:lnTo>
                    <a:pt x="98" y="6040"/>
                  </a:lnTo>
                  <a:lnTo>
                    <a:pt x="49" y="6138"/>
                  </a:lnTo>
                  <a:lnTo>
                    <a:pt x="25" y="6260"/>
                  </a:lnTo>
                  <a:lnTo>
                    <a:pt x="0" y="6357"/>
                  </a:lnTo>
                  <a:lnTo>
                    <a:pt x="0" y="8598"/>
                  </a:lnTo>
                  <a:lnTo>
                    <a:pt x="0" y="8598"/>
                  </a:lnTo>
                  <a:lnTo>
                    <a:pt x="25" y="8720"/>
                  </a:lnTo>
                  <a:lnTo>
                    <a:pt x="49" y="8817"/>
                  </a:lnTo>
                  <a:lnTo>
                    <a:pt x="98" y="8914"/>
                  </a:lnTo>
                  <a:lnTo>
                    <a:pt x="171" y="8987"/>
                  </a:lnTo>
                  <a:lnTo>
                    <a:pt x="244" y="9060"/>
                  </a:lnTo>
                  <a:lnTo>
                    <a:pt x="341" y="9109"/>
                  </a:lnTo>
                  <a:lnTo>
                    <a:pt x="463" y="9158"/>
                  </a:lnTo>
                  <a:lnTo>
                    <a:pt x="560" y="9158"/>
                  </a:lnTo>
                  <a:lnTo>
                    <a:pt x="1510" y="9158"/>
                  </a:lnTo>
                  <a:lnTo>
                    <a:pt x="1510" y="9158"/>
                  </a:lnTo>
                  <a:lnTo>
                    <a:pt x="1583" y="9353"/>
                  </a:lnTo>
                  <a:lnTo>
                    <a:pt x="1681" y="9572"/>
                  </a:lnTo>
                  <a:lnTo>
                    <a:pt x="1924" y="9986"/>
                  </a:lnTo>
                  <a:lnTo>
                    <a:pt x="2216" y="10376"/>
                  </a:lnTo>
                  <a:lnTo>
                    <a:pt x="2582" y="10765"/>
                  </a:lnTo>
                  <a:lnTo>
                    <a:pt x="2972" y="11131"/>
                  </a:lnTo>
                  <a:lnTo>
                    <a:pt x="3410" y="11472"/>
                  </a:lnTo>
                  <a:lnTo>
                    <a:pt x="3897" y="11788"/>
                  </a:lnTo>
                  <a:lnTo>
                    <a:pt x="4408" y="12032"/>
                  </a:lnTo>
                  <a:lnTo>
                    <a:pt x="4408" y="14516"/>
                  </a:lnTo>
                  <a:lnTo>
                    <a:pt x="5090" y="14516"/>
                  </a:lnTo>
                  <a:lnTo>
                    <a:pt x="6308" y="12860"/>
                  </a:lnTo>
                  <a:lnTo>
                    <a:pt x="6308" y="12860"/>
                  </a:lnTo>
                  <a:lnTo>
                    <a:pt x="6917" y="13030"/>
                  </a:lnTo>
                  <a:lnTo>
                    <a:pt x="7550" y="13128"/>
                  </a:lnTo>
                  <a:lnTo>
                    <a:pt x="8208" y="13201"/>
                  </a:lnTo>
                  <a:lnTo>
                    <a:pt x="8865" y="13225"/>
                  </a:lnTo>
                  <a:lnTo>
                    <a:pt x="8865" y="13225"/>
                  </a:lnTo>
                  <a:lnTo>
                    <a:pt x="9523" y="13201"/>
                  </a:lnTo>
                  <a:lnTo>
                    <a:pt x="10181" y="13128"/>
                  </a:lnTo>
                  <a:lnTo>
                    <a:pt x="10814" y="13030"/>
                  </a:lnTo>
                  <a:lnTo>
                    <a:pt x="11423" y="12860"/>
                  </a:lnTo>
                  <a:lnTo>
                    <a:pt x="12592" y="14516"/>
                  </a:lnTo>
                  <a:lnTo>
                    <a:pt x="13347" y="14516"/>
                  </a:lnTo>
                  <a:lnTo>
                    <a:pt x="13347" y="12032"/>
                  </a:lnTo>
                  <a:lnTo>
                    <a:pt x="13347" y="12032"/>
                  </a:lnTo>
                  <a:lnTo>
                    <a:pt x="13688" y="11886"/>
                  </a:lnTo>
                  <a:lnTo>
                    <a:pt x="14004" y="11715"/>
                  </a:lnTo>
                  <a:lnTo>
                    <a:pt x="14297" y="11545"/>
                  </a:lnTo>
                  <a:lnTo>
                    <a:pt x="14589" y="11350"/>
                  </a:lnTo>
                  <a:lnTo>
                    <a:pt x="14857" y="11131"/>
                  </a:lnTo>
                  <a:lnTo>
                    <a:pt x="15100" y="10911"/>
                  </a:lnTo>
                  <a:lnTo>
                    <a:pt x="15344" y="10668"/>
                  </a:lnTo>
                  <a:lnTo>
                    <a:pt x="15563" y="10400"/>
                  </a:lnTo>
                  <a:lnTo>
                    <a:pt x="15733" y="10132"/>
                  </a:lnTo>
                  <a:lnTo>
                    <a:pt x="15904" y="9864"/>
                  </a:lnTo>
                  <a:lnTo>
                    <a:pt x="16074" y="9572"/>
                  </a:lnTo>
                  <a:lnTo>
                    <a:pt x="16196" y="9255"/>
                  </a:lnTo>
                  <a:lnTo>
                    <a:pt x="16318" y="8939"/>
                  </a:lnTo>
                  <a:lnTo>
                    <a:pt x="16391" y="8598"/>
                  </a:lnTo>
                  <a:lnTo>
                    <a:pt x="16464" y="8257"/>
                  </a:lnTo>
                  <a:lnTo>
                    <a:pt x="16513" y="7916"/>
                  </a:lnTo>
                  <a:lnTo>
                    <a:pt x="16513" y="7916"/>
                  </a:lnTo>
                  <a:lnTo>
                    <a:pt x="16513" y="7599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9" name="Google Shape;869;p49"/>
            <p:cNvSpPr/>
            <p:nvPr/>
          </p:nvSpPr>
          <p:spPr>
            <a:xfrm>
              <a:off x="645650" y="3820725"/>
              <a:ext cx="34125" cy="34125"/>
            </a:xfrm>
            <a:custGeom>
              <a:avLst/>
              <a:gdLst/>
              <a:ahLst/>
              <a:cxnLst/>
              <a:rect l="l" t="t" r="r" b="b"/>
              <a:pathLst>
                <a:path w="1365" h="1365" fill="none" extrusionOk="0">
                  <a:moveTo>
                    <a:pt x="683" y="1364"/>
                  </a:moveTo>
                  <a:lnTo>
                    <a:pt x="683" y="1364"/>
                  </a:lnTo>
                  <a:lnTo>
                    <a:pt x="537" y="1340"/>
                  </a:lnTo>
                  <a:lnTo>
                    <a:pt x="415" y="1316"/>
                  </a:lnTo>
                  <a:lnTo>
                    <a:pt x="293" y="1243"/>
                  </a:lnTo>
                  <a:lnTo>
                    <a:pt x="196" y="1170"/>
                  </a:lnTo>
                  <a:lnTo>
                    <a:pt x="123" y="1072"/>
                  </a:lnTo>
                  <a:lnTo>
                    <a:pt x="50" y="950"/>
                  </a:lnTo>
                  <a:lnTo>
                    <a:pt x="25" y="829"/>
                  </a:lnTo>
                  <a:lnTo>
                    <a:pt x="1" y="682"/>
                  </a:lnTo>
                  <a:lnTo>
                    <a:pt x="1" y="682"/>
                  </a:lnTo>
                  <a:lnTo>
                    <a:pt x="25" y="536"/>
                  </a:lnTo>
                  <a:lnTo>
                    <a:pt x="50" y="415"/>
                  </a:lnTo>
                  <a:lnTo>
                    <a:pt x="123" y="317"/>
                  </a:lnTo>
                  <a:lnTo>
                    <a:pt x="196" y="195"/>
                  </a:lnTo>
                  <a:lnTo>
                    <a:pt x="293" y="122"/>
                  </a:lnTo>
                  <a:lnTo>
                    <a:pt x="415" y="74"/>
                  </a:lnTo>
                  <a:lnTo>
                    <a:pt x="537" y="25"/>
                  </a:lnTo>
                  <a:lnTo>
                    <a:pt x="683" y="1"/>
                  </a:lnTo>
                  <a:lnTo>
                    <a:pt x="683" y="1"/>
                  </a:lnTo>
                  <a:lnTo>
                    <a:pt x="805" y="25"/>
                  </a:lnTo>
                  <a:lnTo>
                    <a:pt x="951" y="74"/>
                  </a:lnTo>
                  <a:lnTo>
                    <a:pt x="1048" y="122"/>
                  </a:lnTo>
                  <a:lnTo>
                    <a:pt x="1170" y="195"/>
                  </a:lnTo>
                  <a:lnTo>
                    <a:pt x="1243" y="317"/>
                  </a:lnTo>
                  <a:lnTo>
                    <a:pt x="1292" y="415"/>
                  </a:lnTo>
                  <a:lnTo>
                    <a:pt x="1340" y="536"/>
                  </a:lnTo>
                  <a:lnTo>
                    <a:pt x="1365" y="682"/>
                  </a:lnTo>
                  <a:lnTo>
                    <a:pt x="1365" y="682"/>
                  </a:lnTo>
                  <a:lnTo>
                    <a:pt x="1340" y="829"/>
                  </a:lnTo>
                  <a:lnTo>
                    <a:pt x="1292" y="950"/>
                  </a:lnTo>
                  <a:lnTo>
                    <a:pt x="1243" y="1072"/>
                  </a:lnTo>
                  <a:lnTo>
                    <a:pt x="1170" y="1170"/>
                  </a:lnTo>
                  <a:lnTo>
                    <a:pt x="1048" y="1243"/>
                  </a:lnTo>
                  <a:lnTo>
                    <a:pt x="951" y="1316"/>
                  </a:lnTo>
                  <a:lnTo>
                    <a:pt x="805" y="1340"/>
                  </a:lnTo>
                  <a:lnTo>
                    <a:pt x="683" y="1364"/>
                  </a:lnTo>
                  <a:lnTo>
                    <a:pt x="683" y="1364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0" name="Google Shape;870;p49"/>
            <p:cNvSpPr/>
            <p:nvPr/>
          </p:nvSpPr>
          <p:spPr>
            <a:xfrm>
              <a:off x="747950" y="3753750"/>
              <a:ext cx="85275" cy="12200"/>
            </a:xfrm>
            <a:custGeom>
              <a:avLst/>
              <a:gdLst/>
              <a:ahLst/>
              <a:cxnLst/>
              <a:rect l="l" t="t" r="r" b="b"/>
              <a:pathLst>
                <a:path w="3411" h="488" fill="none" extrusionOk="0">
                  <a:moveTo>
                    <a:pt x="3410" y="488"/>
                  </a:moveTo>
                  <a:lnTo>
                    <a:pt x="3410" y="488"/>
                  </a:lnTo>
                  <a:lnTo>
                    <a:pt x="3215" y="366"/>
                  </a:lnTo>
                  <a:lnTo>
                    <a:pt x="3021" y="268"/>
                  </a:lnTo>
                  <a:lnTo>
                    <a:pt x="2826" y="195"/>
                  </a:lnTo>
                  <a:lnTo>
                    <a:pt x="2607" y="122"/>
                  </a:lnTo>
                  <a:lnTo>
                    <a:pt x="2387" y="74"/>
                  </a:lnTo>
                  <a:lnTo>
                    <a:pt x="2168" y="25"/>
                  </a:lnTo>
                  <a:lnTo>
                    <a:pt x="1925" y="0"/>
                  </a:lnTo>
                  <a:lnTo>
                    <a:pt x="1705" y="0"/>
                  </a:lnTo>
                  <a:lnTo>
                    <a:pt x="1462" y="0"/>
                  </a:lnTo>
                  <a:lnTo>
                    <a:pt x="1243" y="25"/>
                  </a:lnTo>
                  <a:lnTo>
                    <a:pt x="1023" y="74"/>
                  </a:lnTo>
                  <a:lnTo>
                    <a:pt x="804" y="122"/>
                  </a:lnTo>
                  <a:lnTo>
                    <a:pt x="585" y="195"/>
                  </a:lnTo>
                  <a:lnTo>
                    <a:pt x="366" y="268"/>
                  </a:lnTo>
                  <a:lnTo>
                    <a:pt x="171" y="366"/>
                  </a:lnTo>
                  <a:lnTo>
                    <a:pt x="1" y="488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71" name="Google Shape;871;p49"/>
          <p:cNvSpPr/>
          <p:nvPr/>
        </p:nvSpPr>
        <p:spPr>
          <a:xfrm>
            <a:off x="4907686" y="2619652"/>
            <a:ext cx="270221" cy="388962"/>
          </a:xfrm>
          <a:custGeom>
            <a:avLst/>
            <a:gdLst/>
            <a:ahLst/>
            <a:cxnLst/>
            <a:rect l="l" t="t" r="r" b="b"/>
            <a:pathLst>
              <a:path w="12860" h="18511" fill="none" extrusionOk="0">
                <a:moveTo>
                  <a:pt x="12373" y="7526"/>
                </a:moveTo>
                <a:lnTo>
                  <a:pt x="11618" y="7526"/>
                </a:lnTo>
                <a:lnTo>
                  <a:pt x="11618" y="5188"/>
                </a:lnTo>
                <a:lnTo>
                  <a:pt x="11618" y="5188"/>
                </a:lnTo>
                <a:lnTo>
                  <a:pt x="11593" y="4677"/>
                </a:lnTo>
                <a:lnTo>
                  <a:pt x="11520" y="4141"/>
                </a:lnTo>
                <a:lnTo>
                  <a:pt x="11398" y="3654"/>
                </a:lnTo>
                <a:lnTo>
                  <a:pt x="11204" y="3167"/>
                </a:lnTo>
                <a:lnTo>
                  <a:pt x="10984" y="2728"/>
                </a:lnTo>
                <a:lnTo>
                  <a:pt x="10741" y="2290"/>
                </a:lnTo>
                <a:lnTo>
                  <a:pt x="10424" y="1900"/>
                </a:lnTo>
                <a:lnTo>
                  <a:pt x="10108" y="1535"/>
                </a:lnTo>
                <a:lnTo>
                  <a:pt x="9718" y="1194"/>
                </a:lnTo>
                <a:lnTo>
                  <a:pt x="9328" y="902"/>
                </a:lnTo>
                <a:lnTo>
                  <a:pt x="8914" y="634"/>
                </a:lnTo>
                <a:lnTo>
                  <a:pt x="8452" y="415"/>
                </a:lnTo>
                <a:lnTo>
                  <a:pt x="7964" y="244"/>
                </a:lnTo>
                <a:lnTo>
                  <a:pt x="7477" y="122"/>
                </a:lnTo>
                <a:lnTo>
                  <a:pt x="6966" y="25"/>
                </a:lnTo>
                <a:lnTo>
                  <a:pt x="6430" y="0"/>
                </a:lnTo>
                <a:lnTo>
                  <a:pt x="6430" y="0"/>
                </a:lnTo>
                <a:lnTo>
                  <a:pt x="5894" y="25"/>
                </a:lnTo>
                <a:lnTo>
                  <a:pt x="5383" y="122"/>
                </a:lnTo>
                <a:lnTo>
                  <a:pt x="4896" y="244"/>
                </a:lnTo>
                <a:lnTo>
                  <a:pt x="4409" y="415"/>
                </a:lnTo>
                <a:lnTo>
                  <a:pt x="3970" y="634"/>
                </a:lnTo>
                <a:lnTo>
                  <a:pt x="3532" y="902"/>
                </a:lnTo>
                <a:lnTo>
                  <a:pt x="3142" y="1194"/>
                </a:lnTo>
                <a:lnTo>
                  <a:pt x="2752" y="1535"/>
                </a:lnTo>
                <a:lnTo>
                  <a:pt x="2436" y="1900"/>
                </a:lnTo>
                <a:lnTo>
                  <a:pt x="2119" y="2290"/>
                </a:lnTo>
                <a:lnTo>
                  <a:pt x="1876" y="2728"/>
                </a:lnTo>
                <a:lnTo>
                  <a:pt x="1656" y="3167"/>
                </a:lnTo>
                <a:lnTo>
                  <a:pt x="1462" y="3654"/>
                </a:lnTo>
                <a:lnTo>
                  <a:pt x="1340" y="4141"/>
                </a:lnTo>
                <a:lnTo>
                  <a:pt x="1267" y="4677"/>
                </a:lnTo>
                <a:lnTo>
                  <a:pt x="1242" y="5188"/>
                </a:lnTo>
                <a:lnTo>
                  <a:pt x="1242" y="7526"/>
                </a:lnTo>
                <a:lnTo>
                  <a:pt x="487" y="7526"/>
                </a:lnTo>
                <a:lnTo>
                  <a:pt x="487" y="7526"/>
                </a:lnTo>
                <a:lnTo>
                  <a:pt x="390" y="7526"/>
                </a:lnTo>
                <a:lnTo>
                  <a:pt x="293" y="7551"/>
                </a:lnTo>
                <a:lnTo>
                  <a:pt x="220" y="7599"/>
                </a:lnTo>
                <a:lnTo>
                  <a:pt x="146" y="7648"/>
                </a:lnTo>
                <a:lnTo>
                  <a:pt x="73" y="7721"/>
                </a:lnTo>
                <a:lnTo>
                  <a:pt x="49" y="7818"/>
                </a:lnTo>
                <a:lnTo>
                  <a:pt x="0" y="7891"/>
                </a:lnTo>
                <a:lnTo>
                  <a:pt x="0" y="8013"/>
                </a:lnTo>
                <a:lnTo>
                  <a:pt x="0" y="18023"/>
                </a:lnTo>
                <a:lnTo>
                  <a:pt x="0" y="18023"/>
                </a:lnTo>
                <a:lnTo>
                  <a:pt x="0" y="18121"/>
                </a:lnTo>
                <a:lnTo>
                  <a:pt x="49" y="18218"/>
                </a:lnTo>
                <a:lnTo>
                  <a:pt x="73" y="18291"/>
                </a:lnTo>
                <a:lnTo>
                  <a:pt x="146" y="18364"/>
                </a:lnTo>
                <a:lnTo>
                  <a:pt x="220" y="18413"/>
                </a:lnTo>
                <a:lnTo>
                  <a:pt x="293" y="18462"/>
                </a:lnTo>
                <a:lnTo>
                  <a:pt x="390" y="18486"/>
                </a:lnTo>
                <a:lnTo>
                  <a:pt x="487" y="18510"/>
                </a:lnTo>
                <a:lnTo>
                  <a:pt x="12373" y="18510"/>
                </a:lnTo>
                <a:lnTo>
                  <a:pt x="12373" y="18510"/>
                </a:lnTo>
                <a:lnTo>
                  <a:pt x="12470" y="18486"/>
                </a:lnTo>
                <a:lnTo>
                  <a:pt x="12568" y="18462"/>
                </a:lnTo>
                <a:lnTo>
                  <a:pt x="12641" y="18413"/>
                </a:lnTo>
                <a:lnTo>
                  <a:pt x="12714" y="18364"/>
                </a:lnTo>
                <a:lnTo>
                  <a:pt x="12787" y="18291"/>
                </a:lnTo>
                <a:lnTo>
                  <a:pt x="12811" y="18218"/>
                </a:lnTo>
                <a:lnTo>
                  <a:pt x="12860" y="18121"/>
                </a:lnTo>
                <a:lnTo>
                  <a:pt x="12860" y="18023"/>
                </a:lnTo>
                <a:lnTo>
                  <a:pt x="12860" y="8013"/>
                </a:lnTo>
                <a:lnTo>
                  <a:pt x="12860" y="8013"/>
                </a:lnTo>
                <a:lnTo>
                  <a:pt x="12860" y="7891"/>
                </a:lnTo>
                <a:lnTo>
                  <a:pt x="12811" y="7818"/>
                </a:lnTo>
                <a:lnTo>
                  <a:pt x="12787" y="7721"/>
                </a:lnTo>
                <a:lnTo>
                  <a:pt x="12714" y="7648"/>
                </a:lnTo>
                <a:lnTo>
                  <a:pt x="12641" y="7599"/>
                </a:lnTo>
                <a:lnTo>
                  <a:pt x="12568" y="7551"/>
                </a:lnTo>
                <a:lnTo>
                  <a:pt x="12470" y="7526"/>
                </a:lnTo>
                <a:lnTo>
                  <a:pt x="12373" y="7526"/>
                </a:lnTo>
                <a:lnTo>
                  <a:pt x="12373" y="7526"/>
                </a:lnTo>
                <a:close/>
                <a:moveTo>
                  <a:pt x="2801" y="5188"/>
                </a:moveTo>
                <a:lnTo>
                  <a:pt x="2801" y="5188"/>
                </a:lnTo>
                <a:lnTo>
                  <a:pt x="2826" y="4823"/>
                </a:lnTo>
                <a:lnTo>
                  <a:pt x="2874" y="4457"/>
                </a:lnTo>
                <a:lnTo>
                  <a:pt x="2972" y="4116"/>
                </a:lnTo>
                <a:lnTo>
                  <a:pt x="3093" y="3775"/>
                </a:lnTo>
                <a:lnTo>
                  <a:pt x="3240" y="3459"/>
                </a:lnTo>
                <a:lnTo>
                  <a:pt x="3410" y="3167"/>
                </a:lnTo>
                <a:lnTo>
                  <a:pt x="3629" y="2874"/>
                </a:lnTo>
                <a:lnTo>
                  <a:pt x="3873" y="2631"/>
                </a:lnTo>
                <a:lnTo>
                  <a:pt x="4116" y="2387"/>
                </a:lnTo>
                <a:lnTo>
                  <a:pt x="4409" y="2192"/>
                </a:lnTo>
                <a:lnTo>
                  <a:pt x="4701" y="1998"/>
                </a:lnTo>
                <a:lnTo>
                  <a:pt x="5017" y="1851"/>
                </a:lnTo>
                <a:lnTo>
                  <a:pt x="5358" y="1730"/>
                </a:lnTo>
                <a:lnTo>
                  <a:pt x="5699" y="1632"/>
                </a:lnTo>
                <a:lnTo>
                  <a:pt x="6065" y="1584"/>
                </a:lnTo>
                <a:lnTo>
                  <a:pt x="6430" y="1559"/>
                </a:lnTo>
                <a:lnTo>
                  <a:pt x="6430" y="1559"/>
                </a:lnTo>
                <a:lnTo>
                  <a:pt x="6795" y="1584"/>
                </a:lnTo>
                <a:lnTo>
                  <a:pt x="7161" y="1632"/>
                </a:lnTo>
                <a:lnTo>
                  <a:pt x="7502" y="1730"/>
                </a:lnTo>
                <a:lnTo>
                  <a:pt x="7843" y="1851"/>
                </a:lnTo>
                <a:lnTo>
                  <a:pt x="8159" y="1998"/>
                </a:lnTo>
                <a:lnTo>
                  <a:pt x="8452" y="2192"/>
                </a:lnTo>
                <a:lnTo>
                  <a:pt x="8744" y="2387"/>
                </a:lnTo>
                <a:lnTo>
                  <a:pt x="8987" y="2631"/>
                </a:lnTo>
                <a:lnTo>
                  <a:pt x="9231" y="2874"/>
                </a:lnTo>
                <a:lnTo>
                  <a:pt x="9450" y="3167"/>
                </a:lnTo>
                <a:lnTo>
                  <a:pt x="9621" y="3459"/>
                </a:lnTo>
                <a:lnTo>
                  <a:pt x="9767" y="3775"/>
                </a:lnTo>
                <a:lnTo>
                  <a:pt x="9888" y="4116"/>
                </a:lnTo>
                <a:lnTo>
                  <a:pt x="9986" y="4457"/>
                </a:lnTo>
                <a:lnTo>
                  <a:pt x="10035" y="4823"/>
                </a:lnTo>
                <a:lnTo>
                  <a:pt x="10059" y="5188"/>
                </a:lnTo>
                <a:lnTo>
                  <a:pt x="10059" y="7526"/>
                </a:lnTo>
                <a:lnTo>
                  <a:pt x="2801" y="7526"/>
                </a:lnTo>
                <a:lnTo>
                  <a:pt x="2801" y="5188"/>
                </a:lnTo>
                <a:close/>
                <a:moveTo>
                  <a:pt x="7063" y="13225"/>
                </a:moveTo>
                <a:lnTo>
                  <a:pt x="7209" y="15052"/>
                </a:lnTo>
                <a:lnTo>
                  <a:pt x="5651" y="15052"/>
                </a:lnTo>
                <a:lnTo>
                  <a:pt x="5797" y="13225"/>
                </a:lnTo>
                <a:lnTo>
                  <a:pt x="5797" y="13225"/>
                </a:lnTo>
                <a:lnTo>
                  <a:pt x="5675" y="13152"/>
                </a:lnTo>
                <a:lnTo>
                  <a:pt x="5553" y="13030"/>
                </a:lnTo>
                <a:lnTo>
                  <a:pt x="5456" y="12933"/>
                </a:lnTo>
                <a:lnTo>
                  <a:pt x="5358" y="12787"/>
                </a:lnTo>
                <a:lnTo>
                  <a:pt x="5285" y="12665"/>
                </a:lnTo>
                <a:lnTo>
                  <a:pt x="5237" y="12495"/>
                </a:lnTo>
                <a:lnTo>
                  <a:pt x="5212" y="12348"/>
                </a:lnTo>
                <a:lnTo>
                  <a:pt x="5212" y="12178"/>
                </a:lnTo>
                <a:lnTo>
                  <a:pt x="5212" y="12178"/>
                </a:lnTo>
                <a:lnTo>
                  <a:pt x="5237" y="11934"/>
                </a:lnTo>
                <a:lnTo>
                  <a:pt x="5310" y="11715"/>
                </a:lnTo>
                <a:lnTo>
                  <a:pt x="5407" y="11496"/>
                </a:lnTo>
                <a:lnTo>
                  <a:pt x="5553" y="11326"/>
                </a:lnTo>
                <a:lnTo>
                  <a:pt x="5748" y="11179"/>
                </a:lnTo>
                <a:lnTo>
                  <a:pt x="5943" y="11058"/>
                </a:lnTo>
                <a:lnTo>
                  <a:pt x="6187" y="10985"/>
                </a:lnTo>
                <a:lnTo>
                  <a:pt x="6430" y="10960"/>
                </a:lnTo>
                <a:lnTo>
                  <a:pt x="6430" y="10960"/>
                </a:lnTo>
                <a:lnTo>
                  <a:pt x="6674" y="10985"/>
                </a:lnTo>
                <a:lnTo>
                  <a:pt x="6917" y="11058"/>
                </a:lnTo>
                <a:lnTo>
                  <a:pt x="7112" y="11179"/>
                </a:lnTo>
                <a:lnTo>
                  <a:pt x="7307" y="11326"/>
                </a:lnTo>
                <a:lnTo>
                  <a:pt x="7453" y="11496"/>
                </a:lnTo>
                <a:lnTo>
                  <a:pt x="7550" y="11715"/>
                </a:lnTo>
                <a:lnTo>
                  <a:pt x="7623" y="11934"/>
                </a:lnTo>
                <a:lnTo>
                  <a:pt x="7648" y="12178"/>
                </a:lnTo>
                <a:lnTo>
                  <a:pt x="7648" y="12178"/>
                </a:lnTo>
                <a:lnTo>
                  <a:pt x="7648" y="12348"/>
                </a:lnTo>
                <a:lnTo>
                  <a:pt x="7623" y="12495"/>
                </a:lnTo>
                <a:lnTo>
                  <a:pt x="7575" y="12665"/>
                </a:lnTo>
                <a:lnTo>
                  <a:pt x="7502" y="12787"/>
                </a:lnTo>
                <a:lnTo>
                  <a:pt x="7404" y="12933"/>
                </a:lnTo>
                <a:lnTo>
                  <a:pt x="7307" y="13030"/>
                </a:lnTo>
                <a:lnTo>
                  <a:pt x="7185" y="13152"/>
                </a:lnTo>
                <a:lnTo>
                  <a:pt x="7063" y="13225"/>
                </a:lnTo>
                <a:lnTo>
                  <a:pt x="7063" y="13225"/>
                </a:lnTo>
                <a:close/>
              </a:path>
            </a:pathLst>
          </a:custGeom>
          <a:noFill/>
          <a:ln w="12175" cap="rnd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72" name="Google Shape;872;p49"/>
          <p:cNvGrpSpPr/>
          <p:nvPr/>
        </p:nvGrpSpPr>
        <p:grpSpPr>
          <a:xfrm>
            <a:off x="898896" y="3252097"/>
            <a:ext cx="377700" cy="253852"/>
            <a:chOff x="1244800" y="3717225"/>
            <a:chExt cx="449375" cy="302025"/>
          </a:xfrm>
        </p:grpSpPr>
        <p:sp>
          <p:nvSpPr>
            <p:cNvPr id="873" name="Google Shape;873;p49"/>
            <p:cNvSpPr/>
            <p:nvPr/>
          </p:nvSpPr>
          <p:spPr>
            <a:xfrm>
              <a:off x="1244800" y="3717225"/>
              <a:ext cx="449375" cy="302025"/>
            </a:xfrm>
            <a:custGeom>
              <a:avLst/>
              <a:gdLst/>
              <a:ahLst/>
              <a:cxnLst/>
              <a:rect l="l" t="t" r="r" b="b"/>
              <a:pathLst>
                <a:path w="17975" h="12081" fill="none" extrusionOk="0">
                  <a:moveTo>
                    <a:pt x="17000" y="0"/>
                  </a:moveTo>
                  <a:lnTo>
                    <a:pt x="974" y="0"/>
                  </a:lnTo>
                  <a:lnTo>
                    <a:pt x="974" y="0"/>
                  </a:lnTo>
                  <a:lnTo>
                    <a:pt x="780" y="25"/>
                  </a:lnTo>
                  <a:lnTo>
                    <a:pt x="585" y="73"/>
                  </a:lnTo>
                  <a:lnTo>
                    <a:pt x="414" y="171"/>
                  </a:lnTo>
                  <a:lnTo>
                    <a:pt x="292" y="292"/>
                  </a:lnTo>
                  <a:lnTo>
                    <a:pt x="171" y="439"/>
                  </a:lnTo>
                  <a:lnTo>
                    <a:pt x="73" y="609"/>
                  </a:lnTo>
                  <a:lnTo>
                    <a:pt x="25" y="780"/>
                  </a:lnTo>
                  <a:lnTo>
                    <a:pt x="0" y="974"/>
                  </a:lnTo>
                  <a:lnTo>
                    <a:pt x="0" y="11106"/>
                  </a:lnTo>
                  <a:lnTo>
                    <a:pt x="0" y="11106"/>
                  </a:lnTo>
                  <a:lnTo>
                    <a:pt x="25" y="11301"/>
                  </a:lnTo>
                  <a:lnTo>
                    <a:pt x="73" y="11471"/>
                  </a:lnTo>
                  <a:lnTo>
                    <a:pt x="171" y="11642"/>
                  </a:lnTo>
                  <a:lnTo>
                    <a:pt x="292" y="11788"/>
                  </a:lnTo>
                  <a:lnTo>
                    <a:pt x="414" y="11910"/>
                  </a:lnTo>
                  <a:lnTo>
                    <a:pt x="585" y="12007"/>
                  </a:lnTo>
                  <a:lnTo>
                    <a:pt x="780" y="12056"/>
                  </a:lnTo>
                  <a:lnTo>
                    <a:pt x="974" y="12080"/>
                  </a:lnTo>
                  <a:lnTo>
                    <a:pt x="17000" y="12080"/>
                  </a:lnTo>
                  <a:lnTo>
                    <a:pt x="17000" y="12080"/>
                  </a:lnTo>
                  <a:lnTo>
                    <a:pt x="17195" y="12056"/>
                  </a:lnTo>
                  <a:lnTo>
                    <a:pt x="17390" y="12007"/>
                  </a:lnTo>
                  <a:lnTo>
                    <a:pt x="17560" y="11910"/>
                  </a:lnTo>
                  <a:lnTo>
                    <a:pt x="17682" y="11788"/>
                  </a:lnTo>
                  <a:lnTo>
                    <a:pt x="17804" y="11642"/>
                  </a:lnTo>
                  <a:lnTo>
                    <a:pt x="17901" y="11471"/>
                  </a:lnTo>
                  <a:lnTo>
                    <a:pt x="17950" y="11301"/>
                  </a:lnTo>
                  <a:lnTo>
                    <a:pt x="17974" y="11106"/>
                  </a:lnTo>
                  <a:lnTo>
                    <a:pt x="17974" y="974"/>
                  </a:lnTo>
                  <a:lnTo>
                    <a:pt x="17974" y="974"/>
                  </a:lnTo>
                  <a:lnTo>
                    <a:pt x="17950" y="780"/>
                  </a:lnTo>
                  <a:lnTo>
                    <a:pt x="17901" y="609"/>
                  </a:lnTo>
                  <a:lnTo>
                    <a:pt x="17804" y="439"/>
                  </a:lnTo>
                  <a:lnTo>
                    <a:pt x="17682" y="292"/>
                  </a:lnTo>
                  <a:lnTo>
                    <a:pt x="17560" y="171"/>
                  </a:lnTo>
                  <a:lnTo>
                    <a:pt x="17390" y="73"/>
                  </a:lnTo>
                  <a:lnTo>
                    <a:pt x="17195" y="25"/>
                  </a:lnTo>
                  <a:lnTo>
                    <a:pt x="17000" y="0"/>
                  </a:lnTo>
                  <a:lnTo>
                    <a:pt x="17000" y="0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4" name="Google Shape;874;p49"/>
            <p:cNvSpPr/>
            <p:nvPr/>
          </p:nvSpPr>
          <p:spPr>
            <a:xfrm>
              <a:off x="1244800" y="3795150"/>
              <a:ext cx="449375" cy="25"/>
            </a:xfrm>
            <a:custGeom>
              <a:avLst/>
              <a:gdLst/>
              <a:ahLst/>
              <a:cxnLst/>
              <a:rect l="l" t="t" r="r" b="b"/>
              <a:pathLst>
                <a:path w="17975" h="1" fill="none" extrusionOk="0">
                  <a:moveTo>
                    <a:pt x="17974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5" name="Google Shape;875;p49"/>
            <p:cNvSpPr/>
            <p:nvPr/>
          </p:nvSpPr>
          <p:spPr>
            <a:xfrm>
              <a:off x="1244800" y="3853000"/>
              <a:ext cx="449375" cy="25"/>
            </a:xfrm>
            <a:custGeom>
              <a:avLst/>
              <a:gdLst/>
              <a:ahLst/>
              <a:cxnLst/>
              <a:rect l="l" t="t" r="r" b="b"/>
              <a:pathLst>
                <a:path w="17975" h="1" fill="none" extrusionOk="0">
                  <a:moveTo>
                    <a:pt x="0" y="0"/>
                  </a:moveTo>
                  <a:lnTo>
                    <a:pt x="17974" y="0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6" name="Google Shape;876;p49"/>
            <p:cNvSpPr/>
            <p:nvPr/>
          </p:nvSpPr>
          <p:spPr>
            <a:xfrm>
              <a:off x="1302625" y="3893800"/>
              <a:ext cx="161375" cy="25"/>
            </a:xfrm>
            <a:custGeom>
              <a:avLst/>
              <a:gdLst/>
              <a:ahLst/>
              <a:cxnLst/>
              <a:rect l="l" t="t" r="r" b="b"/>
              <a:pathLst>
                <a:path w="6455" h="1" fill="none" extrusionOk="0">
                  <a:moveTo>
                    <a:pt x="6455" y="0"/>
                  </a:moveTo>
                  <a:lnTo>
                    <a:pt x="1" y="0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7" name="Google Shape;877;p49"/>
            <p:cNvSpPr/>
            <p:nvPr/>
          </p:nvSpPr>
          <p:spPr>
            <a:xfrm>
              <a:off x="1302625" y="3933975"/>
              <a:ext cx="110250" cy="25"/>
            </a:xfrm>
            <a:custGeom>
              <a:avLst/>
              <a:gdLst/>
              <a:ahLst/>
              <a:cxnLst/>
              <a:rect l="l" t="t" r="r" b="b"/>
              <a:pathLst>
                <a:path w="4410" h="1" fill="none" extrusionOk="0">
                  <a:moveTo>
                    <a:pt x="4409" y="1"/>
                  </a:move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8" name="Google Shape;878;p49"/>
            <p:cNvSpPr/>
            <p:nvPr/>
          </p:nvSpPr>
          <p:spPr>
            <a:xfrm>
              <a:off x="1572975" y="3899875"/>
              <a:ext cx="62125" cy="40225"/>
            </a:xfrm>
            <a:custGeom>
              <a:avLst/>
              <a:gdLst/>
              <a:ahLst/>
              <a:cxnLst/>
              <a:rect l="l" t="t" r="r" b="b"/>
              <a:pathLst>
                <a:path w="2485" h="1609" fill="none" extrusionOk="0">
                  <a:moveTo>
                    <a:pt x="1998" y="1"/>
                  </a:moveTo>
                  <a:lnTo>
                    <a:pt x="488" y="1"/>
                  </a:lnTo>
                  <a:lnTo>
                    <a:pt x="488" y="1"/>
                  </a:lnTo>
                  <a:lnTo>
                    <a:pt x="390" y="1"/>
                  </a:lnTo>
                  <a:lnTo>
                    <a:pt x="293" y="25"/>
                  </a:lnTo>
                  <a:lnTo>
                    <a:pt x="220" y="74"/>
                  </a:lnTo>
                  <a:lnTo>
                    <a:pt x="147" y="147"/>
                  </a:lnTo>
                  <a:lnTo>
                    <a:pt x="98" y="220"/>
                  </a:lnTo>
                  <a:lnTo>
                    <a:pt x="49" y="293"/>
                  </a:lnTo>
                  <a:lnTo>
                    <a:pt x="25" y="390"/>
                  </a:lnTo>
                  <a:lnTo>
                    <a:pt x="0" y="488"/>
                  </a:lnTo>
                  <a:lnTo>
                    <a:pt x="0" y="1121"/>
                  </a:lnTo>
                  <a:lnTo>
                    <a:pt x="0" y="1121"/>
                  </a:lnTo>
                  <a:lnTo>
                    <a:pt x="25" y="1218"/>
                  </a:lnTo>
                  <a:lnTo>
                    <a:pt x="49" y="1316"/>
                  </a:lnTo>
                  <a:lnTo>
                    <a:pt x="98" y="1389"/>
                  </a:lnTo>
                  <a:lnTo>
                    <a:pt x="147" y="1462"/>
                  </a:lnTo>
                  <a:lnTo>
                    <a:pt x="220" y="1511"/>
                  </a:lnTo>
                  <a:lnTo>
                    <a:pt x="293" y="1559"/>
                  </a:lnTo>
                  <a:lnTo>
                    <a:pt x="390" y="1584"/>
                  </a:lnTo>
                  <a:lnTo>
                    <a:pt x="488" y="1608"/>
                  </a:lnTo>
                  <a:lnTo>
                    <a:pt x="1998" y="1608"/>
                  </a:lnTo>
                  <a:lnTo>
                    <a:pt x="1998" y="1608"/>
                  </a:lnTo>
                  <a:lnTo>
                    <a:pt x="2095" y="1584"/>
                  </a:lnTo>
                  <a:lnTo>
                    <a:pt x="2192" y="1559"/>
                  </a:lnTo>
                  <a:lnTo>
                    <a:pt x="2265" y="1511"/>
                  </a:lnTo>
                  <a:lnTo>
                    <a:pt x="2339" y="1462"/>
                  </a:lnTo>
                  <a:lnTo>
                    <a:pt x="2387" y="1389"/>
                  </a:lnTo>
                  <a:lnTo>
                    <a:pt x="2436" y="1316"/>
                  </a:lnTo>
                  <a:lnTo>
                    <a:pt x="2485" y="1218"/>
                  </a:lnTo>
                  <a:lnTo>
                    <a:pt x="2485" y="1121"/>
                  </a:lnTo>
                  <a:lnTo>
                    <a:pt x="2485" y="488"/>
                  </a:lnTo>
                  <a:lnTo>
                    <a:pt x="2485" y="488"/>
                  </a:lnTo>
                  <a:lnTo>
                    <a:pt x="2485" y="390"/>
                  </a:lnTo>
                  <a:lnTo>
                    <a:pt x="2436" y="293"/>
                  </a:lnTo>
                  <a:lnTo>
                    <a:pt x="2387" y="220"/>
                  </a:lnTo>
                  <a:lnTo>
                    <a:pt x="2339" y="147"/>
                  </a:lnTo>
                  <a:lnTo>
                    <a:pt x="2265" y="74"/>
                  </a:lnTo>
                  <a:lnTo>
                    <a:pt x="2192" y="25"/>
                  </a:lnTo>
                  <a:lnTo>
                    <a:pt x="2095" y="1"/>
                  </a:lnTo>
                  <a:lnTo>
                    <a:pt x="1998" y="1"/>
                  </a:lnTo>
                  <a:lnTo>
                    <a:pt x="1998" y="1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79" name="Google Shape;879;p49"/>
          <p:cNvGrpSpPr/>
          <p:nvPr/>
        </p:nvGrpSpPr>
        <p:grpSpPr>
          <a:xfrm>
            <a:off x="1468986" y="3232639"/>
            <a:ext cx="367467" cy="287115"/>
            <a:chOff x="1923075" y="3694075"/>
            <a:chExt cx="437200" cy="341600"/>
          </a:xfrm>
        </p:grpSpPr>
        <p:sp>
          <p:nvSpPr>
            <p:cNvPr id="880" name="Google Shape;880;p49"/>
            <p:cNvSpPr/>
            <p:nvPr/>
          </p:nvSpPr>
          <p:spPr>
            <a:xfrm>
              <a:off x="2247600" y="3983300"/>
              <a:ext cx="52400" cy="52375"/>
            </a:xfrm>
            <a:custGeom>
              <a:avLst/>
              <a:gdLst/>
              <a:ahLst/>
              <a:cxnLst/>
              <a:rect l="l" t="t" r="r" b="b"/>
              <a:pathLst>
                <a:path w="2096" h="2095" fill="none" extrusionOk="0">
                  <a:moveTo>
                    <a:pt x="1" y="1048"/>
                  </a:moveTo>
                  <a:lnTo>
                    <a:pt x="1" y="1048"/>
                  </a:lnTo>
                  <a:lnTo>
                    <a:pt x="25" y="828"/>
                  </a:lnTo>
                  <a:lnTo>
                    <a:pt x="74" y="634"/>
                  </a:lnTo>
                  <a:lnTo>
                    <a:pt x="171" y="439"/>
                  </a:lnTo>
                  <a:lnTo>
                    <a:pt x="317" y="293"/>
                  </a:lnTo>
                  <a:lnTo>
                    <a:pt x="463" y="171"/>
                  </a:lnTo>
                  <a:lnTo>
                    <a:pt x="634" y="73"/>
                  </a:lnTo>
                  <a:lnTo>
                    <a:pt x="829" y="0"/>
                  </a:lnTo>
                  <a:lnTo>
                    <a:pt x="1048" y="0"/>
                  </a:lnTo>
                  <a:lnTo>
                    <a:pt x="1048" y="0"/>
                  </a:lnTo>
                  <a:lnTo>
                    <a:pt x="1267" y="0"/>
                  </a:lnTo>
                  <a:lnTo>
                    <a:pt x="1462" y="73"/>
                  </a:lnTo>
                  <a:lnTo>
                    <a:pt x="1633" y="171"/>
                  </a:lnTo>
                  <a:lnTo>
                    <a:pt x="1779" y="293"/>
                  </a:lnTo>
                  <a:lnTo>
                    <a:pt x="1925" y="439"/>
                  </a:lnTo>
                  <a:lnTo>
                    <a:pt x="2022" y="634"/>
                  </a:lnTo>
                  <a:lnTo>
                    <a:pt x="2071" y="828"/>
                  </a:lnTo>
                  <a:lnTo>
                    <a:pt x="2095" y="1048"/>
                  </a:lnTo>
                  <a:lnTo>
                    <a:pt x="2095" y="1048"/>
                  </a:lnTo>
                  <a:lnTo>
                    <a:pt x="2071" y="1242"/>
                  </a:lnTo>
                  <a:lnTo>
                    <a:pt x="2022" y="1437"/>
                  </a:lnTo>
                  <a:lnTo>
                    <a:pt x="1925" y="1632"/>
                  </a:lnTo>
                  <a:lnTo>
                    <a:pt x="1779" y="1778"/>
                  </a:lnTo>
                  <a:lnTo>
                    <a:pt x="1633" y="1900"/>
                  </a:lnTo>
                  <a:lnTo>
                    <a:pt x="1462" y="1997"/>
                  </a:lnTo>
                  <a:lnTo>
                    <a:pt x="1267" y="2070"/>
                  </a:lnTo>
                  <a:lnTo>
                    <a:pt x="1048" y="2095"/>
                  </a:lnTo>
                  <a:lnTo>
                    <a:pt x="1048" y="2095"/>
                  </a:lnTo>
                  <a:lnTo>
                    <a:pt x="829" y="2070"/>
                  </a:lnTo>
                  <a:lnTo>
                    <a:pt x="634" y="1997"/>
                  </a:lnTo>
                  <a:lnTo>
                    <a:pt x="463" y="1900"/>
                  </a:lnTo>
                  <a:lnTo>
                    <a:pt x="317" y="1778"/>
                  </a:lnTo>
                  <a:lnTo>
                    <a:pt x="171" y="1632"/>
                  </a:lnTo>
                  <a:lnTo>
                    <a:pt x="74" y="1437"/>
                  </a:lnTo>
                  <a:lnTo>
                    <a:pt x="25" y="1242"/>
                  </a:lnTo>
                  <a:lnTo>
                    <a:pt x="1" y="1048"/>
                  </a:lnTo>
                  <a:lnTo>
                    <a:pt x="1" y="1048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1" name="Google Shape;881;p49"/>
            <p:cNvSpPr/>
            <p:nvPr/>
          </p:nvSpPr>
          <p:spPr>
            <a:xfrm>
              <a:off x="2035100" y="3983300"/>
              <a:ext cx="52400" cy="52375"/>
            </a:xfrm>
            <a:custGeom>
              <a:avLst/>
              <a:gdLst/>
              <a:ahLst/>
              <a:cxnLst/>
              <a:rect l="l" t="t" r="r" b="b"/>
              <a:pathLst>
                <a:path w="2096" h="2095" fill="none" extrusionOk="0">
                  <a:moveTo>
                    <a:pt x="1" y="1048"/>
                  </a:moveTo>
                  <a:lnTo>
                    <a:pt x="1" y="1048"/>
                  </a:lnTo>
                  <a:lnTo>
                    <a:pt x="25" y="828"/>
                  </a:lnTo>
                  <a:lnTo>
                    <a:pt x="74" y="634"/>
                  </a:lnTo>
                  <a:lnTo>
                    <a:pt x="171" y="439"/>
                  </a:lnTo>
                  <a:lnTo>
                    <a:pt x="317" y="293"/>
                  </a:lnTo>
                  <a:lnTo>
                    <a:pt x="464" y="171"/>
                  </a:lnTo>
                  <a:lnTo>
                    <a:pt x="634" y="73"/>
                  </a:lnTo>
                  <a:lnTo>
                    <a:pt x="829" y="0"/>
                  </a:lnTo>
                  <a:lnTo>
                    <a:pt x="1048" y="0"/>
                  </a:lnTo>
                  <a:lnTo>
                    <a:pt x="1048" y="0"/>
                  </a:lnTo>
                  <a:lnTo>
                    <a:pt x="1267" y="0"/>
                  </a:lnTo>
                  <a:lnTo>
                    <a:pt x="1462" y="73"/>
                  </a:lnTo>
                  <a:lnTo>
                    <a:pt x="1633" y="171"/>
                  </a:lnTo>
                  <a:lnTo>
                    <a:pt x="1779" y="293"/>
                  </a:lnTo>
                  <a:lnTo>
                    <a:pt x="1925" y="439"/>
                  </a:lnTo>
                  <a:lnTo>
                    <a:pt x="2022" y="634"/>
                  </a:lnTo>
                  <a:lnTo>
                    <a:pt x="2071" y="828"/>
                  </a:lnTo>
                  <a:lnTo>
                    <a:pt x="2095" y="1048"/>
                  </a:lnTo>
                  <a:lnTo>
                    <a:pt x="2095" y="1048"/>
                  </a:lnTo>
                  <a:lnTo>
                    <a:pt x="2071" y="1242"/>
                  </a:lnTo>
                  <a:lnTo>
                    <a:pt x="2022" y="1437"/>
                  </a:lnTo>
                  <a:lnTo>
                    <a:pt x="1925" y="1632"/>
                  </a:lnTo>
                  <a:lnTo>
                    <a:pt x="1779" y="1778"/>
                  </a:lnTo>
                  <a:lnTo>
                    <a:pt x="1633" y="1900"/>
                  </a:lnTo>
                  <a:lnTo>
                    <a:pt x="1462" y="1997"/>
                  </a:lnTo>
                  <a:lnTo>
                    <a:pt x="1267" y="2070"/>
                  </a:lnTo>
                  <a:lnTo>
                    <a:pt x="1048" y="2095"/>
                  </a:lnTo>
                  <a:lnTo>
                    <a:pt x="1048" y="2095"/>
                  </a:lnTo>
                  <a:lnTo>
                    <a:pt x="829" y="2070"/>
                  </a:lnTo>
                  <a:lnTo>
                    <a:pt x="634" y="1997"/>
                  </a:lnTo>
                  <a:lnTo>
                    <a:pt x="464" y="1900"/>
                  </a:lnTo>
                  <a:lnTo>
                    <a:pt x="317" y="1778"/>
                  </a:lnTo>
                  <a:lnTo>
                    <a:pt x="171" y="1632"/>
                  </a:lnTo>
                  <a:lnTo>
                    <a:pt x="74" y="1437"/>
                  </a:lnTo>
                  <a:lnTo>
                    <a:pt x="25" y="1242"/>
                  </a:lnTo>
                  <a:lnTo>
                    <a:pt x="1" y="1048"/>
                  </a:lnTo>
                  <a:lnTo>
                    <a:pt x="1" y="1048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2" name="Google Shape;882;p49"/>
            <p:cNvSpPr/>
            <p:nvPr/>
          </p:nvSpPr>
          <p:spPr>
            <a:xfrm>
              <a:off x="1923075" y="3694075"/>
              <a:ext cx="437200" cy="280100"/>
            </a:xfrm>
            <a:custGeom>
              <a:avLst/>
              <a:gdLst/>
              <a:ahLst/>
              <a:cxnLst/>
              <a:rect l="l" t="t" r="r" b="b"/>
              <a:pathLst>
                <a:path w="17488" h="11204" fill="none" extrusionOk="0">
                  <a:moveTo>
                    <a:pt x="14516" y="10912"/>
                  </a:moveTo>
                  <a:lnTo>
                    <a:pt x="5675" y="10912"/>
                  </a:lnTo>
                  <a:lnTo>
                    <a:pt x="6089" y="9889"/>
                  </a:lnTo>
                  <a:lnTo>
                    <a:pt x="6089" y="9889"/>
                  </a:lnTo>
                  <a:lnTo>
                    <a:pt x="6235" y="9913"/>
                  </a:lnTo>
                  <a:lnTo>
                    <a:pt x="6406" y="9913"/>
                  </a:lnTo>
                  <a:lnTo>
                    <a:pt x="13810" y="9231"/>
                  </a:lnTo>
                  <a:lnTo>
                    <a:pt x="13810" y="9231"/>
                  </a:lnTo>
                  <a:lnTo>
                    <a:pt x="13980" y="9207"/>
                  </a:lnTo>
                  <a:lnTo>
                    <a:pt x="14151" y="9134"/>
                  </a:lnTo>
                  <a:lnTo>
                    <a:pt x="14297" y="9061"/>
                  </a:lnTo>
                  <a:lnTo>
                    <a:pt x="14467" y="8963"/>
                  </a:lnTo>
                  <a:lnTo>
                    <a:pt x="14614" y="8866"/>
                  </a:lnTo>
                  <a:lnTo>
                    <a:pt x="14735" y="8744"/>
                  </a:lnTo>
                  <a:lnTo>
                    <a:pt x="14833" y="8598"/>
                  </a:lnTo>
                  <a:lnTo>
                    <a:pt x="14930" y="8452"/>
                  </a:lnTo>
                  <a:lnTo>
                    <a:pt x="17414" y="3142"/>
                  </a:lnTo>
                  <a:lnTo>
                    <a:pt x="17414" y="3142"/>
                  </a:lnTo>
                  <a:lnTo>
                    <a:pt x="17463" y="2996"/>
                  </a:lnTo>
                  <a:lnTo>
                    <a:pt x="17487" y="2875"/>
                  </a:lnTo>
                  <a:lnTo>
                    <a:pt x="17463" y="2753"/>
                  </a:lnTo>
                  <a:lnTo>
                    <a:pt x="17439" y="2631"/>
                  </a:lnTo>
                  <a:lnTo>
                    <a:pt x="17366" y="2558"/>
                  </a:lnTo>
                  <a:lnTo>
                    <a:pt x="17244" y="2485"/>
                  </a:lnTo>
                  <a:lnTo>
                    <a:pt x="17122" y="2436"/>
                  </a:lnTo>
                  <a:lnTo>
                    <a:pt x="16976" y="2412"/>
                  </a:lnTo>
                  <a:lnTo>
                    <a:pt x="4579" y="1998"/>
                  </a:lnTo>
                  <a:lnTo>
                    <a:pt x="4214" y="366"/>
                  </a:lnTo>
                  <a:lnTo>
                    <a:pt x="4214" y="366"/>
                  </a:lnTo>
                  <a:lnTo>
                    <a:pt x="4141" y="220"/>
                  </a:lnTo>
                  <a:lnTo>
                    <a:pt x="4043" y="98"/>
                  </a:lnTo>
                  <a:lnTo>
                    <a:pt x="3897" y="25"/>
                  </a:lnTo>
                  <a:lnTo>
                    <a:pt x="3727" y="1"/>
                  </a:lnTo>
                  <a:lnTo>
                    <a:pt x="488" y="1"/>
                  </a:lnTo>
                  <a:lnTo>
                    <a:pt x="488" y="1"/>
                  </a:lnTo>
                  <a:lnTo>
                    <a:pt x="390" y="1"/>
                  </a:lnTo>
                  <a:lnTo>
                    <a:pt x="293" y="25"/>
                  </a:lnTo>
                  <a:lnTo>
                    <a:pt x="220" y="74"/>
                  </a:lnTo>
                  <a:lnTo>
                    <a:pt x="147" y="122"/>
                  </a:lnTo>
                  <a:lnTo>
                    <a:pt x="74" y="196"/>
                  </a:lnTo>
                  <a:lnTo>
                    <a:pt x="25" y="293"/>
                  </a:lnTo>
                  <a:lnTo>
                    <a:pt x="1" y="366"/>
                  </a:lnTo>
                  <a:lnTo>
                    <a:pt x="1" y="488"/>
                  </a:lnTo>
                  <a:lnTo>
                    <a:pt x="1" y="488"/>
                  </a:lnTo>
                  <a:lnTo>
                    <a:pt x="1" y="585"/>
                  </a:lnTo>
                  <a:lnTo>
                    <a:pt x="25" y="658"/>
                  </a:lnTo>
                  <a:lnTo>
                    <a:pt x="74" y="756"/>
                  </a:lnTo>
                  <a:lnTo>
                    <a:pt x="147" y="829"/>
                  </a:lnTo>
                  <a:lnTo>
                    <a:pt x="220" y="877"/>
                  </a:lnTo>
                  <a:lnTo>
                    <a:pt x="293" y="926"/>
                  </a:lnTo>
                  <a:lnTo>
                    <a:pt x="390" y="951"/>
                  </a:lnTo>
                  <a:lnTo>
                    <a:pt x="488" y="975"/>
                  </a:lnTo>
                  <a:lnTo>
                    <a:pt x="3337" y="975"/>
                  </a:lnTo>
                  <a:lnTo>
                    <a:pt x="5286" y="9256"/>
                  </a:lnTo>
                  <a:lnTo>
                    <a:pt x="4506" y="11204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3" name="Google Shape;883;p49"/>
            <p:cNvSpPr/>
            <p:nvPr/>
          </p:nvSpPr>
          <p:spPr>
            <a:xfrm>
              <a:off x="2261000" y="3781750"/>
              <a:ext cx="48725" cy="108400"/>
            </a:xfrm>
            <a:custGeom>
              <a:avLst/>
              <a:gdLst/>
              <a:ahLst/>
              <a:cxnLst/>
              <a:rect l="l" t="t" r="r" b="b"/>
              <a:pathLst>
                <a:path w="1949" h="4336" fill="none" extrusionOk="0">
                  <a:moveTo>
                    <a:pt x="1" y="4336"/>
                  </a:moveTo>
                  <a:lnTo>
                    <a:pt x="1949" y="1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4" name="Google Shape;884;p49"/>
            <p:cNvSpPr/>
            <p:nvPr/>
          </p:nvSpPr>
          <p:spPr>
            <a:xfrm>
              <a:off x="2225675" y="3780550"/>
              <a:ext cx="32300" cy="113875"/>
            </a:xfrm>
            <a:custGeom>
              <a:avLst/>
              <a:gdLst/>
              <a:ahLst/>
              <a:cxnLst/>
              <a:rect l="l" t="t" r="r" b="b"/>
              <a:pathLst>
                <a:path w="1292" h="4555" fill="none" extrusionOk="0">
                  <a:moveTo>
                    <a:pt x="1" y="4554"/>
                  </a:moveTo>
                  <a:lnTo>
                    <a:pt x="1292" y="0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5" name="Google Shape;885;p49"/>
            <p:cNvSpPr/>
            <p:nvPr/>
          </p:nvSpPr>
          <p:spPr>
            <a:xfrm>
              <a:off x="2190375" y="3779325"/>
              <a:ext cx="15850" cy="119350"/>
            </a:xfrm>
            <a:custGeom>
              <a:avLst/>
              <a:gdLst/>
              <a:ahLst/>
              <a:cxnLst/>
              <a:rect l="l" t="t" r="r" b="b"/>
              <a:pathLst>
                <a:path w="634" h="4774" fill="none" extrusionOk="0">
                  <a:moveTo>
                    <a:pt x="0" y="4774"/>
                  </a:moveTo>
                  <a:lnTo>
                    <a:pt x="634" y="0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6" name="Google Shape;886;p49"/>
            <p:cNvSpPr/>
            <p:nvPr/>
          </p:nvSpPr>
          <p:spPr>
            <a:xfrm>
              <a:off x="2154450" y="3777500"/>
              <a:ext cx="1250" cy="126050"/>
            </a:xfrm>
            <a:custGeom>
              <a:avLst/>
              <a:gdLst/>
              <a:ahLst/>
              <a:cxnLst/>
              <a:rect l="l" t="t" r="r" b="b"/>
              <a:pathLst>
                <a:path w="50" h="5042" fill="none" extrusionOk="0">
                  <a:moveTo>
                    <a:pt x="49" y="5042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7" name="Google Shape;887;p49"/>
            <p:cNvSpPr/>
            <p:nvPr/>
          </p:nvSpPr>
          <p:spPr>
            <a:xfrm>
              <a:off x="2103300" y="3776275"/>
              <a:ext cx="17075" cy="131550"/>
            </a:xfrm>
            <a:custGeom>
              <a:avLst/>
              <a:gdLst/>
              <a:ahLst/>
              <a:cxnLst/>
              <a:rect l="l" t="t" r="r" b="b"/>
              <a:pathLst>
                <a:path w="683" h="5262" fill="none" extrusionOk="0">
                  <a:moveTo>
                    <a:pt x="683" y="5261"/>
                  </a:move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8" name="Google Shape;888;p49"/>
            <p:cNvSpPr/>
            <p:nvPr/>
          </p:nvSpPr>
          <p:spPr>
            <a:xfrm>
              <a:off x="2051550" y="3775050"/>
              <a:ext cx="34125" cy="137025"/>
            </a:xfrm>
            <a:custGeom>
              <a:avLst/>
              <a:gdLst/>
              <a:ahLst/>
              <a:cxnLst/>
              <a:rect l="l" t="t" r="r" b="b"/>
              <a:pathLst>
                <a:path w="1365" h="5481" fill="none" extrusionOk="0">
                  <a:moveTo>
                    <a:pt x="1364" y="548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89" name="Google Shape;889;p49"/>
          <p:cNvGrpSpPr/>
          <p:nvPr/>
        </p:nvGrpSpPr>
        <p:grpSpPr>
          <a:xfrm>
            <a:off x="2037542" y="3228038"/>
            <a:ext cx="360301" cy="295814"/>
            <a:chOff x="2599525" y="3688600"/>
            <a:chExt cx="428675" cy="351950"/>
          </a:xfrm>
        </p:grpSpPr>
        <p:sp>
          <p:nvSpPr>
            <p:cNvPr id="890" name="Google Shape;890;p49"/>
            <p:cNvSpPr/>
            <p:nvPr/>
          </p:nvSpPr>
          <p:spPr>
            <a:xfrm>
              <a:off x="2599525" y="3688600"/>
              <a:ext cx="428675" cy="168675"/>
            </a:xfrm>
            <a:custGeom>
              <a:avLst/>
              <a:gdLst/>
              <a:ahLst/>
              <a:cxnLst/>
              <a:rect l="l" t="t" r="r" b="b"/>
              <a:pathLst>
                <a:path w="17147" h="6747" fill="none" extrusionOk="0">
                  <a:moveTo>
                    <a:pt x="16660" y="1876"/>
                  </a:moveTo>
                  <a:lnTo>
                    <a:pt x="11594" y="1876"/>
                  </a:lnTo>
                  <a:lnTo>
                    <a:pt x="11594" y="1462"/>
                  </a:lnTo>
                  <a:lnTo>
                    <a:pt x="11594" y="1462"/>
                  </a:lnTo>
                  <a:lnTo>
                    <a:pt x="11594" y="1316"/>
                  </a:lnTo>
                  <a:lnTo>
                    <a:pt x="11569" y="1170"/>
                  </a:lnTo>
                  <a:lnTo>
                    <a:pt x="11472" y="902"/>
                  </a:lnTo>
                  <a:lnTo>
                    <a:pt x="11350" y="658"/>
                  </a:lnTo>
                  <a:lnTo>
                    <a:pt x="11155" y="439"/>
                  </a:lnTo>
                  <a:lnTo>
                    <a:pt x="10961" y="268"/>
                  </a:lnTo>
                  <a:lnTo>
                    <a:pt x="10693" y="122"/>
                  </a:lnTo>
                  <a:lnTo>
                    <a:pt x="10425" y="49"/>
                  </a:lnTo>
                  <a:lnTo>
                    <a:pt x="10279" y="25"/>
                  </a:lnTo>
                  <a:lnTo>
                    <a:pt x="10133" y="1"/>
                  </a:lnTo>
                  <a:lnTo>
                    <a:pt x="7015" y="1"/>
                  </a:lnTo>
                  <a:lnTo>
                    <a:pt x="7015" y="1"/>
                  </a:lnTo>
                  <a:lnTo>
                    <a:pt x="6869" y="25"/>
                  </a:lnTo>
                  <a:lnTo>
                    <a:pt x="6723" y="49"/>
                  </a:lnTo>
                  <a:lnTo>
                    <a:pt x="6455" y="122"/>
                  </a:lnTo>
                  <a:lnTo>
                    <a:pt x="6187" y="268"/>
                  </a:lnTo>
                  <a:lnTo>
                    <a:pt x="5992" y="439"/>
                  </a:lnTo>
                  <a:lnTo>
                    <a:pt x="5797" y="658"/>
                  </a:lnTo>
                  <a:lnTo>
                    <a:pt x="5676" y="902"/>
                  </a:lnTo>
                  <a:lnTo>
                    <a:pt x="5578" y="1170"/>
                  </a:lnTo>
                  <a:lnTo>
                    <a:pt x="5554" y="1316"/>
                  </a:lnTo>
                  <a:lnTo>
                    <a:pt x="5554" y="1462"/>
                  </a:lnTo>
                  <a:lnTo>
                    <a:pt x="5554" y="1876"/>
                  </a:lnTo>
                  <a:lnTo>
                    <a:pt x="488" y="1876"/>
                  </a:lnTo>
                  <a:lnTo>
                    <a:pt x="488" y="1876"/>
                  </a:lnTo>
                  <a:lnTo>
                    <a:pt x="391" y="1876"/>
                  </a:lnTo>
                  <a:lnTo>
                    <a:pt x="293" y="1900"/>
                  </a:lnTo>
                  <a:lnTo>
                    <a:pt x="220" y="1949"/>
                  </a:lnTo>
                  <a:lnTo>
                    <a:pt x="147" y="2022"/>
                  </a:lnTo>
                  <a:lnTo>
                    <a:pt x="74" y="2071"/>
                  </a:lnTo>
                  <a:lnTo>
                    <a:pt x="50" y="2168"/>
                  </a:lnTo>
                  <a:lnTo>
                    <a:pt x="1" y="2266"/>
                  </a:lnTo>
                  <a:lnTo>
                    <a:pt x="1" y="2363"/>
                  </a:lnTo>
                  <a:lnTo>
                    <a:pt x="1" y="5773"/>
                  </a:lnTo>
                  <a:lnTo>
                    <a:pt x="1" y="5773"/>
                  </a:lnTo>
                  <a:lnTo>
                    <a:pt x="25" y="5967"/>
                  </a:lnTo>
                  <a:lnTo>
                    <a:pt x="74" y="6138"/>
                  </a:lnTo>
                  <a:lnTo>
                    <a:pt x="171" y="6308"/>
                  </a:lnTo>
                  <a:lnTo>
                    <a:pt x="293" y="6455"/>
                  </a:lnTo>
                  <a:lnTo>
                    <a:pt x="439" y="6576"/>
                  </a:lnTo>
                  <a:lnTo>
                    <a:pt x="585" y="6674"/>
                  </a:lnTo>
                  <a:lnTo>
                    <a:pt x="780" y="6722"/>
                  </a:lnTo>
                  <a:lnTo>
                    <a:pt x="975" y="6747"/>
                  </a:lnTo>
                  <a:lnTo>
                    <a:pt x="7721" y="6747"/>
                  </a:lnTo>
                  <a:lnTo>
                    <a:pt x="7721" y="6138"/>
                  </a:lnTo>
                  <a:lnTo>
                    <a:pt x="7721" y="6138"/>
                  </a:lnTo>
                  <a:lnTo>
                    <a:pt x="7746" y="6041"/>
                  </a:lnTo>
                  <a:lnTo>
                    <a:pt x="7770" y="5967"/>
                  </a:lnTo>
                  <a:lnTo>
                    <a:pt x="7819" y="5870"/>
                  </a:lnTo>
                  <a:lnTo>
                    <a:pt x="7868" y="5797"/>
                  </a:lnTo>
                  <a:lnTo>
                    <a:pt x="7941" y="5748"/>
                  </a:lnTo>
                  <a:lnTo>
                    <a:pt x="8038" y="5700"/>
                  </a:lnTo>
                  <a:lnTo>
                    <a:pt x="8111" y="5675"/>
                  </a:lnTo>
                  <a:lnTo>
                    <a:pt x="8209" y="5651"/>
                  </a:lnTo>
                  <a:lnTo>
                    <a:pt x="8939" y="5651"/>
                  </a:lnTo>
                  <a:lnTo>
                    <a:pt x="8939" y="5651"/>
                  </a:lnTo>
                  <a:lnTo>
                    <a:pt x="9037" y="5675"/>
                  </a:lnTo>
                  <a:lnTo>
                    <a:pt x="9110" y="5700"/>
                  </a:lnTo>
                  <a:lnTo>
                    <a:pt x="9207" y="5748"/>
                  </a:lnTo>
                  <a:lnTo>
                    <a:pt x="9280" y="5797"/>
                  </a:lnTo>
                  <a:lnTo>
                    <a:pt x="9329" y="5870"/>
                  </a:lnTo>
                  <a:lnTo>
                    <a:pt x="9378" y="5967"/>
                  </a:lnTo>
                  <a:lnTo>
                    <a:pt x="9402" y="6041"/>
                  </a:lnTo>
                  <a:lnTo>
                    <a:pt x="9426" y="6138"/>
                  </a:lnTo>
                  <a:lnTo>
                    <a:pt x="9426" y="6747"/>
                  </a:lnTo>
                  <a:lnTo>
                    <a:pt x="16173" y="6747"/>
                  </a:lnTo>
                  <a:lnTo>
                    <a:pt x="16173" y="6747"/>
                  </a:lnTo>
                  <a:lnTo>
                    <a:pt x="16367" y="6722"/>
                  </a:lnTo>
                  <a:lnTo>
                    <a:pt x="16562" y="6674"/>
                  </a:lnTo>
                  <a:lnTo>
                    <a:pt x="16708" y="6576"/>
                  </a:lnTo>
                  <a:lnTo>
                    <a:pt x="16855" y="6455"/>
                  </a:lnTo>
                  <a:lnTo>
                    <a:pt x="16976" y="6308"/>
                  </a:lnTo>
                  <a:lnTo>
                    <a:pt x="17074" y="6138"/>
                  </a:lnTo>
                  <a:lnTo>
                    <a:pt x="17122" y="5967"/>
                  </a:lnTo>
                  <a:lnTo>
                    <a:pt x="17147" y="5773"/>
                  </a:lnTo>
                  <a:lnTo>
                    <a:pt x="17147" y="2363"/>
                  </a:lnTo>
                  <a:lnTo>
                    <a:pt x="17147" y="2363"/>
                  </a:lnTo>
                  <a:lnTo>
                    <a:pt x="17147" y="2266"/>
                  </a:lnTo>
                  <a:lnTo>
                    <a:pt x="17098" y="2168"/>
                  </a:lnTo>
                  <a:lnTo>
                    <a:pt x="17074" y="2071"/>
                  </a:lnTo>
                  <a:lnTo>
                    <a:pt x="17001" y="2022"/>
                  </a:lnTo>
                  <a:lnTo>
                    <a:pt x="16928" y="1949"/>
                  </a:lnTo>
                  <a:lnTo>
                    <a:pt x="16855" y="1900"/>
                  </a:lnTo>
                  <a:lnTo>
                    <a:pt x="16757" y="1876"/>
                  </a:lnTo>
                  <a:lnTo>
                    <a:pt x="16660" y="1876"/>
                  </a:lnTo>
                  <a:lnTo>
                    <a:pt x="16660" y="1876"/>
                  </a:lnTo>
                  <a:close/>
                  <a:moveTo>
                    <a:pt x="10620" y="1876"/>
                  </a:moveTo>
                  <a:lnTo>
                    <a:pt x="6528" y="1876"/>
                  </a:lnTo>
                  <a:lnTo>
                    <a:pt x="6528" y="1462"/>
                  </a:lnTo>
                  <a:lnTo>
                    <a:pt x="6528" y="1462"/>
                  </a:lnTo>
                  <a:lnTo>
                    <a:pt x="6528" y="1364"/>
                  </a:lnTo>
                  <a:lnTo>
                    <a:pt x="6577" y="1291"/>
                  </a:lnTo>
                  <a:lnTo>
                    <a:pt x="6601" y="1194"/>
                  </a:lnTo>
                  <a:lnTo>
                    <a:pt x="6674" y="1121"/>
                  </a:lnTo>
                  <a:lnTo>
                    <a:pt x="6747" y="1072"/>
                  </a:lnTo>
                  <a:lnTo>
                    <a:pt x="6820" y="1023"/>
                  </a:lnTo>
                  <a:lnTo>
                    <a:pt x="6918" y="999"/>
                  </a:lnTo>
                  <a:lnTo>
                    <a:pt x="7015" y="975"/>
                  </a:lnTo>
                  <a:lnTo>
                    <a:pt x="10133" y="975"/>
                  </a:lnTo>
                  <a:lnTo>
                    <a:pt x="10133" y="975"/>
                  </a:lnTo>
                  <a:lnTo>
                    <a:pt x="10230" y="999"/>
                  </a:lnTo>
                  <a:lnTo>
                    <a:pt x="10327" y="1023"/>
                  </a:lnTo>
                  <a:lnTo>
                    <a:pt x="10400" y="1072"/>
                  </a:lnTo>
                  <a:lnTo>
                    <a:pt x="10474" y="1121"/>
                  </a:lnTo>
                  <a:lnTo>
                    <a:pt x="10547" y="1194"/>
                  </a:lnTo>
                  <a:lnTo>
                    <a:pt x="10571" y="1291"/>
                  </a:lnTo>
                  <a:lnTo>
                    <a:pt x="10620" y="1364"/>
                  </a:lnTo>
                  <a:lnTo>
                    <a:pt x="10620" y="1462"/>
                  </a:lnTo>
                  <a:lnTo>
                    <a:pt x="10620" y="1876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1" name="Google Shape;891;p49"/>
            <p:cNvSpPr/>
            <p:nvPr/>
          </p:nvSpPr>
          <p:spPr>
            <a:xfrm>
              <a:off x="2792550" y="3862125"/>
              <a:ext cx="42650" cy="23775"/>
            </a:xfrm>
            <a:custGeom>
              <a:avLst/>
              <a:gdLst/>
              <a:ahLst/>
              <a:cxnLst/>
              <a:rect l="l" t="t" r="r" b="b"/>
              <a:pathLst>
                <a:path w="1706" h="951" fill="none" extrusionOk="0">
                  <a:moveTo>
                    <a:pt x="1705" y="1"/>
                  </a:moveTo>
                  <a:lnTo>
                    <a:pt x="1705" y="463"/>
                  </a:lnTo>
                  <a:lnTo>
                    <a:pt x="1705" y="463"/>
                  </a:lnTo>
                  <a:lnTo>
                    <a:pt x="1681" y="561"/>
                  </a:lnTo>
                  <a:lnTo>
                    <a:pt x="1657" y="658"/>
                  </a:lnTo>
                  <a:lnTo>
                    <a:pt x="1608" y="756"/>
                  </a:lnTo>
                  <a:lnTo>
                    <a:pt x="1559" y="804"/>
                  </a:lnTo>
                  <a:lnTo>
                    <a:pt x="1486" y="877"/>
                  </a:lnTo>
                  <a:lnTo>
                    <a:pt x="1389" y="926"/>
                  </a:lnTo>
                  <a:lnTo>
                    <a:pt x="1316" y="951"/>
                  </a:lnTo>
                  <a:lnTo>
                    <a:pt x="1218" y="951"/>
                  </a:lnTo>
                  <a:lnTo>
                    <a:pt x="488" y="951"/>
                  </a:lnTo>
                  <a:lnTo>
                    <a:pt x="488" y="951"/>
                  </a:lnTo>
                  <a:lnTo>
                    <a:pt x="390" y="951"/>
                  </a:lnTo>
                  <a:lnTo>
                    <a:pt x="317" y="926"/>
                  </a:lnTo>
                  <a:lnTo>
                    <a:pt x="220" y="877"/>
                  </a:lnTo>
                  <a:lnTo>
                    <a:pt x="147" y="804"/>
                  </a:lnTo>
                  <a:lnTo>
                    <a:pt x="98" y="756"/>
                  </a:lnTo>
                  <a:lnTo>
                    <a:pt x="49" y="658"/>
                  </a:lnTo>
                  <a:lnTo>
                    <a:pt x="25" y="561"/>
                  </a:lnTo>
                  <a:lnTo>
                    <a:pt x="0" y="463"/>
                  </a:ln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2" name="Google Shape;892;p49"/>
            <p:cNvSpPr/>
            <p:nvPr/>
          </p:nvSpPr>
          <p:spPr>
            <a:xfrm>
              <a:off x="2599525" y="3852375"/>
              <a:ext cx="428675" cy="188175"/>
            </a:xfrm>
            <a:custGeom>
              <a:avLst/>
              <a:gdLst/>
              <a:ahLst/>
              <a:cxnLst/>
              <a:rect l="l" t="t" r="r" b="b"/>
              <a:pathLst>
                <a:path w="17147" h="7527" fill="none" extrusionOk="0">
                  <a:moveTo>
                    <a:pt x="1" y="1"/>
                  </a:moveTo>
                  <a:lnTo>
                    <a:pt x="1" y="7040"/>
                  </a:lnTo>
                  <a:lnTo>
                    <a:pt x="1" y="7040"/>
                  </a:lnTo>
                  <a:lnTo>
                    <a:pt x="1" y="7137"/>
                  </a:lnTo>
                  <a:lnTo>
                    <a:pt x="50" y="7210"/>
                  </a:lnTo>
                  <a:lnTo>
                    <a:pt x="74" y="7307"/>
                  </a:lnTo>
                  <a:lnTo>
                    <a:pt x="147" y="7381"/>
                  </a:lnTo>
                  <a:lnTo>
                    <a:pt x="220" y="7429"/>
                  </a:lnTo>
                  <a:lnTo>
                    <a:pt x="293" y="7478"/>
                  </a:lnTo>
                  <a:lnTo>
                    <a:pt x="391" y="7502"/>
                  </a:lnTo>
                  <a:lnTo>
                    <a:pt x="488" y="7527"/>
                  </a:lnTo>
                  <a:lnTo>
                    <a:pt x="16660" y="7527"/>
                  </a:lnTo>
                  <a:lnTo>
                    <a:pt x="16660" y="7527"/>
                  </a:lnTo>
                  <a:lnTo>
                    <a:pt x="16757" y="7502"/>
                  </a:lnTo>
                  <a:lnTo>
                    <a:pt x="16855" y="7478"/>
                  </a:lnTo>
                  <a:lnTo>
                    <a:pt x="16928" y="7429"/>
                  </a:lnTo>
                  <a:lnTo>
                    <a:pt x="17001" y="7381"/>
                  </a:lnTo>
                  <a:lnTo>
                    <a:pt x="17074" y="7307"/>
                  </a:lnTo>
                  <a:lnTo>
                    <a:pt x="17098" y="7210"/>
                  </a:lnTo>
                  <a:lnTo>
                    <a:pt x="17147" y="7137"/>
                  </a:lnTo>
                  <a:lnTo>
                    <a:pt x="17147" y="7040"/>
                  </a:lnTo>
                  <a:lnTo>
                    <a:pt x="17147" y="1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93" name="Google Shape;893;p49"/>
          <p:cNvGrpSpPr/>
          <p:nvPr/>
        </p:nvGrpSpPr>
        <p:grpSpPr>
          <a:xfrm>
            <a:off x="2619925" y="3207571"/>
            <a:ext cx="333700" cy="329077"/>
            <a:chOff x="3292425" y="3664250"/>
            <a:chExt cx="397025" cy="391525"/>
          </a:xfrm>
        </p:grpSpPr>
        <p:sp>
          <p:nvSpPr>
            <p:cNvPr id="894" name="Google Shape;894;p49"/>
            <p:cNvSpPr/>
            <p:nvPr/>
          </p:nvSpPr>
          <p:spPr>
            <a:xfrm>
              <a:off x="3292425" y="3680675"/>
              <a:ext cx="375100" cy="375100"/>
            </a:xfrm>
            <a:custGeom>
              <a:avLst/>
              <a:gdLst/>
              <a:ahLst/>
              <a:cxnLst/>
              <a:rect l="l" t="t" r="r" b="b"/>
              <a:pathLst>
                <a:path w="15004" h="15004" fill="none" extrusionOk="0">
                  <a:moveTo>
                    <a:pt x="7502" y="1"/>
                  </a:moveTo>
                  <a:lnTo>
                    <a:pt x="7502" y="1"/>
                  </a:lnTo>
                  <a:lnTo>
                    <a:pt x="7112" y="1"/>
                  </a:lnTo>
                  <a:lnTo>
                    <a:pt x="6747" y="50"/>
                  </a:lnTo>
                  <a:lnTo>
                    <a:pt x="6357" y="98"/>
                  </a:lnTo>
                  <a:lnTo>
                    <a:pt x="5992" y="147"/>
                  </a:lnTo>
                  <a:lnTo>
                    <a:pt x="5627" y="244"/>
                  </a:lnTo>
                  <a:lnTo>
                    <a:pt x="5261" y="342"/>
                  </a:lnTo>
                  <a:lnTo>
                    <a:pt x="4921" y="464"/>
                  </a:lnTo>
                  <a:lnTo>
                    <a:pt x="4580" y="585"/>
                  </a:lnTo>
                  <a:lnTo>
                    <a:pt x="4239" y="732"/>
                  </a:lnTo>
                  <a:lnTo>
                    <a:pt x="3922" y="902"/>
                  </a:lnTo>
                  <a:lnTo>
                    <a:pt x="3605" y="1097"/>
                  </a:lnTo>
                  <a:lnTo>
                    <a:pt x="3313" y="1292"/>
                  </a:lnTo>
                  <a:lnTo>
                    <a:pt x="3021" y="1487"/>
                  </a:lnTo>
                  <a:lnTo>
                    <a:pt x="2729" y="1706"/>
                  </a:lnTo>
                  <a:lnTo>
                    <a:pt x="2461" y="1949"/>
                  </a:lnTo>
                  <a:lnTo>
                    <a:pt x="2193" y="2193"/>
                  </a:lnTo>
                  <a:lnTo>
                    <a:pt x="1949" y="2461"/>
                  </a:lnTo>
                  <a:lnTo>
                    <a:pt x="1706" y="2729"/>
                  </a:lnTo>
                  <a:lnTo>
                    <a:pt x="1486" y="3021"/>
                  </a:lnTo>
                  <a:lnTo>
                    <a:pt x="1292" y="3313"/>
                  </a:lnTo>
                  <a:lnTo>
                    <a:pt x="1097" y="3605"/>
                  </a:lnTo>
                  <a:lnTo>
                    <a:pt x="902" y="3922"/>
                  </a:lnTo>
                  <a:lnTo>
                    <a:pt x="731" y="4239"/>
                  </a:lnTo>
                  <a:lnTo>
                    <a:pt x="585" y="4580"/>
                  </a:lnTo>
                  <a:lnTo>
                    <a:pt x="464" y="4921"/>
                  </a:lnTo>
                  <a:lnTo>
                    <a:pt x="342" y="5262"/>
                  </a:lnTo>
                  <a:lnTo>
                    <a:pt x="244" y="5627"/>
                  </a:lnTo>
                  <a:lnTo>
                    <a:pt x="147" y="5992"/>
                  </a:lnTo>
                  <a:lnTo>
                    <a:pt x="98" y="6358"/>
                  </a:lnTo>
                  <a:lnTo>
                    <a:pt x="50" y="6747"/>
                  </a:lnTo>
                  <a:lnTo>
                    <a:pt x="1" y="7113"/>
                  </a:lnTo>
                  <a:lnTo>
                    <a:pt x="1" y="7502"/>
                  </a:lnTo>
                  <a:lnTo>
                    <a:pt x="1" y="7502"/>
                  </a:lnTo>
                  <a:lnTo>
                    <a:pt x="1" y="7892"/>
                  </a:lnTo>
                  <a:lnTo>
                    <a:pt x="50" y="8257"/>
                  </a:lnTo>
                  <a:lnTo>
                    <a:pt x="98" y="8647"/>
                  </a:lnTo>
                  <a:lnTo>
                    <a:pt x="147" y="9012"/>
                  </a:lnTo>
                  <a:lnTo>
                    <a:pt x="244" y="9378"/>
                  </a:lnTo>
                  <a:lnTo>
                    <a:pt x="342" y="9743"/>
                  </a:lnTo>
                  <a:lnTo>
                    <a:pt x="464" y="10084"/>
                  </a:lnTo>
                  <a:lnTo>
                    <a:pt x="585" y="10425"/>
                  </a:lnTo>
                  <a:lnTo>
                    <a:pt x="731" y="10766"/>
                  </a:lnTo>
                  <a:lnTo>
                    <a:pt x="902" y="11082"/>
                  </a:lnTo>
                  <a:lnTo>
                    <a:pt x="1097" y="11399"/>
                  </a:lnTo>
                  <a:lnTo>
                    <a:pt x="1292" y="11691"/>
                  </a:lnTo>
                  <a:lnTo>
                    <a:pt x="1486" y="11984"/>
                  </a:lnTo>
                  <a:lnTo>
                    <a:pt x="1706" y="12276"/>
                  </a:lnTo>
                  <a:lnTo>
                    <a:pt x="1949" y="12544"/>
                  </a:lnTo>
                  <a:lnTo>
                    <a:pt x="2193" y="12812"/>
                  </a:lnTo>
                  <a:lnTo>
                    <a:pt x="2461" y="13055"/>
                  </a:lnTo>
                  <a:lnTo>
                    <a:pt x="2729" y="13299"/>
                  </a:lnTo>
                  <a:lnTo>
                    <a:pt x="3021" y="13518"/>
                  </a:lnTo>
                  <a:lnTo>
                    <a:pt x="3313" y="13713"/>
                  </a:lnTo>
                  <a:lnTo>
                    <a:pt x="3605" y="13908"/>
                  </a:lnTo>
                  <a:lnTo>
                    <a:pt x="3922" y="14102"/>
                  </a:lnTo>
                  <a:lnTo>
                    <a:pt x="4239" y="14273"/>
                  </a:lnTo>
                  <a:lnTo>
                    <a:pt x="4580" y="14419"/>
                  </a:lnTo>
                  <a:lnTo>
                    <a:pt x="4921" y="14541"/>
                  </a:lnTo>
                  <a:lnTo>
                    <a:pt x="5261" y="14663"/>
                  </a:lnTo>
                  <a:lnTo>
                    <a:pt x="5627" y="14760"/>
                  </a:lnTo>
                  <a:lnTo>
                    <a:pt x="5992" y="14857"/>
                  </a:lnTo>
                  <a:lnTo>
                    <a:pt x="6357" y="14906"/>
                  </a:lnTo>
                  <a:lnTo>
                    <a:pt x="6747" y="14955"/>
                  </a:lnTo>
                  <a:lnTo>
                    <a:pt x="7112" y="15004"/>
                  </a:lnTo>
                  <a:lnTo>
                    <a:pt x="7502" y="15004"/>
                  </a:lnTo>
                  <a:lnTo>
                    <a:pt x="7502" y="15004"/>
                  </a:lnTo>
                  <a:lnTo>
                    <a:pt x="7892" y="15004"/>
                  </a:lnTo>
                  <a:lnTo>
                    <a:pt x="8257" y="14955"/>
                  </a:lnTo>
                  <a:lnTo>
                    <a:pt x="8647" y="14906"/>
                  </a:lnTo>
                  <a:lnTo>
                    <a:pt x="9012" y="14857"/>
                  </a:lnTo>
                  <a:lnTo>
                    <a:pt x="9377" y="14760"/>
                  </a:lnTo>
                  <a:lnTo>
                    <a:pt x="9743" y="14663"/>
                  </a:lnTo>
                  <a:lnTo>
                    <a:pt x="10084" y="14541"/>
                  </a:lnTo>
                  <a:lnTo>
                    <a:pt x="10425" y="14419"/>
                  </a:lnTo>
                  <a:lnTo>
                    <a:pt x="10766" y="14273"/>
                  </a:lnTo>
                  <a:lnTo>
                    <a:pt x="11082" y="14102"/>
                  </a:lnTo>
                  <a:lnTo>
                    <a:pt x="11399" y="13908"/>
                  </a:lnTo>
                  <a:lnTo>
                    <a:pt x="11691" y="13713"/>
                  </a:lnTo>
                  <a:lnTo>
                    <a:pt x="11983" y="13518"/>
                  </a:lnTo>
                  <a:lnTo>
                    <a:pt x="12276" y="13299"/>
                  </a:lnTo>
                  <a:lnTo>
                    <a:pt x="12544" y="13055"/>
                  </a:lnTo>
                  <a:lnTo>
                    <a:pt x="12812" y="12812"/>
                  </a:lnTo>
                  <a:lnTo>
                    <a:pt x="13055" y="12544"/>
                  </a:lnTo>
                  <a:lnTo>
                    <a:pt x="13299" y="12276"/>
                  </a:lnTo>
                  <a:lnTo>
                    <a:pt x="13518" y="11984"/>
                  </a:lnTo>
                  <a:lnTo>
                    <a:pt x="13713" y="11691"/>
                  </a:lnTo>
                  <a:lnTo>
                    <a:pt x="13907" y="11399"/>
                  </a:lnTo>
                  <a:lnTo>
                    <a:pt x="14102" y="11082"/>
                  </a:lnTo>
                  <a:lnTo>
                    <a:pt x="14273" y="10766"/>
                  </a:lnTo>
                  <a:lnTo>
                    <a:pt x="14419" y="10425"/>
                  </a:lnTo>
                  <a:lnTo>
                    <a:pt x="14541" y="10084"/>
                  </a:lnTo>
                  <a:lnTo>
                    <a:pt x="14662" y="9743"/>
                  </a:lnTo>
                  <a:lnTo>
                    <a:pt x="14760" y="9378"/>
                  </a:lnTo>
                  <a:lnTo>
                    <a:pt x="14857" y="9012"/>
                  </a:lnTo>
                  <a:lnTo>
                    <a:pt x="14906" y="8647"/>
                  </a:lnTo>
                  <a:lnTo>
                    <a:pt x="14955" y="8257"/>
                  </a:lnTo>
                  <a:lnTo>
                    <a:pt x="15003" y="7892"/>
                  </a:lnTo>
                  <a:lnTo>
                    <a:pt x="15003" y="7502"/>
                  </a:lnTo>
                  <a:lnTo>
                    <a:pt x="7502" y="7502"/>
                  </a:lnTo>
                  <a:lnTo>
                    <a:pt x="7502" y="1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5" name="Google Shape;895;p49"/>
            <p:cNvSpPr/>
            <p:nvPr/>
          </p:nvSpPr>
          <p:spPr>
            <a:xfrm>
              <a:off x="3504325" y="3664250"/>
              <a:ext cx="131525" cy="153450"/>
            </a:xfrm>
            <a:custGeom>
              <a:avLst/>
              <a:gdLst/>
              <a:ahLst/>
              <a:cxnLst/>
              <a:rect l="l" t="t" r="r" b="b"/>
              <a:pathLst>
                <a:path w="5261" h="6138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390" y="25"/>
                  </a:lnTo>
                  <a:lnTo>
                    <a:pt x="780" y="98"/>
                  </a:lnTo>
                  <a:lnTo>
                    <a:pt x="1169" y="171"/>
                  </a:lnTo>
                  <a:lnTo>
                    <a:pt x="1559" y="268"/>
                  </a:lnTo>
                  <a:lnTo>
                    <a:pt x="1924" y="414"/>
                  </a:lnTo>
                  <a:lnTo>
                    <a:pt x="2314" y="560"/>
                  </a:lnTo>
                  <a:lnTo>
                    <a:pt x="2655" y="731"/>
                  </a:lnTo>
                  <a:lnTo>
                    <a:pt x="3020" y="901"/>
                  </a:lnTo>
                  <a:lnTo>
                    <a:pt x="3020" y="901"/>
                  </a:lnTo>
                  <a:lnTo>
                    <a:pt x="3337" y="1121"/>
                  </a:lnTo>
                  <a:lnTo>
                    <a:pt x="3654" y="1340"/>
                  </a:lnTo>
                  <a:lnTo>
                    <a:pt x="3946" y="1559"/>
                  </a:lnTo>
                  <a:lnTo>
                    <a:pt x="4238" y="1803"/>
                  </a:lnTo>
                  <a:lnTo>
                    <a:pt x="4530" y="2070"/>
                  </a:lnTo>
                  <a:lnTo>
                    <a:pt x="4774" y="2363"/>
                  </a:lnTo>
                  <a:lnTo>
                    <a:pt x="5017" y="2655"/>
                  </a:lnTo>
                  <a:lnTo>
                    <a:pt x="5261" y="2972"/>
                  </a:lnTo>
                  <a:lnTo>
                    <a:pt x="0" y="6138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6" name="Google Shape;896;p49"/>
            <p:cNvSpPr/>
            <p:nvPr/>
          </p:nvSpPr>
          <p:spPr>
            <a:xfrm>
              <a:off x="3501875" y="3749500"/>
              <a:ext cx="187575" cy="96825"/>
            </a:xfrm>
            <a:custGeom>
              <a:avLst/>
              <a:gdLst/>
              <a:ahLst/>
              <a:cxnLst/>
              <a:rect l="l" t="t" r="r" b="b"/>
              <a:pathLst>
                <a:path w="7503" h="3873" fill="none" extrusionOk="0">
                  <a:moveTo>
                    <a:pt x="6431" y="0"/>
                  </a:moveTo>
                  <a:lnTo>
                    <a:pt x="1" y="3872"/>
                  </a:lnTo>
                  <a:lnTo>
                    <a:pt x="7502" y="3872"/>
                  </a:lnTo>
                  <a:lnTo>
                    <a:pt x="7502" y="3872"/>
                  </a:lnTo>
                  <a:lnTo>
                    <a:pt x="7478" y="3337"/>
                  </a:lnTo>
                  <a:lnTo>
                    <a:pt x="7429" y="2825"/>
                  </a:lnTo>
                  <a:lnTo>
                    <a:pt x="7332" y="2314"/>
                  </a:lnTo>
                  <a:lnTo>
                    <a:pt x="7210" y="1827"/>
                  </a:lnTo>
                  <a:lnTo>
                    <a:pt x="7064" y="1340"/>
                  </a:lnTo>
                  <a:lnTo>
                    <a:pt x="6893" y="877"/>
                  </a:lnTo>
                  <a:lnTo>
                    <a:pt x="6674" y="438"/>
                  </a:lnTo>
                  <a:lnTo>
                    <a:pt x="6431" y="0"/>
                  </a:lnTo>
                  <a:lnTo>
                    <a:pt x="6431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97" name="Google Shape;897;p49"/>
          <p:cNvGrpSpPr/>
          <p:nvPr/>
        </p:nvGrpSpPr>
        <p:grpSpPr>
          <a:xfrm>
            <a:off x="3157782" y="3250038"/>
            <a:ext cx="369526" cy="268183"/>
            <a:chOff x="3932350" y="3714775"/>
            <a:chExt cx="439650" cy="319075"/>
          </a:xfrm>
        </p:grpSpPr>
        <p:sp>
          <p:nvSpPr>
            <p:cNvPr id="898" name="Google Shape;898;p49"/>
            <p:cNvSpPr/>
            <p:nvPr/>
          </p:nvSpPr>
          <p:spPr>
            <a:xfrm>
              <a:off x="3932350" y="3714775"/>
              <a:ext cx="439650" cy="319075"/>
            </a:xfrm>
            <a:custGeom>
              <a:avLst/>
              <a:gdLst/>
              <a:ahLst/>
              <a:cxnLst/>
              <a:rect l="l" t="t" r="r" b="b"/>
              <a:pathLst>
                <a:path w="17586" h="12763" fill="none" extrusionOk="0">
                  <a:moveTo>
                    <a:pt x="1" y="1"/>
                  </a:moveTo>
                  <a:lnTo>
                    <a:pt x="1" y="12276"/>
                  </a:lnTo>
                  <a:lnTo>
                    <a:pt x="1" y="12276"/>
                  </a:lnTo>
                  <a:lnTo>
                    <a:pt x="1" y="12373"/>
                  </a:lnTo>
                  <a:lnTo>
                    <a:pt x="25" y="12471"/>
                  </a:lnTo>
                  <a:lnTo>
                    <a:pt x="74" y="12544"/>
                  </a:lnTo>
                  <a:lnTo>
                    <a:pt x="123" y="12617"/>
                  </a:lnTo>
                  <a:lnTo>
                    <a:pt x="196" y="12690"/>
                  </a:lnTo>
                  <a:lnTo>
                    <a:pt x="293" y="12714"/>
                  </a:lnTo>
                  <a:lnTo>
                    <a:pt x="366" y="12763"/>
                  </a:lnTo>
                  <a:lnTo>
                    <a:pt x="488" y="12763"/>
                  </a:lnTo>
                  <a:lnTo>
                    <a:pt x="17585" y="12763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9" name="Google Shape;899;p49"/>
            <p:cNvSpPr/>
            <p:nvPr/>
          </p:nvSpPr>
          <p:spPr>
            <a:xfrm>
              <a:off x="3970100" y="3862750"/>
              <a:ext cx="77350" cy="132750"/>
            </a:xfrm>
            <a:custGeom>
              <a:avLst/>
              <a:gdLst/>
              <a:ahLst/>
              <a:cxnLst/>
              <a:rect l="l" t="t" r="r" b="b"/>
              <a:pathLst>
                <a:path w="3094" h="5310" fill="none" extrusionOk="0">
                  <a:moveTo>
                    <a:pt x="3094" y="5309"/>
                  </a:moveTo>
                  <a:lnTo>
                    <a:pt x="3094" y="487"/>
                  </a:ln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488" y="0"/>
                  </a:lnTo>
                  <a:lnTo>
                    <a:pt x="391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5309"/>
                  </a:lnTo>
                  <a:lnTo>
                    <a:pt x="3094" y="5309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0" name="Google Shape;900;p49"/>
            <p:cNvSpPr/>
            <p:nvPr/>
          </p:nvSpPr>
          <p:spPr>
            <a:xfrm>
              <a:off x="4278800" y="3862750"/>
              <a:ext cx="77350" cy="132750"/>
            </a:xfrm>
            <a:custGeom>
              <a:avLst/>
              <a:gdLst/>
              <a:ahLst/>
              <a:cxnLst/>
              <a:rect l="l" t="t" r="r" b="b"/>
              <a:pathLst>
                <a:path w="3094" h="5310" fill="none" extrusionOk="0">
                  <a:moveTo>
                    <a:pt x="3094" y="5309"/>
                  </a:moveTo>
                  <a:lnTo>
                    <a:pt x="3094" y="487"/>
                  </a:ln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488" y="0"/>
                  </a:lnTo>
                  <a:lnTo>
                    <a:pt x="390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5309"/>
                  </a:lnTo>
                  <a:lnTo>
                    <a:pt x="3094" y="5309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1" name="Google Shape;901;p49"/>
            <p:cNvSpPr/>
            <p:nvPr/>
          </p:nvSpPr>
          <p:spPr>
            <a:xfrm>
              <a:off x="4073000" y="3716600"/>
              <a:ext cx="77350" cy="278900"/>
            </a:xfrm>
            <a:custGeom>
              <a:avLst/>
              <a:gdLst/>
              <a:ahLst/>
              <a:cxnLst/>
              <a:rect l="l" t="t" r="r" b="b"/>
              <a:pathLst>
                <a:path w="3094" h="11156" fill="none" extrusionOk="0">
                  <a:moveTo>
                    <a:pt x="3094" y="11155"/>
                  </a:moveTo>
                  <a:lnTo>
                    <a:pt x="3094" y="488"/>
                  </a:lnTo>
                  <a:lnTo>
                    <a:pt x="3094" y="488"/>
                  </a:lnTo>
                  <a:lnTo>
                    <a:pt x="3094" y="391"/>
                  </a:lnTo>
                  <a:lnTo>
                    <a:pt x="3070" y="293"/>
                  </a:lnTo>
                  <a:lnTo>
                    <a:pt x="3021" y="220"/>
                  </a:lnTo>
                  <a:lnTo>
                    <a:pt x="2948" y="147"/>
                  </a:lnTo>
                  <a:lnTo>
                    <a:pt x="2899" y="98"/>
                  </a:lnTo>
                  <a:lnTo>
                    <a:pt x="2802" y="50"/>
                  </a:lnTo>
                  <a:lnTo>
                    <a:pt x="2704" y="25"/>
                  </a:lnTo>
                  <a:lnTo>
                    <a:pt x="2607" y="1"/>
                  </a:lnTo>
                  <a:lnTo>
                    <a:pt x="488" y="1"/>
                  </a:lnTo>
                  <a:lnTo>
                    <a:pt x="488" y="1"/>
                  </a:lnTo>
                  <a:lnTo>
                    <a:pt x="391" y="25"/>
                  </a:lnTo>
                  <a:lnTo>
                    <a:pt x="293" y="50"/>
                  </a:lnTo>
                  <a:lnTo>
                    <a:pt x="220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50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11155"/>
                  </a:lnTo>
                  <a:lnTo>
                    <a:pt x="3094" y="11155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2" name="Google Shape;902;p49"/>
            <p:cNvSpPr/>
            <p:nvPr/>
          </p:nvSpPr>
          <p:spPr>
            <a:xfrm>
              <a:off x="4175900" y="3787250"/>
              <a:ext cx="77350" cy="208250"/>
            </a:xfrm>
            <a:custGeom>
              <a:avLst/>
              <a:gdLst/>
              <a:ahLst/>
              <a:cxnLst/>
              <a:rect l="l" t="t" r="r" b="b"/>
              <a:pathLst>
                <a:path w="3094" h="8330" fill="none" extrusionOk="0">
                  <a:moveTo>
                    <a:pt x="3094" y="8329"/>
                  </a:moveTo>
                  <a:lnTo>
                    <a:pt x="3094" y="487"/>
                  </a:ln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488" y="0"/>
                  </a:lnTo>
                  <a:lnTo>
                    <a:pt x="391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8329"/>
                  </a:lnTo>
                  <a:lnTo>
                    <a:pt x="3094" y="8329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03" name="Google Shape;903;p49"/>
          <p:cNvGrpSpPr/>
          <p:nvPr/>
        </p:nvGrpSpPr>
        <p:grpSpPr>
          <a:xfrm>
            <a:off x="3722766" y="3250038"/>
            <a:ext cx="369505" cy="268183"/>
            <a:chOff x="4604550" y="3714775"/>
            <a:chExt cx="439625" cy="319075"/>
          </a:xfrm>
        </p:grpSpPr>
        <p:sp>
          <p:nvSpPr>
            <p:cNvPr id="904" name="Google Shape;904;p49"/>
            <p:cNvSpPr/>
            <p:nvPr/>
          </p:nvSpPr>
          <p:spPr>
            <a:xfrm>
              <a:off x="4604550" y="3714775"/>
              <a:ext cx="439625" cy="319075"/>
            </a:xfrm>
            <a:custGeom>
              <a:avLst/>
              <a:gdLst/>
              <a:ahLst/>
              <a:cxnLst/>
              <a:rect l="l" t="t" r="r" b="b"/>
              <a:pathLst>
                <a:path w="17585" h="12763" fill="none" extrusionOk="0">
                  <a:moveTo>
                    <a:pt x="1" y="1"/>
                  </a:moveTo>
                  <a:lnTo>
                    <a:pt x="1" y="12276"/>
                  </a:lnTo>
                  <a:lnTo>
                    <a:pt x="1" y="12276"/>
                  </a:lnTo>
                  <a:lnTo>
                    <a:pt x="1" y="12373"/>
                  </a:lnTo>
                  <a:lnTo>
                    <a:pt x="25" y="12471"/>
                  </a:lnTo>
                  <a:lnTo>
                    <a:pt x="74" y="12544"/>
                  </a:lnTo>
                  <a:lnTo>
                    <a:pt x="122" y="12617"/>
                  </a:lnTo>
                  <a:lnTo>
                    <a:pt x="196" y="12690"/>
                  </a:lnTo>
                  <a:lnTo>
                    <a:pt x="293" y="12714"/>
                  </a:lnTo>
                  <a:lnTo>
                    <a:pt x="366" y="12763"/>
                  </a:lnTo>
                  <a:lnTo>
                    <a:pt x="488" y="12763"/>
                  </a:lnTo>
                  <a:lnTo>
                    <a:pt x="17585" y="12763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5" name="Google Shape;905;p49"/>
            <p:cNvSpPr/>
            <p:nvPr/>
          </p:nvSpPr>
          <p:spPr>
            <a:xfrm>
              <a:off x="4647175" y="3761675"/>
              <a:ext cx="354400" cy="213725"/>
            </a:xfrm>
            <a:custGeom>
              <a:avLst/>
              <a:gdLst/>
              <a:ahLst/>
              <a:cxnLst/>
              <a:rect l="l" t="t" r="r" b="b"/>
              <a:pathLst>
                <a:path w="14176" h="8549" fill="none" extrusionOk="0">
                  <a:moveTo>
                    <a:pt x="1" y="8549"/>
                  </a:moveTo>
                  <a:lnTo>
                    <a:pt x="3654" y="4408"/>
                  </a:lnTo>
                  <a:lnTo>
                    <a:pt x="5821" y="5699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61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61" y="1924"/>
                  </a:lnTo>
                  <a:lnTo>
                    <a:pt x="9085" y="1924"/>
                  </a:lnTo>
                  <a:lnTo>
                    <a:pt x="10571" y="3337"/>
                  </a:lnTo>
                  <a:lnTo>
                    <a:pt x="14175" y="0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06" name="Google Shape;906;p49"/>
          <p:cNvGrpSpPr/>
          <p:nvPr/>
        </p:nvGrpSpPr>
        <p:grpSpPr>
          <a:xfrm>
            <a:off x="4301051" y="3222406"/>
            <a:ext cx="353136" cy="313738"/>
            <a:chOff x="5292575" y="3681900"/>
            <a:chExt cx="420150" cy="373275"/>
          </a:xfrm>
        </p:grpSpPr>
        <p:sp>
          <p:nvSpPr>
            <p:cNvPr id="907" name="Google Shape;907;p49"/>
            <p:cNvSpPr/>
            <p:nvPr/>
          </p:nvSpPr>
          <p:spPr>
            <a:xfrm>
              <a:off x="5292575" y="3706875"/>
              <a:ext cx="420150" cy="266700"/>
            </a:xfrm>
            <a:custGeom>
              <a:avLst/>
              <a:gdLst/>
              <a:ahLst/>
              <a:cxnLst/>
              <a:rect l="l" t="t" r="r" b="b"/>
              <a:pathLst>
                <a:path w="16806" h="10668" fill="none" extrusionOk="0">
                  <a:moveTo>
                    <a:pt x="16319" y="0"/>
                  </a:moveTo>
                  <a:lnTo>
                    <a:pt x="488" y="0"/>
                  </a:lnTo>
                  <a:lnTo>
                    <a:pt x="488" y="0"/>
                  </a:lnTo>
                  <a:lnTo>
                    <a:pt x="390" y="0"/>
                  </a:lnTo>
                  <a:lnTo>
                    <a:pt x="293" y="25"/>
                  </a:lnTo>
                  <a:lnTo>
                    <a:pt x="196" y="73"/>
                  </a:lnTo>
                  <a:lnTo>
                    <a:pt x="123" y="146"/>
                  </a:lnTo>
                  <a:lnTo>
                    <a:pt x="74" y="219"/>
                  </a:lnTo>
                  <a:lnTo>
                    <a:pt x="25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10181"/>
                  </a:lnTo>
                  <a:lnTo>
                    <a:pt x="1" y="10181"/>
                  </a:lnTo>
                  <a:lnTo>
                    <a:pt x="1" y="10278"/>
                  </a:lnTo>
                  <a:lnTo>
                    <a:pt x="25" y="10375"/>
                  </a:lnTo>
                  <a:lnTo>
                    <a:pt x="74" y="10448"/>
                  </a:lnTo>
                  <a:lnTo>
                    <a:pt x="123" y="10522"/>
                  </a:lnTo>
                  <a:lnTo>
                    <a:pt x="196" y="10570"/>
                  </a:lnTo>
                  <a:lnTo>
                    <a:pt x="293" y="10619"/>
                  </a:lnTo>
                  <a:lnTo>
                    <a:pt x="390" y="10643"/>
                  </a:lnTo>
                  <a:lnTo>
                    <a:pt x="488" y="10668"/>
                  </a:lnTo>
                  <a:lnTo>
                    <a:pt x="16319" y="10668"/>
                  </a:lnTo>
                  <a:lnTo>
                    <a:pt x="16319" y="10668"/>
                  </a:lnTo>
                  <a:lnTo>
                    <a:pt x="16416" y="10643"/>
                  </a:lnTo>
                  <a:lnTo>
                    <a:pt x="16513" y="10619"/>
                  </a:lnTo>
                  <a:lnTo>
                    <a:pt x="16611" y="10570"/>
                  </a:lnTo>
                  <a:lnTo>
                    <a:pt x="16684" y="10522"/>
                  </a:lnTo>
                  <a:lnTo>
                    <a:pt x="16733" y="10448"/>
                  </a:lnTo>
                  <a:lnTo>
                    <a:pt x="16781" y="10375"/>
                  </a:lnTo>
                  <a:lnTo>
                    <a:pt x="16806" y="10278"/>
                  </a:lnTo>
                  <a:lnTo>
                    <a:pt x="16806" y="10181"/>
                  </a:lnTo>
                  <a:lnTo>
                    <a:pt x="16806" y="487"/>
                  </a:lnTo>
                  <a:lnTo>
                    <a:pt x="16806" y="487"/>
                  </a:lnTo>
                  <a:lnTo>
                    <a:pt x="16806" y="390"/>
                  </a:lnTo>
                  <a:lnTo>
                    <a:pt x="16781" y="292"/>
                  </a:lnTo>
                  <a:lnTo>
                    <a:pt x="16733" y="219"/>
                  </a:lnTo>
                  <a:lnTo>
                    <a:pt x="16684" y="146"/>
                  </a:lnTo>
                  <a:lnTo>
                    <a:pt x="16611" y="73"/>
                  </a:lnTo>
                  <a:lnTo>
                    <a:pt x="16513" y="25"/>
                  </a:lnTo>
                  <a:lnTo>
                    <a:pt x="16416" y="0"/>
                  </a:lnTo>
                  <a:lnTo>
                    <a:pt x="16319" y="0"/>
                  </a:lnTo>
                  <a:lnTo>
                    <a:pt x="16319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8" name="Google Shape;908;p49"/>
            <p:cNvSpPr/>
            <p:nvPr/>
          </p:nvSpPr>
          <p:spPr>
            <a:xfrm>
              <a:off x="5490475" y="3681900"/>
              <a:ext cx="24375" cy="25000"/>
            </a:xfrm>
            <a:custGeom>
              <a:avLst/>
              <a:gdLst/>
              <a:ahLst/>
              <a:cxnLst/>
              <a:rect l="l" t="t" r="r" b="b"/>
              <a:pathLst>
                <a:path w="975" h="1000" fill="none" extrusionOk="0">
                  <a:moveTo>
                    <a:pt x="974" y="999"/>
                  </a:moveTo>
                  <a:lnTo>
                    <a:pt x="974" y="488"/>
                  </a:lnTo>
                  <a:lnTo>
                    <a:pt x="974" y="488"/>
                  </a:lnTo>
                  <a:lnTo>
                    <a:pt x="974" y="390"/>
                  </a:lnTo>
                  <a:lnTo>
                    <a:pt x="926" y="293"/>
                  </a:lnTo>
                  <a:lnTo>
                    <a:pt x="901" y="220"/>
                  </a:lnTo>
                  <a:lnTo>
                    <a:pt x="828" y="147"/>
                  </a:lnTo>
                  <a:lnTo>
                    <a:pt x="755" y="74"/>
                  </a:lnTo>
                  <a:lnTo>
                    <a:pt x="682" y="49"/>
                  </a:lnTo>
                  <a:lnTo>
                    <a:pt x="585" y="1"/>
                  </a:lnTo>
                  <a:lnTo>
                    <a:pt x="487" y="1"/>
                  </a:lnTo>
                  <a:lnTo>
                    <a:pt x="487" y="1"/>
                  </a:lnTo>
                  <a:lnTo>
                    <a:pt x="390" y="1"/>
                  </a:lnTo>
                  <a:lnTo>
                    <a:pt x="292" y="49"/>
                  </a:lnTo>
                  <a:lnTo>
                    <a:pt x="219" y="74"/>
                  </a:lnTo>
                  <a:lnTo>
                    <a:pt x="146" y="147"/>
                  </a:lnTo>
                  <a:lnTo>
                    <a:pt x="73" y="220"/>
                  </a:lnTo>
                  <a:lnTo>
                    <a:pt x="49" y="293"/>
                  </a:lnTo>
                  <a:lnTo>
                    <a:pt x="0" y="390"/>
                  </a:lnTo>
                  <a:lnTo>
                    <a:pt x="0" y="488"/>
                  </a:lnTo>
                  <a:lnTo>
                    <a:pt x="0" y="999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9" name="Google Shape;909;p49"/>
            <p:cNvSpPr/>
            <p:nvPr/>
          </p:nvSpPr>
          <p:spPr>
            <a:xfrm>
              <a:off x="5358350" y="3973550"/>
              <a:ext cx="60900" cy="81625"/>
            </a:xfrm>
            <a:custGeom>
              <a:avLst/>
              <a:gdLst/>
              <a:ahLst/>
              <a:cxnLst/>
              <a:rect l="l" t="t" r="r" b="b"/>
              <a:pathLst>
                <a:path w="2436" h="3265" fill="none" extrusionOk="0">
                  <a:moveTo>
                    <a:pt x="1340" y="1"/>
                  </a:moveTo>
                  <a:lnTo>
                    <a:pt x="49" y="2558"/>
                  </a:lnTo>
                  <a:lnTo>
                    <a:pt x="49" y="2558"/>
                  </a:lnTo>
                  <a:lnTo>
                    <a:pt x="24" y="2631"/>
                  </a:lnTo>
                  <a:lnTo>
                    <a:pt x="0" y="2728"/>
                  </a:lnTo>
                  <a:lnTo>
                    <a:pt x="0" y="2826"/>
                  </a:lnTo>
                  <a:lnTo>
                    <a:pt x="24" y="2923"/>
                  </a:lnTo>
                  <a:lnTo>
                    <a:pt x="73" y="2996"/>
                  </a:lnTo>
                  <a:lnTo>
                    <a:pt x="122" y="3094"/>
                  </a:lnTo>
                  <a:lnTo>
                    <a:pt x="195" y="3142"/>
                  </a:lnTo>
                  <a:lnTo>
                    <a:pt x="268" y="3215"/>
                  </a:lnTo>
                  <a:lnTo>
                    <a:pt x="268" y="3215"/>
                  </a:lnTo>
                  <a:lnTo>
                    <a:pt x="390" y="3240"/>
                  </a:lnTo>
                  <a:lnTo>
                    <a:pt x="487" y="3264"/>
                  </a:lnTo>
                  <a:lnTo>
                    <a:pt x="487" y="3264"/>
                  </a:lnTo>
                  <a:lnTo>
                    <a:pt x="633" y="3240"/>
                  </a:lnTo>
                  <a:lnTo>
                    <a:pt x="755" y="3191"/>
                  </a:lnTo>
                  <a:lnTo>
                    <a:pt x="853" y="3094"/>
                  </a:lnTo>
                  <a:lnTo>
                    <a:pt x="926" y="2996"/>
                  </a:lnTo>
                  <a:lnTo>
                    <a:pt x="2436" y="1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0" name="Google Shape;910;p49"/>
            <p:cNvSpPr/>
            <p:nvPr/>
          </p:nvSpPr>
          <p:spPr>
            <a:xfrm>
              <a:off x="5586050" y="3973550"/>
              <a:ext cx="60925" cy="81625"/>
            </a:xfrm>
            <a:custGeom>
              <a:avLst/>
              <a:gdLst/>
              <a:ahLst/>
              <a:cxnLst/>
              <a:rect l="l" t="t" r="r" b="b"/>
              <a:pathLst>
                <a:path w="2437" h="3265" fill="none" extrusionOk="0">
                  <a:moveTo>
                    <a:pt x="1" y="1"/>
                  </a:moveTo>
                  <a:lnTo>
                    <a:pt x="1511" y="2996"/>
                  </a:lnTo>
                  <a:lnTo>
                    <a:pt x="1511" y="2996"/>
                  </a:lnTo>
                  <a:lnTo>
                    <a:pt x="1584" y="3094"/>
                  </a:lnTo>
                  <a:lnTo>
                    <a:pt x="1681" y="3191"/>
                  </a:lnTo>
                  <a:lnTo>
                    <a:pt x="1803" y="3240"/>
                  </a:lnTo>
                  <a:lnTo>
                    <a:pt x="1949" y="3264"/>
                  </a:lnTo>
                  <a:lnTo>
                    <a:pt x="1949" y="3264"/>
                  </a:lnTo>
                  <a:lnTo>
                    <a:pt x="2047" y="3240"/>
                  </a:lnTo>
                  <a:lnTo>
                    <a:pt x="2168" y="3215"/>
                  </a:lnTo>
                  <a:lnTo>
                    <a:pt x="2168" y="3215"/>
                  </a:lnTo>
                  <a:lnTo>
                    <a:pt x="2241" y="3142"/>
                  </a:lnTo>
                  <a:lnTo>
                    <a:pt x="2315" y="3094"/>
                  </a:lnTo>
                  <a:lnTo>
                    <a:pt x="2363" y="2996"/>
                  </a:lnTo>
                  <a:lnTo>
                    <a:pt x="2412" y="2923"/>
                  </a:lnTo>
                  <a:lnTo>
                    <a:pt x="2436" y="2826"/>
                  </a:lnTo>
                  <a:lnTo>
                    <a:pt x="2436" y="2728"/>
                  </a:lnTo>
                  <a:lnTo>
                    <a:pt x="2412" y="2631"/>
                  </a:lnTo>
                  <a:lnTo>
                    <a:pt x="2388" y="2558"/>
                  </a:lnTo>
                  <a:lnTo>
                    <a:pt x="1097" y="1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1" name="Google Shape;911;p49"/>
            <p:cNvSpPr/>
            <p:nvPr/>
          </p:nvSpPr>
          <p:spPr>
            <a:xfrm>
              <a:off x="5316925" y="3731225"/>
              <a:ext cx="371450" cy="218000"/>
            </a:xfrm>
            <a:custGeom>
              <a:avLst/>
              <a:gdLst/>
              <a:ahLst/>
              <a:cxnLst/>
              <a:rect l="l" t="t" r="r" b="b"/>
              <a:pathLst>
                <a:path w="14858" h="8720" fill="none" extrusionOk="0">
                  <a:moveTo>
                    <a:pt x="1" y="0"/>
                  </a:moveTo>
                  <a:lnTo>
                    <a:pt x="1" y="8719"/>
                  </a:lnTo>
                  <a:lnTo>
                    <a:pt x="14857" y="8719"/>
                  </a:lnTo>
                  <a:lnTo>
                    <a:pt x="14857" y="0"/>
                  </a:lnTo>
                  <a:lnTo>
                    <a:pt x="1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2" name="Google Shape;912;p49"/>
            <p:cNvSpPr/>
            <p:nvPr/>
          </p:nvSpPr>
          <p:spPr>
            <a:xfrm>
              <a:off x="5380250" y="3784800"/>
              <a:ext cx="230200" cy="115725"/>
            </a:xfrm>
            <a:custGeom>
              <a:avLst/>
              <a:gdLst/>
              <a:ahLst/>
              <a:cxnLst/>
              <a:rect l="l" t="t" r="r" b="b"/>
              <a:pathLst>
                <a:path w="9208" h="4629" fill="none" extrusionOk="0">
                  <a:moveTo>
                    <a:pt x="9207" y="1"/>
                  </a:moveTo>
                  <a:lnTo>
                    <a:pt x="5213" y="3995"/>
                  </a:lnTo>
                  <a:lnTo>
                    <a:pt x="5213" y="3995"/>
                  </a:lnTo>
                  <a:lnTo>
                    <a:pt x="5140" y="4044"/>
                  </a:lnTo>
                  <a:lnTo>
                    <a:pt x="5067" y="4092"/>
                  </a:lnTo>
                  <a:lnTo>
                    <a:pt x="4969" y="4117"/>
                  </a:lnTo>
                  <a:lnTo>
                    <a:pt x="4872" y="4141"/>
                  </a:lnTo>
                  <a:lnTo>
                    <a:pt x="4774" y="4117"/>
                  </a:lnTo>
                  <a:lnTo>
                    <a:pt x="4677" y="4092"/>
                  </a:lnTo>
                  <a:lnTo>
                    <a:pt x="4604" y="4044"/>
                  </a:lnTo>
                  <a:lnTo>
                    <a:pt x="4531" y="3995"/>
                  </a:lnTo>
                  <a:lnTo>
                    <a:pt x="2582" y="2046"/>
                  </a:lnTo>
                  <a:lnTo>
                    <a:pt x="1" y="4628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3" name="Google Shape;913;p49"/>
            <p:cNvSpPr/>
            <p:nvPr/>
          </p:nvSpPr>
          <p:spPr>
            <a:xfrm>
              <a:off x="5547700" y="3779925"/>
              <a:ext cx="68825" cy="68825"/>
            </a:xfrm>
            <a:custGeom>
              <a:avLst/>
              <a:gdLst/>
              <a:ahLst/>
              <a:cxnLst/>
              <a:rect l="l" t="t" r="r" b="b"/>
              <a:pathLst>
                <a:path w="2753" h="2753" fill="none" extrusionOk="0">
                  <a:moveTo>
                    <a:pt x="0" y="1"/>
                  </a:moveTo>
                  <a:lnTo>
                    <a:pt x="2265" y="1"/>
                  </a:lnTo>
                  <a:lnTo>
                    <a:pt x="2265" y="1"/>
                  </a:lnTo>
                  <a:lnTo>
                    <a:pt x="2363" y="1"/>
                  </a:lnTo>
                  <a:lnTo>
                    <a:pt x="2460" y="25"/>
                  </a:lnTo>
                  <a:lnTo>
                    <a:pt x="2533" y="74"/>
                  </a:lnTo>
                  <a:lnTo>
                    <a:pt x="2606" y="147"/>
                  </a:lnTo>
                  <a:lnTo>
                    <a:pt x="2680" y="220"/>
                  </a:lnTo>
                  <a:lnTo>
                    <a:pt x="2728" y="293"/>
                  </a:lnTo>
                  <a:lnTo>
                    <a:pt x="2753" y="390"/>
                  </a:lnTo>
                  <a:lnTo>
                    <a:pt x="2753" y="488"/>
                  </a:lnTo>
                  <a:lnTo>
                    <a:pt x="2753" y="2753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14" name="Google Shape;914;p49"/>
          <p:cNvGrpSpPr/>
          <p:nvPr/>
        </p:nvGrpSpPr>
        <p:grpSpPr>
          <a:xfrm>
            <a:off x="4846073" y="3182482"/>
            <a:ext cx="393060" cy="393060"/>
            <a:chOff x="5941025" y="3634400"/>
            <a:chExt cx="467650" cy="467650"/>
          </a:xfrm>
        </p:grpSpPr>
        <p:sp>
          <p:nvSpPr>
            <p:cNvPr id="915" name="Google Shape;915;p49"/>
            <p:cNvSpPr/>
            <p:nvPr/>
          </p:nvSpPr>
          <p:spPr>
            <a:xfrm>
              <a:off x="5941025" y="3634400"/>
              <a:ext cx="467650" cy="467650"/>
            </a:xfrm>
            <a:custGeom>
              <a:avLst/>
              <a:gdLst/>
              <a:ahLst/>
              <a:cxnLst/>
              <a:rect l="l" t="t" r="r" b="b"/>
              <a:pathLst>
                <a:path w="18706" h="18706" fill="none" extrusionOk="0">
                  <a:moveTo>
                    <a:pt x="9353" y="1"/>
                  </a:moveTo>
                  <a:lnTo>
                    <a:pt x="9353" y="1"/>
                  </a:lnTo>
                  <a:lnTo>
                    <a:pt x="8866" y="25"/>
                  </a:lnTo>
                  <a:lnTo>
                    <a:pt x="8403" y="50"/>
                  </a:lnTo>
                  <a:lnTo>
                    <a:pt x="7940" y="123"/>
                  </a:lnTo>
                  <a:lnTo>
                    <a:pt x="7478" y="196"/>
                  </a:lnTo>
                  <a:lnTo>
                    <a:pt x="7015" y="293"/>
                  </a:lnTo>
                  <a:lnTo>
                    <a:pt x="6577" y="439"/>
                  </a:lnTo>
                  <a:lnTo>
                    <a:pt x="6138" y="585"/>
                  </a:lnTo>
                  <a:lnTo>
                    <a:pt x="5724" y="732"/>
                  </a:lnTo>
                  <a:lnTo>
                    <a:pt x="5310" y="926"/>
                  </a:lnTo>
                  <a:lnTo>
                    <a:pt x="4896" y="1146"/>
                  </a:lnTo>
                  <a:lnTo>
                    <a:pt x="4506" y="1365"/>
                  </a:lnTo>
                  <a:lnTo>
                    <a:pt x="4117" y="1608"/>
                  </a:lnTo>
                  <a:lnTo>
                    <a:pt x="3751" y="1876"/>
                  </a:lnTo>
                  <a:lnTo>
                    <a:pt x="3410" y="2144"/>
                  </a:lnTo>
                  <a:lnTo>
                    <a:pt x="3069" y="2436"/>
                  </a:lnTo>
                  <a:lnTo>
                    <a:pt x="2753" y="2753"/>
                  </a:lnTo>
                  <a:lnTo>
                    <a:pt x="2436" y="3070"/>
                  </a:lnTo>
                  <a:lnTo>
                    <a:pt x="2144" y="3411"/>
                  </a:lnTo>
                  <a:lnTo>
                    <a:pt x="1876" y="3752"/>
                  </a:lnTo>
                  <a:lnTo>
                    <a:pt x="1608" y="4117"/>
                  </a:lnTo>
                  <a:lnTo>
                    <a:pt x="1365" y="4507"/>
                  </a:lnTo>
                  <a:lnTo>
                    <a:pt x="1145" y="4896"/>
                  </a:lnTo>
                  <a:lnTo>
                    <a:pt x="926" y="5310"/>
                  </a:lnTo>
                  <a:lnTo>
                    <a:pt x="731" y="5724"/>
                  </a:lnTo>
                  <a:lnTo>
                    <a:pt x="585" y="6138"/>
                  </a:lnTo>
                  <a:lnTo>
                    <a:pt x="439" y="6577"/>
                  </a:lnTo>
                  <a:lnTo>
                    <a:pt x="293" y="7015"/>
                  </a:lnTo>
                  <a:lnTo>
                    <a:pt x="196" y="7478"/>
                  </a:lnTo>
                  <a:lnTo>
                    <a:pt x="123" y="7941"/>
                  </a:lnTo>
                  <a:lnTo>
                    <a:pt x="49" y="8403"/>
                  </a:lnTo>
                  <a:lnTo>
                    <a:pt x="25" y="8866"/>
                  </a:lnTo>
                  <a:lnTo>
                    <a:pt x="1" y="9353"/>
                  </a:lnTo>
                  <a:lnTo>
                    <a:pt x="1" y="9353"/>
                  </a:lnTo>
                  <a:lnTo>
                    <a:pt x="25" y="9840"/>
                  </a:lnTo>
                  <a:lnTo>
                    <a:pt x="49" y="10303"/>
                  </a:lnTo>
                  <a:lnTo>
                    <a:pt x="123" y="10766"/>
                  </a:lnTo>
                  <a:lnTo>
                    <a:pt x="196" y="11229"/>
                  </a:lnTo>
                  <a:lnTo>
                    <a:pt x="293" y="11691"/>
                  </a:lnTo>
                  <a:lnTo>
                    <a:pt x="439" y="12130"/>
                  </a:lnTo>
                  <a:lnTo>
                    <a:pt x="585" y="12568"/>
                  </a:lnTo>
                  <a:lnTo>
                    <a:pt x="731" y="12982"/>
                  </a:lnTo>
                  <a:lnTo>
                    <a:pt x="926" y="13396"/>
                  </a:lnTo>
                  <a:lnTo>
                    <a:pt x="1145" y="13810"/>
                  </a:lnTo>
                  <a:lnTo>
                    <a:pt x="1365" y="14200"/>
                  </a:lnTo>
                  <a:lnTo>
                    <a:pt x="1608" y="14590"/>
                  </a:lnTo>
                  <a:lnTo>
                    <a:pt x="1876" y="14955"/>
                  </a:lnTo>
                  <a:lnTo>
                    <a:pt x="2144" y="15296"/>
                  </a:lnTo>
                  <a:lnTo>
                    <a:pt x="2436" y="15637"/>
                  </a:lnTo>
                  <a:lnTo>
                    <a:pt x="2753" y="15953"/>
                  </a:lnTo>
                  <a:lnTo>
                    <a:pt x="3069" y="16270"/>
                  </a:lnTo>
                  <a:lnTo>
                    <a:pt x="3410" y="16562"/>
                  </a:lnTo>
                  <a:lnTo>
                    <a:pt x="3751" y="16830"/>
                  </a:lnTo>
                  <a:lnTo>
                    <a:pt x="4117" y="17098"/>
                  </a:lnTo>
                  <a:lnTo>
                    <a:pt x="4506" y="17342"/>
                  </a:lnTo>
                  <a:lnTo>
                    <a:pt x="4896" y="17561"/>
                  </a:lnTo>
                  <a:lnTo>
                    <a:pt x="5310" y="17780"/>
                  </a:lnTo>
                  <a:lnTo>
                    <a:pt x="5724" y="17975"/>
                  </a:lnTo>
                  <a:lnTo>
                    <a:pt x="6138" y="18121"/>
                  </a:lnTo>
                  <a:lnTo>
                    <a:pt x="6577" y="18267"/>
                  </a:lnTo>
                  <a:lnTo>
                    <a:pt x="7015" y="18413"/>
                  </a:lnTo>
                  <a:lnTo>
                    <a:pt x="7478" y="18511"/>
                  </a:lnTo>
                  <a:lnTo>
                    <a:pt x="7940" y="18584"/>
                  </a:lnTo>
                  <a:lnTo>
                    <a:pt x="8403" y="18657"/>
                  </a:lnTo>
                  <a:lnTo>
                    <a:pt x="8866" y="18681"/>
                  </a:lnTo>
                  <a:lnTo>
                    <a:pt x="9353" y="18706"/>
                  </a:lnTo>
                  <a:lnTo>
                    <a:pt x="9353" y="18706"/>
                  </a:lnTo>
                  <a:lnTo>
                    <a:pt x="9840" y="18681"/>
                  </a:lnTo>
                  <a:lnTo>
                    <a:pt x="10303" y="18657"/>
                  </a:lnTo>
                  <a:lnTo>
                    <a:pt x="10766" y="18584"/>
                  </a:lnTo>
                  <a:lnTo>
                    <a:pt x="11228" y="18511"/>
                  </a:lnTo>
                  <a:lnTo>
                    <a:pt x="11691" y="18413"/>
                  </a:lnTo>
                  <a:lnTo>
                    <a:pt x="12130" y="18267"/>
                  </a:lnTo>
                  <a:lnTo>
                    <a:pt x="12568" y="18121"/>
                  </a:lnTo>
                  <a:lnTo>
                    <a:pt x="12982" y="17975"/>
                  </a:lnTo>
                  <a:lnTo>
                    <a:pt x="13396" y="17780"/>
                  </a:lnTo>
                  <a:lnTo>
                    <a:pt x="13810" y="17561"/>
                  </a:lnTo>
                  <a:lnTo>
                    <a:pt x="14200" y="17342"/>
                  </a:lnTo>
                  <a:lnTo>
                    <a:pt x="14589" y="17098"/>
                  </a:lnTo>
                  <a:lnTo>
                    <a:pt x="14955" y="16830"/>
                  </a:lnTo>
                  <a:lnTo>
                    <a:pt x="15296" y="16562"/>
                  </a:lnTo>
                  <a:lnTo>
                    <a:pt x="15637" y="16270"/>
                  </a:lnTo>
                  <a:lnTo>
                    <a:pt x="15953" y="15953"/>
                  </a:lnTo>
                  <a:lnTo>
                    <a:pt x="16270" y="15637"/>
                  </a:lnTo>
                  <a:lnTo>
                    <a:pt x="16562" y="15296"/>
                  </a:lnTo>
                  <a:lnTo>
                    <a:pt x="16830" y="14955"/>
                  </a:lnTo>
                  <a:lnTo>
                    <a:pt x="17098" y="14590"/>
                  </a:lnTo>
                  <a:lnTo>
                    <a:pt x="17341" y="14200"/>
                  </a:lnTo>
                  <a:lnTo>
                    <a:pt x="17561" y="13810"/>
                  </a:lnTo>
                  <a:lnTo>
                    <a:pt x="17780" y="13396"/>
                  </a:lnTo>
                  <a:lnTo>
                    <a:pt x="17975" y="12982"/>
                  </a:lnTo>
                  <a:lnTo>
                    <a:pt x="18121" y="12568"/>
                  </a:lnTo>
                  <a:lnTo>
                    <a:pt x="18267" y="12130"/>
                  </a:lnTo>
                  <a:lnTo>
                    <a:pt x="18413" y="11691"/>
                  </a:lnTo>
                  <a:lnTo>
                    <a:pt x="18511" y="11229"/>
                  </a:lnTo>
                  <a:lnTo>
                    <a:pt x="18584" y="10766"/>
                  </a:lnTo>
                  <a:lnTo>
                    <a:pt x="18657" y="10303"/>
                  </a:lnTo>
                  <a:lnTo>
                    <a:pt x="18681" y="9840"/>
                  </a:lnTo>
                  <a:lnTo>
                    <a:pt x="18705" y="9353"/>
                  </a:lnTo>
                  <a:lnTo>
                    <a:pt x="18705" y="9353"/>
                  </a:lnTo>
                  <a:lnTo>
                    <a:pt x="18681" y="8866"/>
                  </a:lnTo>
                  <a:lnTo>
                    <a:pt x="18657" y="8403"/>
                  </a:lnTo>
                  <a:lnTo>
                    <a:pt x="18584" y="7941"/>
                  </a:lnTo>
                  <a:lnTo>
                    <a:pt x="18511" y="7478"/>
                  </a:lnTo>
                  <a:lnTo>
                    <a:pt x="18413" y="7015"/>
                  </a:lnTo>
                  <a:lnTo>
                    <a:pt x="18267" y="6577"/>
                  </a:lnTo>
                  <a:lnTo>
                    <a:pt x="18121" y="6138"/>
                  </a:lnTo>
                  <a:lnTo>
                    <a:pt x="17975" y="5724"/>
                  </a:lnTo>
                  <a:lnTo>
                    <a:pt x="17780" y="5310"/>
                  </a:lnTo>
                  <a:lnTo>
                    <a:pt x="17561" y="4896"/>
                  </a:lnTo>
                  <a:lnTo>
                    <a:pt x="17341" y="4507"/>
                  </a:lnTo>
                  <a:lnTo>
                    <a:pt x="17098" y="4117"/>
                  </a:lnTo>
                  <a:lnTo>
                    <a:pt x="16830" y="3752"/>
                  </a:lnTo>
                  <a:lnTo>
                    <a:pt x="16562" y="3411"/>
                  </a:lnTo>
                  <a:lnTo>
                    <a:pt x="16270" y="3070"/>
                  </a:lnTo>
                  <a:lnTo>
                    <a:pt x="15953" y="2753"/>
                  </a:lnTo>
                  <a:lnTo>
                    <a:pt x="15637" y="2436"/>
                  </a:lnTo>
                  <a:lnTo>
                    <a:pt x="15296" y="2144"/>
                  </a:lnTo>
                  <a:lnTo>
                    <a:pt x="14955" y="1876"/>
                  </a:lnTo>
                  <a:lnTo>
                    <a:pt x="14589" y="1608"/>
                  </a:lnTo>
                  <a:lnTo>
                    <a:pt x="14200" y="1365"/>
                  </a:lnTo>
                  <a:lnTo>
                    <a:pt x="13810" y="1146"/>
                  </a:lnTo>
                  <a:lnTo>
                    <a:pt x="13396" y="926"/>
                  </a:lnTo>
                  <a:lnTo>
                    <a:pt x="12982" y="732"/>
                  </a:lnTo>
                  <a:lnTo>
                    <a:pt x="12568" y="585"/>
                  </a:lnTo>
                  <a:lnTo>
                    <a:pt x="12130" y="439"/>
                  </a:lnTo>
                  <a:lnTo>
                    <a:pt x="11691" y="293"/>
                  </a:lnTo>
                  <a:lnTo>
                    <a:pt x="11228" y="196"/>
                  </a:lnTo>
                  <a:lnTo>
                    <a:pt x="10766" y="123"/>
                  </a:lnTo>
                  <a:lnTo>
                    <a:pt x="10303" y="50"/>
                  </a:lnTo>
                  <a:lnTo>
                    <a:pt x="9840" y="25"/>
                  </a:lnTo>
                  <a:lnTo>
                    <a:pt x="9353" y="1"/>
                  </a:lnTo>
                  <a:lnTo>
                    <a:pt x="9353" y="1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6" name="Google Shape;916;p49"/>
            <p:cNvSpPr/>
            <p:nvPr/>
          </p:nvSpPr>
          <p:spPr>
            <a:xfrm>
              <a:off x="6211975" y="3753150"/>
              <a:ext cx="19525" cy="18900"/>
            </a:xfrm>
            <a:custGeom>
              <a:avLst/>
              <a:gdLst/>
              <a:ahLst/>
              <a:cxnLst/>
              <a:rect l="l" t="t" r="r" b="b"/>
              <a:pathLst>
                <a:path w="781" h="756" fill="none" extrusionOk="0">
                  <a:moveTo>
                    <a:pt x="585" y="0"/>
                  </a:moveTo>
                  <a:lnTo>
                    <a:pt x="585" y="0"/>
                  </a:lnTo>
                  <a:lnTo>
                    <a:pt x="658" y="24"/>
                  </a:lnTo>
                  <a:lnTo>
                    <a:pt x="707" y="49"/>
                  </a:lnTo>
                  <a:lnTo>
                    <a:pt x="756" y="122"/>
                  </a:lnTo>
                  <a:lnTo>
                    <a:pt x="780" y="195"/>
                  </a:lnTo>
                  <a:lnTo>
                    <a:pt x="780" y="195"/>
                  </a:lnTo>
                  <a:lnTo>
                    <a:pt x="756" y="268"/>
                  </a:lnTo>
                  <a:lnTo>
                    <a:pt x="707" y="390"/>
                  </a:lnTo>
                  <a:lnTo>
                    <a:pt x="658" y="487"/>
                  </a:lnTo>
                  <a:lnTo>
                    <a:pt x="585" y="560"/>
                  </a:lnTo>
                  <a:lnTo>
                    <a:pt x="585" y="560"/>
                  </a:lnTo>
                  <a:lnTo>
                    <a:pt x="488" y="633"/>
                  </a:lnTo>
                  <a:lnTo>
                    <a:pt x="390" y="706"/>
                  </a:lnTo>
                  <a:lnTo>
                    <a:pt x="293" y="755"/>
                  </a:lnTo>
                  <a:lnTo>
                    <a:pt x="196" y="755"/>
                  </a:lnTo>
                  <a:lnTo>
                    <a:pt x="196" y="755"/>
                  </a:lnTo>
                  <a:lnTo>
                    <a:pt x="122" y="755"/>
                  </a:lnTo>
                  <a:lnTo>
                    <a:pt x="74" y="706"/>
                  </a:lnTo>
                  <a:lnTo>
                    <a:pt x="25" y="633"/>
                  </a:lnTo>
                  <a:lnTo>
                    <a:pt x="1" y="560"/>
                  </a:lnTo>
                  <a:lnTo>
                    <a:pt x="1" y="560"/>
                  </a:lnTo>
                  <a:lnTo>
                    <a:pt x="25" y="487"/>
                  </a:lnTo>
                  <a:lnTo>
                    <a:pt x="74" y="390"/>
                  </a:lnTo>
                  <a:lnTo>
                    <a:pt x="122" y="268"/>
                  </a:lnTo>
                  <a:lnTo>
                    <a:pt x="196" y="195"/>
                  </a:lnTo>
                  <a:lnTo>
                    <a:pt x="196" y="195"/>
                  </a:lnTo>
                  <a:lnTo>
                    <a:pt x="293" y="122"/>
                  </a:lnTo>
                  <a:lnTo>
                    <a:pt x="390" y="49"/>
                  </a:lnTo>
                  <a:lnTo>
                    <a:pt x="488" y="24"/>
                  </a:lnTo>
                  <a:lnTo>
                    <a:pt x="585" y="0"/>
                  </a:lnTo>
                  <a:lnTo>
                    <a:pt x="585" y="0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7" name="Google Shape;917;p49"/>
            <p:cNvSpPr/>
            <p:nvPr/>
          </p:nvSpPr>
          <p:spPr>
            <a:xfrm>
              <a:off x="5943475" y="3695900"/>
              <a:ext cx="177800" cy="351350"/>
            </a:xfrm>
            <a:custGeom>
              <a:avLst/>
              <a:gdLst/>
              <a:ahLst/>
              <a:cxnLst/>
              <a:rect l="l" t="t" r="r" b="b"/>
              <a:pathLst>
                <a:path w="7112" h="14054" fill="none" extrusionOk="0">
                  <a:moveTo>
                    <a:pt x="2582" y="780"/>
                  </a:moveTo>
                  <a:lnTo>
                    <a:pt x="2582" y="780"/>
                  </a:lnTo>
                  <a:lnTo>
                    <a:pt x="2752" y="780"/>
                  </a:lnTo>
                  <a:lnTo>
                    <a:pt x="2752" y="780"/>
                  </a:lnTo>
                  <a:lnTo>
                    <a:pt x="2996" y="780"/>
                  </a:lnTo>
                  <a:lnTo>
                    <a:pt x="3215" y="829"/>
                  </a:lnTo>
                  <a:lnTo>
                    <a:pt x="3386" y="878"/>
                  </a:lnTo>
                  <a:lnTo>
                    <a:pt x="3507" y="951"/>
                  </a:lnTo>
                  <a:lnTo>
                    <a:pt x="3507" y="951"/>
                  </a:lnTo>
                  <a:lnTo>
                    <a:pt x="3605" y="1024"/>
                  </a:lnTo>
                  <a:lnTo>
                    <a:pt x="3702" y="1048"/>
                  </a:lnTo>
                  <a:lnTo>
                    <a:pt x="3800" y="1024"/>
                  </a:lnTo>
                  <a:lnTo>
                    <a:pt x="3897" y="951"/>
                  </a:lnTo>
                  <a:lnTo>
                    <a:pt x="3897" y="951"/>
                  </a:lnTo>
                  <a:lnTo>
                    <a:pt x="3970" y="878"/>
                  </a:lnTo>
                  <a:lnTo>
                    <a:pt x="4092" y="829"/>
                  </a:lnTo>
                  <a:lnTo>
                    <a:pt x="4189" y="780"/>
                  </a:lnTo>
                  <a:lnTo>
                    <a:pt x="4262" y="780"/>
                  </a:lnTo>
                  <a:lnTo>
                    <a:pt x="4262" y="780"/>
                  </a:lnTo>
                  <a:lnTo>
                    <a:pt x="4384" y="731"/>
                  </a:lnTo>
                  <a:lnTo>
                    <a:pt x="4506" y="658"/>
                  </a:lnTo>
                  <a:lnTo>
                    <a:pt x="4676" y="537"/>
                  </a:lnTo>
                  <a:lnTo>
                    <a:pt x="4847" y="390"/>
                  </a:lnTo>
                  <a:lnTo>
                    <a:pt x="4847" y="390"/>
                  </a:lnTo>
                  <a:lnTo>
                    <a:pt x="5042" y="244"/>
                  </a:lnTo>
                  <a:lnTo>
                    <a:pt x="5285" y="123"/>
                  </a:lnTo>
                  <a:lnTo>
                    <a:pt x="5529" y="49"/>
                  </a:lnTo>
                  <a:lnTo>
                    <a:pt x="5797" y="1"/>
                  </a:lnTo>
                  <a:lnTo>
                    <a:pt x="5797" y="1"/>
                  </a:lnTo>
                  <a:lnTo>
                    <a:pt x="5894" y="25"/>
                  </a:lnTo>
                  <a:lnTo>
                    <a:pt x="5992" y="49"/>
                  </a:lnTo>
                  <a:lnTo>
                    <a:pt x="6040" y="74"/>
                  </a:lnTo>
                  <a:lnTo>
                    <a:pt x="6089" y="123"/>
                  </a:lnTo>
                  <a:lnTo>
                    <a:pt x="6089" y="171"/>
                  </a:lnTo>
                  <a:lnTo>
                    <a:pt x="6089" y="244"/>
                  </a:lnTo>
                  <a:lnTo>
                    <a:pt x="6040" y="317"/>
                  </a:lnTo>
                  <a:lnTo>
                    <a:pt x="5992" y="390"/>
                  </a:lnTo>
                  <a:lnTo>
                    <a:pt x="5992" y="390"/>
                  </a:lnTo>
                  <a:lnTo>
                    <a:pt x="5845" y="561"/>
                  </a:lnTo>
                  <a:lnTo>
                    <a:pt x="5772" y="707"/>
                  </a:lnTo>
                  <a:lnTo>
                    <a:pt x="5748" y="853"/>
                  </a:lnTo>
                  <a:lnTo>
                    <a:pt x="5772" y="926"/>
                  </a:lnTo>
                  <a:lnTo>
                    <a:pt x="5797" y="951"/>
                  </a:lnTo>
                  <a:lnTo>
                    <a:pt x="5797" y="951"/>
                  </a:lnTo>
                  <a:lnTo>
                    <a:pt x="5870" y="1048"/>
                  </a:lnTo>
                  <a:lnTo>
                    <a:pt x="5918" y="1145"/>
                  </a:lnTo>
                  <a:lnTo>
                    <a:pt x="5967" y="1243"/>
                  </a:lnTo>
                  <a:lnTo>
                    <a:pt x="5992" y="1340"/>
                  </a:lnTo>
                  <a:lnTo>
                    <a:pt x="5992" y="1340"/>
                  </a:lnTo>
                  <a:lnTo>
                    <a:pt x="5967" y="1438"/>
                  </a:lnTo>
                  <a:lnTo>
                    <a:pt x="5918" y="1535"/>
                  </a:lnTo>
                  <a:lnTo>
                    <a:pt x="5870" y="1633"/>
                  </a:lnTo>
                  <a:lnTo>
                    <a:pt x="5797" y="1730"/>
                  </a:lnTo>
                  <a:lnTo>
                    <a:pt x="5797" y="1730"/>
                  </a:lnTo>
                  <a:lnTo>
                    <a:pt x="5748" y="1754"/>
                  </a:lnTo>
                  <a:lnTo>
                    <a:pt x="5699" y="1754"/>
                  </a:lnTo>
                  <a:lnTo>
                    <a:pt x="5553" y="1754"/>
                  </a:lnTo>
                  <a:lnTo>
                    <a:pt x="5383" y="1657"/>
                  </a:lnTo>
                  <a:lnTo>
                    <a:pt x="5212" y="1535"/>
                  </a:lnTo>
                  <a:lnTo>
                    <a:pt x="5212" y="1535"/>
                  </a:lnTo>
                  <a:lnTo>
                    <a:pt x="5066" y="1389"/>
                  </a:lnTo>
                  <a:lnTo>
                    <a:pt x="4896" y="1316"/>
                  </a:lnTo>
                  <a:lnTo>
                    <a:pt x="4749" y="1292"/>
                  </a:lnTo>
                  <a:lnTo>
                    <a:pt x="4701" y="1316"/>
                  </a:lnTo>
                  <a:lnTo>
                    <a:pt x="4652" y="1340"/>
                  </a:lnTo>
                  <a:lnTo>
                    <a:pt x="4652" y="1340"/>
                  </a:lnTo>
                  <a:lnTo>
                    <a:pt x="4555" y="1413"/>
                  </a:lnTo>
                  <a:lnTo>
                    <a:pt x="4457" y="1486"/>
                  </a:lnTo>
                  <a:lnTo>
                    <a:pt x="4360" y="1511"/>
                  </a:lnTo>
                  <a:lnTo>
                    <a:pt x="4262" y="1535"/>
                  </a:lnTo>
                  <a:lnTo>
                    <a:pt x="4262" y="1535"/>
                  </a:lnTo>
                  <a:lnTo>
                    <a:pt x="4116" y="1559"/>
                  </a:lnTo>
                  <a:lnTo>
                    <a:pt x="4043" y="1584"/>
                  </a:lnTo>
                  <a:lnTo>
                    <a:pt x="3994" y="1633"/>
                  </a:lnTo>
                  <a:lnTo>
                    <a:pt x="3994" y="1633"/>
                  </a:lnTo>
                  <a:lnTo>
                    <a:pt x="3946" y="1657"/>
                  </a:lnTo>
                  <a:lnTo>
                    <a:pt x="3873" y="1681"/>
                  </a:lnTo>
                  <a:lnTo>
                    <a:pt x="3702" y="1730"/>
                  </a:lnTo>
                  <a:lnTo>
                    <a:pt x="3702" y="1730"/>
                  </a:lnTo>
                  <a:lnTo>
                    <a:pt x="3605" y="1730"/>
                  </a:lnTo>
                  <a:lnTo>
                    <a:pt x="3507" y="1779"/>
                  </a:lnTo>
                  <a:lnTo>
                    <a:pt x="3410" y="1827"/>
                  </a:lnTo>
                  <a:lnTo>
                    <a:pt x="3312" y="1900"/>
                  </a:lnTo>
                  <a:lnTo>
                    <a:pt x="3312" y="1900"/>
                  </a:lnTo>
                  <a:lnTo>
                    <a:pt x="3288" y="1949"/>
                  </a:lnTo>
                  <a:lnTo>
                    <a:pt x="3288" y="2022"/>
                  </a:lnTo>
                  <a:lnTo>
                    <a:pt x="3288" y="2144"/>
                  </a:lnTo>
                  <a:lnTo>
                    <a:pt x="3386" y="2314"/>
                  </a:lnTo>
                  <a:lnTo>
                    <a:pt x="3507" y="2485"/>
                  </a:lnTo>
                  <a:lnTo>
                    <a:pt x="3507" y="2485"/>
                  </a:lnTo>
                  <a:lnTo>
                    <a:pt x="3605" y="2558"/>
                  </a:lnTo>
                  <a:lnTo>
                    <a:pt x="3702" y="2582"/>
                  </a:lnTo>
                  <a:lnTo>
                    <a:pt x="3800" y="2607"/>
                  </a:lnTo>
                  <a:lnTo>
                    <a:pt x="3921" y="2607"/>
                  </a:lnTo>
                  <a:lnTo>
                    <a:pt x="4043" y="2582"/>
                  </a:lnTo>
                  <a:lnTo>
                    <a:pt x="4141" y="2534"/>
                  </a:lnTo>
                  <a:lnTo>
                    <a:pt x="4262" y="2461"/>
                  </a:lnTo>
                  <a:lnTo>
                    <a:pt x="4360" y="2388"/>
                  </a:lnTo>
                  <a:lnTo>
                    <a:pt x="4360" y="2388"/>
                  </a:lnTo>
                  <a:lnTo>
                    <a:pt x="4555" y="2193"/>
                  </a:lnTo>
                  <a:lnTo>
                    <a:pt x="4749" y="2047"/>
                  </a:lnTo>
                  <a:lnTo>
                    <a:pt x="4920" y="1949"/>
                  </a:lnTo>
                  <a:lnTo>
                    <a:pt x="5042" y="1900"/>
                  </a:lnTo>
                  <a:lnTo>
                    <a:pt x="5042" y="1900"/>
                  </a:lnTo>
                  <a:lnTo>
                    <a:pt x="5115" y="1925"/>
                  </a:lnTo>
                  <a:lnTo>
                    <a:pt x="5163" y="1974"/>
                  </a:lnTo>
                  <a:lnTo>
                    <a:pt x="5212" y="2022"/>
                  </a:lnTo>
                  <a:lnTo>
                    <a:pt x="5212" y="2095"/>
                  </a:lnTo>
                  <a:lnTo>
                    <a:pt x="5212" y="2095"/>
                  </a:lnTo>
                  <a:lnTo>
                    <a:pt x="5236" y="2168"/>
                  </a:lnTo>
                  <a:lnTo>
                    <a:pt x="5285" y="2241"/>
                  </a:lnTo>
                  <a:lnTo>
                    <a:pt x="5334" y="2266"/>
                  </a:lnTo>
                  <a:lnTo>
                    <a:pt x="5407" y="2290"/>
                  </a:lnTo>
                  <a:lnTo>
                    <a:pt x="5407" y="2290"/>
                  </a:lnTo>
                  <a:lnTo>
                    <a:pt x="5504" y="2314"/>
                  </a:lnTo>
                  <a:lnTo>
                    <a:pt x="5602" y="2339"/>
                  </a:lnTo>
                  <a:lnTo>
                    <a:pt x="5699" y="2412"/>
                  </a:lnTo>
                  <a:lnTo>
                    <a:pt x="5797" y="2485"/>
                  </a:lnTo>
                  <a:lnTo>
                    <a:pt x="5797" y="2485"/>
                  </a:lnTo>
                  <a:lnTo>
                    <a:pt x="5845" y="2558"/>
                  </a:lnTo>
                  <a:lnTo>
                    <a:pt x="5870" y="2680"/>
                  </a:lnTo>
                  <a:lnTo>
                    <a:pt x="5845" y="2777"/>
                  </a:lnTo>
                  <a:lnTo>
                    <a:pt x="5797" y="2850"/>
                  </a:lnTo>
                  <a:lnTo>
                    <a:pt x="5797" y="2850"/>
                  </a:lnTo>
                  <a:lnTo>
                    <a:pt x="5699" y="2923"/>
                  </a:lnTo>
                  <a:lnTo>
                    <a:pt x="5602" y="2996"/>
                  </a:lnTo>
                  <a:lnTo>
                    <a:pt x="5504" y="3045"/>
                  </a:lnTo>
                  <a:lnTo>
                    <a:pt x="5407" y="3045"/>
                  </a:lnTo>
                  <a:lnTo>
                    <a:pt x="5407" y="3045"/>
                  </a:lnTo>
                  <a:lnTo>
                    <a:pt x="5310" y="3069"/>
                  </a:lnTo>
                  <a:lnTo>
                    <a:pt x="5163" y="3167"/>
                  </a:lnTo>
                  <a:lnTo>
                    <a:pt x="4993" y="3289"/>
                  </a:lnTo>
                  <a:lnTo>
                    <a:pt x="4847" y="3435"/>
                  </a:lnTo>
                  <a:lnTo>
                    <a:pt x="4847" y="3435"/>
                  </a:lnTo>
                  <a:lnTo>
                    <a:pt x="4676" y="3581"/>
                  </a:lnTo>
                  <a:lnTo>
                    <a:pt x="4506" y="3703"/>
                  </a:lnTo>
                  <a:lnTo>
                    <a:pt x="4384" y="3776"/>
                  </a:lnTo>
                  <a:lnTo>
                    <a:pt x="4262" y="3800"/>
                  </a:lnTo>
                  <a:lnTo>
                    <a:pt x="4262" y="3800"/>
                  </a:lnTo>
                  <a:lnTo>
                    <a:pt x="4141" y="3849"/>
                  </a:lnTo>
                  <a:lnTo>
                    <a:pt x="3970" y="3971"/>
                  </a:lnTo>
                  <a:lnTo>
                    <a:pt x="3726" y="4165"/>
                  </a:lnTo>
                  <a:lnTo>
                    <a:pt x="3483" y="4409"/>
                  </a:lnTo>
                  <a:lnTo>
                    <a:pt x="3142" y="4750"/>
                  </a:lnTo>
                  <a:lnTo>
                    <a:pt x="3142" y="4750"/>
                  </a:lnTo>
                  <a:lnTo>
                    <a:pt x="3020" y="4847"/>
                  </a:lnTo>
                  <a:lnTo>
                    <a:pt x="2874" y="4969"/>
                  </a:lnTo>
                  <a:lnTo>
                    <a:pt x="2557" y="5164"/>
                  </a:lnTo>
                  <a:lnTo>
                    <a:pt x="2265" y="5286"/>
                  </a:lnTo>
                  <a:lnTo>
                    <a:pt x="2119" y="5310"/>
                  </a:lnTo>
                  <a:lnTo>
                    <a:pt x="1997" y="5335"/>
                  </a:lnTo>
                  <a:lnTo>
                    <a:pt x="1997" y="5335"/>
                  </a:lnTo>
                  <a:lnTo>
                    <a:pt x="1754" y="5335"/>
                  </a:lnTo>
                  <a:lnTo>
                    <a:pt x="1535" y="5383"/>
                  </a:lnTo>
                  <a:lnTo>
                    <a:pt x="1364" y="5456"/>
                  </a:lnTo>
                  <a:lnTo>
                    <a:pt x="1242" y="5529"/>
                  </a:lnTo>
                  <a:lnTo>
                    <a:pt x="1242" y="5529"/>
                  </a:lnTo>
                  <a:lnTo>
                    <a:pt x="1169" y="5602"/>
                  </a:lnTo>
                  <a:lnTo>
                    <a:pt x="1096" y="5700"/>
                  </a:lnTo>
                  <a:lnTo>
                    <a:pt x="1047" y="5797"/>
                  </a:lnTo>
                  <a:lnTo>
                    <a:pt x="1047" y="5895"/>
                  </a:lnTo>
                  <a:lnTo>
                    <a:pt x="1047" y="5895"/>
                  </a:lnTo>
                  <a:lnTo>
                    <a:pt x="1047" y="5992"/>
                  </a:lnTo>
                  <a:lnTo>
                    <a:pt x="1096" y="6090"/>
                  </a:lnTo>
                  <a:lnTo>
                    <a:pt x="1169" y="6187"/>
                  </a:lnTo>
                  <a:lnTo>
                    <a:pt x="1242" y="6284"/>
                  </a:lnTo>
                  <a:lnTo>
                    <a:pt x="1242" y="6284"/>
                  </a:lnTo>
                  <a:lnTo>
                    <a:pt x="1315" y="6357"/>
                  </a:lnTo>
                  <a:lnTo>
                    <a:pt x="1413" y="6406"/>
                  </a:lnTo>
                  <a:lnTo>
                    <a:pt x="1535" y="6455"/>
                  </a:lnTo>
                  <a:lnTo>
                    <a:pt x="1608" y="6455"/>
                  </a:lnTo>
                  <a:lnTo>
                    <a:pt x="1608" y="6455"/>
                  </a:lnTo>
                  <a:lnTo>
                    <a:pt x="1729" y="6504"/>
                  </a:lnTo>
                  <a:lnTo>
                    <a:pt x="1876" y="6601"/>
                  </a:lnTo>
                  <a:lnTo>
                    <a:pt x="2070" y="6747"/>
                  </a:lnTo>
                  <a:lnTo>
                    <a:pt x="2290" y="6942"/>
                  </a:lnTo>
                  <a:lnTo>
                    <a:pt x="2290" y="6942"/>
                  </a:lnTo>
                  <a:lnTo>
                    <a:pt x="2484" y="7137"/>
                  </a:lnTo>
                  <a:lnTo>
                    <a:pt x="2679" y="7283"/>
                  </a:lnTo>
                  <a:lnTo>
                    <a:pt x="2825" y="7380"/>
                  </a:lnTo>
                  <a:lnTo>
                    <a:pt x="2947" y="7405"/>
                  </a:lnTo>
                  <a:lnTo>
                    <a:pt x="2947" y="7405"/>
                  </a:lnTo>
                  <a:lnTo>
                    <a:pt x="3093" y="7380"/>
                  </a:lnTo>
                  <a:lnTo>
                    <a:pt x="3166" y="7356"/>
                  </a:lnTo>
                  <a:lnTo>
                    <a:pt x="3239" y="7332"/>
                  </a:lnTo>
                  <a:lnTo>
                    <a:pt x="3239" y="7332"/>
                  </a:lnTo>
                  <a:lnTo>
                    <a:pt x="3288" y="7283"/>
                  </a:lnTo>
                  <a:lnTo>
                    <a:pt x="3410" y="7259"/>
                  </a:lnTo>
                  <a:lnTo>
                    <a:pt x="3556" y="7234"/>
                  </a:lnTo>
                  <a:lnTo>
                    <a:pt x="3702" y="7234"/>
                  </a:lnTo>
                  <a:lnTo>
                    <a:pt x="3702" y="7234"/>
                  </a:lnTo>
                  <a:lnTo>
                    <a:pt x="3873" y="7234"/>
                  </a:lnTo>
                  <a:lnTo>
                    <a:pt x="4019" y="7283"/>
                  </a:lnTo>
                  <a:lnTo>
                    <a:pt x="4165" y="7332"/>
                  </a:lnTo>
                  <a:lnTo>
                    <a:pt x="4262" y="7429"/>
                  </a:lnTo>
                  <a:lnTo>
                    <a:pt x="4262" y="7429"/>
                  </a:lnTo>
                  <a:lnTo>
                    <a:pt x="4360" y="7502"/>
                  </a:lnTo>
                  <a:lnTo>
                    <a:pt x="4457" y="7551"/>
                  </a:lnTo>
                  <a:lnTo>
                    <a:pt x="4555" y="7600"/>
                  </a:lnTo>
                  <a:lnTo>
                    <a:pt x="4652" y="7600"/>
                  </a:lnTo>
                  <a:lnTo>
                    <a:pt x="4652" y="7600"/>
                  </a:lnTo>
                  <a:lnTo>
                    <a:pt x="4749" y="7648"/>
                  </a:lnTo>
                  <a:lnTo>
                    <a:pt x="4896" y="7721"/>
                  </a:lnTo>
                  <a:lnTo>
                    <a:pt x="5066" y="7843"/>
                  </a:lnTo>
                  <a:lnTo>
                    <a:pt x="5212" y="7989"/>
                  </a:lnTo>
                  <a:lnTo>
                    <a:pt x="5212" y="7989"/>
                  </a:lnTo>
                  <a:lnTo>
                    <a:pt x="5383" y="8135"/>
                  </a:lnTo>
                  <a:lnTo>
                    <a:pt x="5553" y="8257"/>
                  </a:lnTo>
                  <a:lnTo>
                    <a:pt x="5699" y="8330"/>
                  </a:lnTo>
                  <a:lnTo>
                    <a:pt x="5797" y="8355"/>
                  </a:lnTo>
                  <a:lnTo>
                    <a:pt x="5797" y="8355"/>
                  </a:lnTo>
                  <a:lnTo>
                    <a:pt x="5870" y="8379"/>
                  </a:lnTo>
                  <a:lnTo>
                    <a:pt x="5992" y="8428"/>
                  </a:lnTo>
                  <a:lnTo>
                    <a:pt x="6089" y="8476"/>
                  </a:lnTo>
                  <a:lnTo>
                    <a:pt x="6162" y="8549"/>
                  </a:lnTo>
                  <a:lnTo>
                    <a:pt x="6162" y="8549"/>
                  </a:lnTo>
                  <a:lnTo>
                    <a:pt x="6259" y="8622"/>
                  </a:lnTo>
                  <a:lnTo>
                    <a:pt x="6357" y="8695"/>
                  </a:lnTo>
                  <a:lnTo>
                    <a:pt x="6454" y="8720"/>
                  </a:lnTo>
                  <a:lnTo>
                    <a:pt x="6552" y="8744"/>
                  </a:lnTo>
                  <a:lnTo>
                    <a:pt x="6552" y="8744"/>
                  </a:lnTo>
                  <a:lnTo>
                    <a:pt x="6649" y="8769"/>
                  </a:lnTo>
                  <a:lnTo>
                    <a:pt x="6747" y="8793"/>
                  </a:lnTo>
                  <a:lnTo>
                    <a:pt x="6844" y="8866"/>
                  </a:lnTo>
                  <a:lnTo>
                    <a:pt x="6941" y="8939"/>
                  </a:lnTo>
                  <a:lnTo>
                    <a:pt x="6941" y="8939"/>
                  </a:lnTo>
                  <a:lnTo>
                    <a:pt x="7014" y="9036"/>
                  </a:lnTo>
                  <a:lnTo>
                    <a:pt x="7063" y="9134"/>
                  </a:lnTo>
                  <a:lnTo>
                    <a:pt x="7112" y="9231"/>
                  </a:lnTo>
                  <a:lnTo>
                    <a:pt x="7112" y="9304"/>
                  </a:lnTo>
                  <a:lnTo>
                    <a:pt x="7112" y="9304"/>
                  </a:lnTo>
                  <a:lnTo>
                    <a:pt x="7112" y="9402"/>
                  </a:lnTo>
                  <a:lnTo>
                    <a:pt x="7063" y="9499"/>
                  </a:lnTo>
                  <a:lnTo>
                    <a:pt x="7014" y="9597"/>
                  </a:lnTo>
                  <a:lnTo>
                    <a:pt x="6941" y="9694"/>
                  </a:lnTo>
                  <a:lnTo>
                    <a:pt x="6941" y="9694"/>
                  </a:lnTo>
                  <a:lnTo>
                    <a:pt x="6868" y="9791"/>
                  </a:lnTo>
                  <a:lnTo>
                    <a:pt x="6795" y="9889"/>
                  </a:lnTo>
                  <a:lnTo>
                    <a:pt x="6747" y="9986"/>
                  </a:lnTo>
                  <a:lnTo>
                    <a:pt x="6747" y="10084"/>
                  </a:lnTo>
                  <a:lnTo>
                    <a:pt x="6747" y="10084"/>
                  </a:lnTo>
                  <a:lnTo>
                    <a:pt x="6722" y="10181"/>
                  </a:lnTo>
                  <a:lnTo>
                    <a:pt x="6625" y="10327"/>
                  </a:lnTo>
                  <a:lnTo>
                    <a:pt x="6503" y="10473"/>
                  </a:lnTo>
                  <a:lnTo>
                    <a:pt x="6357" y="10644"/>
                  </a:lnTo>
                  <a:lnTo>
                    <a:pt x="6357" y="10644"/>
                  </a:lnTo>
                  <a:lnTo>
                    <a:pt x="6211" y="10814"/>
                  </a:lnTo>
                  <a:lnTo>
                    <a:pt x="6089" y="10961"/>
                  </a:lnTo>
                  <a:lnTo>
                    <a:pt x="6016" y="11107"/>
                  </a:lnTo>
                  <a:lnTo>
                    <a:pt x="5992" y="11204"/>
                  </a:lnTo>
                  <a:lnTo>
                    <a:pt x="5992" y="11204"/>
                  </a:lnTo>
                  <a:lnTo>
                    <a:pt x="5943" y="11326"/>
                  </a:lnTo>
                  <a:lnTo>
                    <a:pt x="5870" y="11472"/>
                  </a:lnTo>
                  <a:lnTo>
                    <a:pt x="5748" y="11618"/>
                  </a:lnTo>
                  <a:lnTo>
                    <a:pt x="5602" y="11789"/>
                  </a:lnTo>
                  <a:lnTo>
                    <a:pt x="5602" y="11789"/>
                  </a:lnTo>
                  <a:lnTo>
                    <a:pt x="5456" y="11935"/>
                  </a:lnTo>
                  <a:lnTo>
                    <a:pt x="5334" y="12105"/>
                  </a:lnTo>
                  <a:lnTo>
                    <a:pt x="5261" y="12251"/>
                  </a:lnTo>
                  <a:lnTo>
                    <a:pt x="5212" y="12349"/>
                  </a:lnTo>
                  <a:lnTo>
                    <a:pt x="5212" y="12349"/>
                  </a:lnTo>
                  <a:lnTo>
                    <a:pt x="5188" y="12446"/>
                  </a:lnTo>
                  <a:lnTo>
                    <a:pt x="5139" y="12568"/>
                  </a:lnTo>
                  <a:lnTo>
                    <a:pt x="5042" y="12714"/>
                  </a:lnTo>
                  <a:lnTo>
                    <a:pt x="4944" y="12836"/>
                  </a:lnTo>
                  <a:lnTo>
                    <a:pt x="4944" y="12836"/>
                  </a:lnTo>
                  <a:lnTo>
                    <a:pt x="4822" y="12958"/>
                  </a:lnTo>
                  <a:lnTo>
                    <a:pt x="4725" y="13079"/>
                  </a:lnTo>
                  <a:lnTo>
                    <a:pt x="4676" y="13201"/>
                  </a:lnTo>
                  <a:lnTo>
                    <a:pt x="4652" y="13299"/>
                  </a:lnTo>
                  <a:lnTo>
                    <a:pt x="4652" y="13299"/>
                  </a:lnTo>
                  <a:lnTo>
                    <a:pt x="4676" y="13469"/>
                  </a:lnTo>
                  <a:lnTo>
                    <a:pt x="4701" y="13542"/>
                  </a:lnTo>
                  <a:lnTo>
                    <a:pt x="4749" y="13591"/>
                  </a:lnTo>
                  <a:lnTo>
                    <a:pt x="4749" y="13591"/>
                  </a:lnTo>
                  <a:lnTo>
                    <a:pt x="4774" y="13640"/>
                  </a:lnTo>
                  <a:lnTo>
                    <a:pt x="4822" y="13713"/>
                  </a:lnTo>
                  <a:lnTo>
                    <a:pt x="4847" y="13883"/>
                  </a:lnTo>
                  <a:lnTo>
                    <a:pt x="4847" y="13883"/>
                  </a:lnTo>
                  <a:lnTo>
                    <a:pt x="4822" y="13956"/>
                  </a:lnTo>
                  <a:lnTo>
                    <a:pt x="4774" y="14005"/>
                  </a:lnTo>
                  <a:lnTo>
                    <a:pt x="4725" y="14054"/>
                  </a:lnTo>
                  <a:lnTo>
                    <a:pt x="4652" y="14054"/>
                  </a:lnTo>
                  <a:lnTo>
                    <a:pt x="4652" y="14054"/>
                  </a:lnTo>
                  <a:lnTo>
                    <a:pt x="4555" y="14054"/>
                  </a:lnTo>
                  <a:lnTo>
                    <a:pt x="4457" y="14005"/>
                  </a:lnTo>
                  <a:lnTo>
                    <a:pt x="4360" y="13956"/>
                  </a:lnTo>
                  <a:lnTo>
                    <a:pt x="4262" y="13883"/>
                  </a:lnTo>
                  <a:lnTo>
                    <a:pt x="4262" y="13883"/>
                  </a:lnTo>
                  <a:lnTo>
                    <a:pt x="4189" y="13761"/>
                  </a:lnTo>
                  <a:lnTo>
                    <a:pt x="4141" y="13615"/>
                  </a:lnTo>
                  <a:lnTo>
                    <a:pt x="4092" y="13469"/>
                  </a:lnTo>
                  <a:lnTo>
                    <a:pt x="4092" y="13299"/>
                  </a:lnTo>
                  <a:lnTo>
                    <a:pt x="4092" y="13299"/>
                  </a:lnTo>
                  <a:lnTo>
                    <a:pt x="4067" y="13152"/>
                  </a:lnTo>
                  <a:lnTo>
                    <a:pt x="4019" y="12982"/>
                  </a:lnTo>
                  <a:lnTo>
                    <a:pt x="3970" y="12836"/>
                  </a:lnTo>
                  <a:lnTo>
                    <a:pt x="3897" y="12738"/>
                  </a:lnTo>
                  <a:lnTo>
                    <a:pt x="3897" y="12738"/>
                  </a:lnTo>
                  <a:lnTo>
                    <a:pt x="3848" y="12690"/>
                  </a:lnTo>
                  <a:lnTo>
                    <a:pt x="3824" y="12592"/>
                  </a:lnTo>
                  <a:lnTo>
                    <a:pt x="3751" y="12349"/>
                  </a:lnTo>
                  <a:lnTo>
                    <a:pt x="3726" y="12056"/>
                  </a:lnTo>
                  <a:lnTo>
                    <a:pt x="3702" y="11716"/>
                  </a:lnTo>
                  <a:lnTo>
                    <a:pt x="3702" y="11472"/>
                  </a:lnTo>
                  <a:lnTo>
                    <a:pt x="3702" y="11472"/>
                  </a:lnTo>
                  <a:lnTo>
                    <a:pt x="3702" y="11301"/>
                  </a:lnTo>
                  <a:lnTo>
                    <a:pt x="3653" y="11107"/>
                  </a:lnTo>
                  <a:lnTo>
                    <a:pt x="3629" y="10936"/>
                  </a:lnTo>
                  <a:lnTo>
                    <a:pt x="3556" y="10741"/>
                  </a:lnTo>
                  <a:lnTo>
                    <a:pt x="3483" y="10571"/>
                  </a:lnTo>
                  <a:lnTo>
                    <a:pt x="3410" y="10425"/>
                  </a:lnTo>
                  <a:lnTo>
                    <a:pt x="3312" y="10279"/>
                  </a:lnTo>
                  <a:lnTo>
                    <a:pt x="3239" y="10181"/>
                  </a:lnTo>
                  <a:lnTo>
                    <a:pt x="3239" y="10181"/>
                  </a:lnTo>
                  <a:lnTo>
                    <a:pt x="3045" y="9962"/>
                  </a:lnTo>
                  <a:lnTo>
                    <a:pt x="2898" y="9767"/>
                  </a:lnTo>
                  <a:lnTo>
                    <a:pt x="2801" y="9621"/>
                  </a:lnTo>
                  <a:lnTo>
                    <a:pt x="2752" y="9499"/>
                  </a:lnTo>
                  <a:lnTo>
                    <a:pt x="2752" y="9499"/>
                  </a:lnTo>
                  <a:lnTo>
                    <a:pt x="2728" y="9353"/>
                  </a:lnTo>
                  <a:lnTo>
                    <a:pt x="2704" y="9280"/>
                  </a:lnTo>
                  <a:lnTo>
                    <a:pt x="2655" y="9231"/>
                  </a:lnTo>
                  <a:lnTo>
                    <a:pt x="2655" y="9231"/>
                  </a:lnTo>
                  <a:lnTo>
                    <a:pt x="2631" y="9158"/>
                  </a:lnTo>
                  <a:lnTo>
                    <a:pt x="2582" y="9036"/>
                  </a:lnTo>
                  <a:lnTo>
                    <a:pt x="2582" y="8890"/>
                  </a:lnTo>
                  <a:lnTo>
                    <a:pt x="2557" y="8744"/>
                  </a:lnTo>
                  <a:lnTo>
                    <a:pt x="2557" y="8744"/>
                  </a:lnTo>
                  <a:lnTo>
                    <a:pt x="2582" y="8598"/>
                  </a:lnTo>
                  <a:lnTo>
                    <a:pt x="2582" y="8452"/>
                  </a:lnTo>
                  <a:lnTo>
                    <a:pt x="2631" y="8330"/>
                  </a:lnTo>
                  <a:lnTo>
                    <a:pt x="2655" y="8281"/>
                  </a:lnTo>
                  <a:lnTo>
                    <a:pt x="2655" y="8281"/>
                  </a:lnTo>
                  <a:lnTo>
                    <a:pt x="2704" y="8208"/>
                  </a:lnTo>
                  <a:lnTo>
                    <a:pt x="2728" y="8160"/>
                  </a:lnTo>
                  <a:lnTo>
                    <a:pt x="2752" y="7989"/>
                  </a:lnTo>
                  <a:lnTo>
                    <a:pt x="2752" y="7989"/>
                  </a:lnTo>
                  <a:lnTo>
                    <a:pt x="2728" y="7819"/>
                  </a:lnTo>
                  <a:lnTo>
                    <a:pt x="2704" y="7746"/>
                  </a:lnTo>
                  <a:lnTo>
                    <a:pt x="2655" y="7697"/>
                  </a:lnTo>
                  <a:lnTo>
                    <a:pt x="2655" y="7697"/>
                  </a:lnTo>
                  <a:lnTo>
                    <a:pt x="2606" y="7673"/>
                  </a:lnTo>
                  <a:lnTo>
                    <a:pt x="2533" y="7624"/>
                  </a:lnTo>
                  <a:lnTo>
                    <a:pt x="2363" y="7600"/>
                  </a:lnTo>
                  <a:lnTo>
                    <a:pt x="2363" y="7600"/>
                  </a:lnTo>
                  <a:lnTo>
                    <a:pt x="2265" y="7575"/>
                  </a:lnTo>
                  <a:lnTo>
                    <a:pt x="2119" y="7502"/>
                  </a:lnTo>
                  <a:lnTo>
                    <a:pt x="1973" y="7380"/>
                  </a:lnTo>
                  <a:lnTo>
                    <a:pt x="1802" y="7234"/>
                  </a:lnTo>
                  <a:lnTo>
                    <a:pt x="1802" y="7234"/>
                  </a:lnTo>
                  <a:lnTo>
                    <a:pt x="1632" y="7088"/>
                  </a:lnTo>
                  <a:lnTo>
                    <a:pt x="1486" y="6966"/>
                  </a:lnTo>
                  <a:lnTo>
                    <a:pt x="1340" y="6869"/>
                  </a:lnTo>
                  <a:lnTo>
                    <a:pt x="1242" y="6845"/>
                  </a:lnTo>
                  <a:lnTo>
                    <a:pt x="1242" y="6845"/>
                  </a:lnTo>
                  <a:lnTo>
                    <a:pt x="1121" y="6796"/>
                  </a:lnTo>
                  <a:lnTo>
                    <a:pt x="926" y="6674"/>
                  </a:lnTo>
                  <a:lnTo>
                    <a:pt x="706" y="6504"/>
                  </a:lnTo>
                  <a:lnTo>
                    <a:pt x="463" y="6284"/>
                  </a:lnTo>
                  <a:lnTo>
                    <a:pt x="463" y="6284"/>
                  </a:lnTo>
                  <a:lnTo>
                    <a:pt x="171" y="5919"/>
                  </a:lnTo>
                  <a:lnTo>
                    <a:pt x="0" y="5700"/>
                  </a:lnTo>
                  <a:lnTo>
                    <a:pt x="0" y="5700"/>
                  </a:lnTo>
                  <a:lnTo>
                    <a:pt x="0" y="5724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8" name="Google Shape;918;p49"/>
            <p:cNvSpPr/>
            <p:nvPr/>
          </p:nvSpPr>
          <p:spPr>
            <a:xfrm>
              <a:off x="6128575" y="3695900"/>
              <a:ext cx="86475" cy="47525"/>
            </a:xfrm>
            <a:custGeom>
              <a:avLst/>
              <a:gdLst/>
              <a:ahLst/>
              <a:cxnLst/>
              <a:rect l="l" t="t" r="r" b="b"/>
              <a:pathLst>
                <a:path w="3459" h="1901" fill="none" extrusionOk="0">
                  <a:moveTo>
                    <a:pt x="2022" y="1340"/>
                  </a:moveTo>
                  <a:lnTo>
                    <a:pt x="2022" y="1340"/>
                  </a:lnTo>
                  <a:lnTo>
                    <a:pt x="1924" y="1413"/>
                  </a:lnTo>
                  <a:lnTo>
                    <a:pt x="1827" y="1486"/>
                  </a:lnTo>
                  <a:lnTo>
                    <a:pt x="1729" y="1511"/>
                  </a:lnTo>
                  <a:lnTo>
                    <a:pt x="1632" y="1535"/>
                  </a:lnTo>
                  <a:lnTo>
                    <a:pt x="1632" y="1535"/>
                  </a:lnTo>
                  <a:lnTo>
                    <a:pt x="1559" y="1535"/>
                  </a:lnTo>
                  <a:lnTo>
                    <a:pt x="1461" y="1584"/>
                  </a:lnTo>
                  <a:lnTo>
                    <a:pt x="1340" y="1657"/>
                  </a:lnTo>
                  <a:lnTo>
                    <a:pt x="1267" y="1730"/>
                  </a:lnTo>
                  <a:lnTo>
                    <a:pt x="1267" y="1730"/>
                  </a:lnTo>
                  <a:lnTo>
                    <a:pt x="1169" y="1803"/>
                  </a:lnTo>
                  <a:lnTo>
                    <a:pt x="1072" y="1852"/>
                  </a:lnTo>
                  <a:lnTo>
                    <a:pt x="974" y="1900"/>
                  </a:lnTo>
                  <a:lnTo>
                    <a:pt x="877" y="1900"/>
                  </a:lnTo>
                  <a:lnTo>
                    <a:pt x="877" y="1900"/>
                  </a:lnTo>
                  <a:lnTo>
                    <a:pt x="779" y="1900"/>
                  </a:lnTo>
                  <a:lnTo>
                    <a:pt x="682" y="1852"/>
                  </a:lnTo>
                  <a:lnTo>
                    <a:pt x="585" y="1803"/>
                  </a:lnTo>
                  <a:lnTo>
                    <a:pt x="512" y="1730"/>
                  </a:lnTo>
                  <a:lnTo>
                    <a:pt x="512" y="1730"/>
                  </a:lnTo>
                  <a:lnTo>
                    <a:pt x="438" y="1633"/>
                  </a:lnTo>
                  <a:lnTo>
                    <a:pt x="414" y="1535"/>
                  </a:lnTo>
                  <a:lnTo>
                    <a:pt x="438" y="1438"/>
                  </a:lnTo>
                  <a:lnTo>
                    <a:pt x="512" y="1340"/>
                  </a:lnTo>
                  <a:lnTo>
                    <a:pt x="512" y="1340"/>
                  </a:lnTo>
                  <a:lnTo>
                    <a:pt x="585" y="1243"/>
                  </a:lnTo>
                  <a:lnTo>
                    <a:pt x="633" y="1145"/>
                  </a:lnTo>
                  <a:lnTo>
                    <a:pt x="682" y="1048"/>
                  </a:lnTo>
                  <a:lnTo>
                    <a:pt x="682" y="951"/>
                  </a:lnTo>
                  <a:lnTo>
                    <a:pt x="682" y="951"/>
                  </a:lnTo>
                  <a:lnTo>
                    <a:pt x="658" y="804"/>
                  </a:lnTo>
                  <a:lnTo>
                    <a:pt x="633" y="731"/>
                  </a:lnTo>
                  <a:lnTo>
                    <a:pt x="585" y="683"/>
                  </a:lnTo>
                  <a:lnTo>
                    <a:pt x="585" y="683"/>
                  </a:lnTo>
                  <a:lnTo>
                    <a:pt x="536" y="634"/>
                  </a:lnTo>
                  <a:lnTo>
                    <a:pt x="463" y="610"/>
                  </a:lnTo>
                  <a:lnTo>
                    <a:pt x="317" y="585"/>
                  </a:lnTo>
                  <a:lnTo>
                    <a:pt x="317" y="585"/>
                  </a:lnTo>
                  <a:lnTo>
                    <a:pt x="146" y="561"/>
                  </a:lnTo>
                  <a:lnTo>
                    <a:pt x="73" y="512"/>
                  </a:lnTo>
                  <a:lnTo>
                    <a:pt x="24" y="488"/>
                  </a:lnTo>
                  <a:lnTo>
                    <a:pt x="24" y="488"/>
                  </a:lnTo>
                  <a:lnTo>
                    <a:pt x="0" y="439"/>
                  </a:lnTo>
                  <a:lnTo>
                    <a:pt x="24" y="366"/>
                  </a:lnTo>
                  <a:lnTo>
                    <a:pt x="49" y="293"/>
                  </a:lnTo>
                  <a:lnTo>
                    <a:pt x="122" y="196"/>
                  </a:lnTo>
                  <a:lnTo>
                    <a:pt x="122" y="196"/>
                  </a:lnTo>
                  <a:lnTo>
                    <a:pt x="171" y="171"/>
                  </a:lnTo>
                  <a:lnTo>
                    <a:pt x="268" y="123"/>
                  </a:lnTo>
                  <a:lnTo>
                    <a:pt x="512" y="74"/>
                  </a:lnTo>
                  <a:lnTo>
                    <a:pt x="804" y="25"/>
                  </a:lnTo>
                  <a:lnTo>
                    <a:pt x="1145" y="1"/>
                  </a:lnTo>
                  <a:lnTo>
                    <a:pt x="2509" y="1"/>
                  </a:lnTo>
                  <a:lnTo>
                    <a:pt x="2509" y="1"/>
                  </a:lnTo>
                  <a:lnTo>
                    <a:pt x="2850" y="25"/>
                  </a:lnTo>
                  <a:lnTo>
                    <a:pt x="3142" y="49"/>
                  </a:lnTo>
                  <a:lnTo>
                    <a:pt x="3337" y="74"/>
                  </a:lnTo>
                  <a:lnTo>
                    <a:pt x="3434" y="98"/>
                  </a:lnTo>
                  <a:lnTo>
                    <a:pt x="3434" y="98"/>
                  </a:lnTo>
                  <a:lnTo>
                    <a:pt x="3458" y="123"/>
                  </a:lnTo>
                  <a:lnTo>
                    <a:pt x="3434" y="171"/>
                  </a:lnTo>
                  <a:lnTo>
                    <a:pt x="3361" y="317"/>
                  </a:lnTo>
                  <a:lnTo>
                    <a:pt x="3239" y="488"/>
                  </a:lnTo>
                  <a:lnTo>
                    <a:pt x="3069" y="683"/>
                  </a:lnTo>
                  <a:lnTo>
                    <a:pt x="3069" y="683"/>
                  </a:lnTo>
                  <a:lnTo>
                    <a:pt x="2874" y="853"/>
                  </a:lnTo>
                  <a:lnTo>
                    <a:pt x="2679" y="999"/>
                  </a:lnTo>
                  <a:lnTo>
                    <a:pt x="2509" y="1121"/>
                  </a:lnTo>
                  <a:lnTo>
                    <a:pt x="2411" y="1145"/>
                  </a:lnTo>
                  <a:lnTo>
                    <a:pt x="2411" y="1145"/>
                  </a:lnTo>
                  <a:lnTo>
                    <a:pt x="2314" y="1170"/>
                  </a:lnTo>
                  <a:lnTo>
                    <a:pt x="2216" y="1194"/>
                  </a:lnTo>
                  <a:lnTo>
                    <a:pt x="2119" y="1267"/>
                  </a:lnTo>
                  <a:lnTo>
                    <a:pt x="2022" y="1340"/>
                  </a:lnTo>
                  <a:lnTo>
                    <a:pt x="2022" y="1340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9" name="Google Shape;919;p49"/>
            <p:cNvSpPr/>
            <p:nvPr/>
          </p:nvSpPr>
          <p:spPr>
            <a:xfrm>
              <a:off x="6357500" y="3940075"/>
              <a:ext cx="18900" cy="34725"/>
            </a:xfrm>
            <a:custGeom>
              <a:avLst/>
              <a:gdLst/>
              <a:ahLst/>
              <a:cxnLst/>
              <a:rect l="l" t="t" r="r" b="b"/>
              <a:pathLst>
                <a:path w="756" h="1389" fill="none" extrusionOk="0">
                  <a:moveTo>
                    <a:pt x="585" y="682"/>
                  </a:moveTo>
                  <a:lnTo>
                    <a:pt x="585" y="682"/>
                  </a:lnTo>
                  <a:lnTo>
                    <a:pt x="512" y="779"/>
                  </a:lnTo>
                  <a:lnTo>
                    <a:pt x="439" y="877"/>
                  </a:lnTo>
                  <a:lnTo>
                    <a:pt x="390" y="974"/>
                  </a:lnTo>
                  <a:lnTo>
                    <a:pt x="390" y="1072"/>
                  </a:lnTo>
                  <a:lnTo>
                    <a:pt x="390" y="1072"/>
                  </a:lnTo>
                  <a:lnTo>
                    <a:pt x="366" y="1218"/>
                  </a:lnTo>
                  <a:lnTo>
                    <a:pt x="317" y="1291"/>
                  </a:lnTo>
                  <a:lnTo>
                    <a:pt x="293" y="1364"/>
                  </a:lnTo>
                  <a:lnTo>
                    <a:pt x="293" y="1364"/>
                  </a:lnTo>
                  <a:lnTo>
                    <a:pt x="244" y="1388"/>
                  </a:lnTo>
                  <a:lnTo>
                    <a:pt x="195" y="1388"/>
                  </a:lnTo>
                  <a:lnTo>
                    <a:pt x="147" y="1388"/>
                  </a:lnTo>
                  <a:lnTo>
                    <a:pt x="98" y="1364"/>
                  </a:lnTo>
                  <a:lnTo>
                    <a:pt x="98" y="1364"/>
                  </a:lnTo>
                  <a:lnTo>
                    <a:pt x="74" y="1291"/>
                  </a:lnTo>
                  <a:lnTo>
                    <a:pt x="25" y="1169"/>
                  </a:lnTo>
                  <a:lnTo>
                    <a:pt x="25" y="1023"/>
                  </a:lnTo>
                  <a:lnTo>
                    <a:pt x="1" y="877"/>
                  </a:lnTo>
                  <a:lnTo>
                    <a:pt x="1" y="877"/>
                  </a:lnTo>
                  <a:lnTo>
                    <a:pt x="25" y="706"/>
                  </a:lnTo>
                  <a:lnTo>
                    <a:pt x="98" y="536"/>
                  </a:lnTo>
                  <a:lnTo>
                    <a:pt x="171" y="365"/>
                  </a:lnTo>
                  <a:lnTo>
                    <a:pt x="293" y="219"/>
                  </a:lnTo>
                  <a:lnTo>
                    <a:pt x="293" y="219"/>
                  </a:lnTo>
                  <a:lnTo>
                    <a:pt x="415" y="122"/>
                  </a:lnTo>
                  <a:lnTo>
                    <a:pt x="512" y="49"/>
                  </a:lnTo>
                  <a:lnTo>
                    <a:pt x="609" y="0"/>
                  </a:lnTo>
                  <a:lnTo>
                    <a:pt x="682" y="24"/>
                  </a:lnTo>
                  <a:lnTo>
                    <a:pt x="682" y="24"/>
                  </a:lnTo>
                  <a:lnTo>
                    <a:pt x="707" y="73"/>
                  </a:lnTo>
                  <a:lnTo>
                    <a:pt x="731" y="146"/>
                  </a:lnTo>
                  <a:lnTo>
                    <a:pt x="756" y="317"/>
                  </a:lnTo>
                  <a:lnTo>
                    <a:pt x="756" y="317"/>
                  </a:lnTo>
                  <a:lnTo>
                    <a:pt x="756" y="390"/>
                  </a:lnTo>
                  <a:lnTo>
                    <a:pt x="707" y="487"/>
                  </a:lnTo>
                  <a:lnTo>
                    <a:pt x="658" y="609"/>
                  </a:lnTo>
                  <a:lnTo>
                    <a:pt x="585" y="682"/>
                  </a:lnTo>
                  <a:lnTo>
                    <a:pt x="585" y="682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0" name="Google Shape;920;p49"/>
            <p:cNvSpPr/>
            <p:nvPr/>
          </p:nvSpPr>
          <p:spPr>
            <a:xfrm>
              <a:off x="6202850" y="3720875"/>
              <a:ext cx="204000" cy="278875"/>
            </a:xfrm>
            <a:custGeom>
              <a:avLst/>
              <a:gdLst/>
              <a:ahLst/>
              <a:cxnLst/>
              <a:rect l="l" t="t" r="r" b="b"/>
              <a:pathLst>
                <a:path w="8160" h="11155" fill="none" extrusionOk="0">
                  <a:moveTo>
                    <a:pt x="8159" y="4774"/>
                  </a:moveTo>
                  <a:lnTo>
                    <a:pt x="8159" y="4774"/>
                  </a:lnTo>
                  <a:lnTo>
                    <a:pt x="7599" y="4701"/>
                  </a:lnTo>
                  <a:lnTo>
                    <a:pt x="7283" y="4652"/>
                  </a:lnTo>
                  <a:lnTo>
                    <a:pt x="7136" y="4603"/>
                  </a:lnTo>
                  <a:lnTo>
                    <a:pt x="7136" y="4603"/>
                  </a:lnTo>
                  <a:lnTo>
                    <a:pt x="7088" y="4579"/>
                  </a:lnTo>
                  <a:lnTo>
                    <a:pt x="7015" y="4555"/>
                  </a:lnTo>
                  <a:lnTo>
                    <a:pt x="6844" y="4530"/>
                  </a:lnTo>
                  <a:lnTo>
                    <a:pt x="6844" y="4530"/>
                  </a:lnTo>
                  <a:lnTo>
                    <a:pt x="6747" y="4506"/>
                  </a:lnTo>
                  <a:lnTo>
                    <a:pt x="6649" y="4457"/>
                  </a:lnTo>
                  <a:lnTo>
                    <a:pt x="6552" y="4409"/>
                  </a:lnTo>
                  <a:lnTo>
                    <a:pt x="6454" y="4336"/>
                  </a:lnTo>
                  <a:lnTo>
                    <a:pt x="6454" y="4336"/>
                  </a:lnTo>
                  <a:lnTo>
                    <a:pt x="6381" y="4262"/>
                  </a:lnTo>
                  <a:lnTo>
                    <a:pt x="6308" y="4214"/>
                  </a:lnTo>
                  <a:lnTo>
                    <a:pt x="6235" y="4214"/>
                  </a:lnTo>
                  <a:lnTo>
                    <a:pt x="6187" y="4238"/>
                  </a:lnTo>
                  <a:lnTo>
                    <a:pt x="6187" y="4238"/>
                  </a:lnTo>
                  <a:lnTo>
                    <a:pt x="6162" y="4287"/>
                  </a:lnTo>
                  <a:lnTo>
                    <a:pt x="6162" y="4360"/>
                  </a:lnTo>
                  <a:lnTo>
                    <a:pt x="6211" y="4433"/>
                  </a:lnTo>
                  <a:lnTo>
                    <a:pt x="6284" y="4530"/>
                  </a:lnTo>
                  <a:lnTo>
                    <a:pt x="6284" y="4530"/>
                  </a:lnTo>
                  <a:lnTo>
                    <a:pt x="6357" y="4603"/>
                  </a:lnTo>
                  <a:lnTo>
                    <a:pt x="6454" y="4652"/>
                  </a:lnTo>
                  <a:lnTo>
                    <a:pt x="6576" y="4701"/>
                  </a:lnTo>
                  <a:lnTo>
                    <a:pt x="6649" y="4701"/>
                  </a:lnTo>
                  <a:lnTo>
                    <a:pt x="6649" y="4701"/>
                  </a:lnTo>
                  <a:lnTo>
                    <a:pt x="6747" y="4725"/>
                  </a:lnTo>
                  <a:lnTo>
                    <a:pt x="6844" y="4774"/>
                  </a:lnTo>
                  <a:lnTo>
                    <a:pt x="6942" y="4823"/>
                  </a:lnTo>
                  <a:lnTo>
                    <a:pt x="7039" y="4896"/>
                  </a:lnTo>
                  <a:lnTo>
                    <a:pt x="7039" y="4896"/>
                  </a:lnTo>
                  <a:lnTo>
                    <a:pt x="7063" y="4944"/>
                  </a:lnTo>
                  <a:lnTo>
                    <a:pt x="7088" y="4993"/>
                  </a:lnTo>
                  <a:lnTo>
                    <a:pt x="7063" y="5139"/>
                  </a:lnTo>
                  <a:lnTo>
                    <a:pt x="6966" y="5310"/>
                  </a:lnTo>
                  <a:lnTo>
                    <a:pt x="6844" y="5480"/>
                  </a:lnTo>
                  <a:lnTo>
                    <a:pt x="6844" y="5480"/>
                  </a:lnTo>
                  <a:lnTo>
                    <a:pt x="6674" y="5626"/>
                  </a:lnTo>
                  <a:lnTo>
                    <a:pt x="6528" y="5748"/>
                  </a:lnTo>
                  <a:lnTo>
                    <a:pt x="6381" y="5821"/>
                  </a:lnTo>
                  <a:lnTo>
                    <a:pt x="6284" y="5846"/>
                  </a:lnTo>
                  <a:lnTo>
                    <a:pt x="6284" y="5846"/>
                  </a:lnTo>
                  <a:lnTo>
                    <a:pt x="6113" y="5870"/>
                  </a:lnTo>
                  <a:lnTo>
                    <a:pt x="6040" y="5894"/>
                  </a:lnTo>
                  <a:lnTo>
                    <a:pt x="5992" y="5943"/>
                  </a:lnTo>
                  <a:lnTo>
                    <a:pt x="5992" y="5943"/>
                  </a:lnTo>
                  <a:lnTo>
                    <a:pt x="5943" y="5967"/>
                  </a:lnTo>
                  <a:lnTo>
                    <a:pt x="5894" y="5992"/>
                  </a:lnTo>
                  <a:lnTo>
                    <a:pt x="5846" y="5967"/>
                  </a:lnTo>
                  <a:lnTo>
                    <a:pt x="5797" y="5943"/>
                  </a:lnTo>
                  <a:lnTo>
                    <a:pt x="5797" y="5943"/>
                  </a:lnTo>
                  <a:lnTo>
                    <a:pt x="5773" y="5894"/>
                  </a:lnTo>
                  <a:lnTo>
                    <a:pt x="5724" y="5821"/>
                  </a:lnTo>
                  <a:lnTo>
                    <a:pt x="5699" y="5651"/>
                  </a:lnTo>
                  <a:lnTo>
                    <a:pt x="5699" y="5651"/>
                  </a:lnTo>
                  <a:lnTo>
                    <a:pt x="5675" y="5553"/>
                  </a:lnTo>
                  <a:lnTo>
                    <a:pt x="5602" y="5407"/>
                  </a:lnTo>
                  <a:lnTo>
                    <a:pt x="5480" y="5261"/>
                  </a:lnTo>
                  <a:lnTo>
                    <a:pt x="5334" y="5091"/>
                  </a:lnTo>
                  <a:lnTo>
                    <a:pt x="5334" y="5091"/>
                  </a:lnTo>
                  <a:lnTo>
                    <a:pt x="5188" y="4920"/>
                  </a:lnTo>
                  <a:lnTo>
                    <a:pt x="5066" y="4774"/>
                  </a:lnTo>
                  <a:lnTo>
                    <a:pt x="4969" y="4628"/>
                  </a:lnTo>
                  <a:lnTo>
                    <a:pt x="4944" y="4530"/>
                  </a:lnTo>
                  <a:lnTo>
                    <a:pt x="4944" y="4530"/>
                  </a:lnTo>
                  <a:lnTo>
                    <a:pt x="4944" y="4457"/>
                  </a:lnTo>
                  <a:lnTo>
                    <a:pt x="4920" y="4409"/>
                  </a:lnTo>
                  <a:lnTo>
                    <a:pt x="4896" y="4409"/>
                  </a:lnTo>
                  <a:lnTo>
                    <a:pt x="4847" y="4433"/>
                  </a:lnTo>
                  <a:lnTo>
                    <a:pt x="4847" y="4433"/>
                  </a:lnTo>
                  <a:lnTo>
                    <a:pt x="4823" y="4482"/>
                  </a:lnTo>
                  <a:lnTo>
                    <a:pt x="4774" y="4555"/>
                  </a:lnTo>
                  <a:lnTo>
                    <a:pt x="4750" y="4701"/>
                  </a:lnTo>
                  <a:lnTo>
                    <a:pt x="4750" y="4701"/>
                  </a:lnTo>
                  <a:lnTo>
                    <a:pt x="4774" y="4798"/>
                  </a:lnTo>
                  <a:lnTo>
                    <a:pt x="4847" y="4920"/>
                  </a:lnTo>
                  <a:lnTo>
                    <a:pt x="4920" y="5066"/>
                  </a:lnTo>
                  <a:lnTo>
                    <a:pt x="5042" y="5188"/>
                  </a:lnTo>
                  <a:lnTo>
                    <a:pt x="5042" y="5188"/>
                  </a:lnTo>
                  <a:lnTo>
                    <a:pt x="5139" y="5310"/>
                  </a:lnTo>
                  <a:lnTo>
                    <a:pt x="5237" y="5431"/>
                  </a:lnTo>
                  <a:lnTo>
                    <a:pt x="5310" y="5553"/>
                  </a:lnTo>
                  <a:lnTo>
                    <a:pt x="5334" y="5651"/>
                  </a:lnTo>
                  <a:lnTo>
                    <a:pt x="5334" y="5651"/>
                  </a:lnTo>
                  <a:lnTo>
                    <a:pt x="5334" y="5748"/>
                  </a:lnTo>
                  <a:lnTo>
                    <a:pt x="5383" y="5846"/>
                  </a:lnTo>
                  <a:lnTo>
                    <a:pt x="5432" y="5943"/>
                  </a:lnTo>
                  <a:lnTo>
                    <a:pt x="5505" y="6040"/>
                  </a:lnTo>
                  <a:lnTo>
                    <a:pt x="5505" y="6040"/>
                  </a:lnTo>
                  <a:lnTo>
                    <a:pt x="5626" y="6113"/>
                  </a:lnTo>
                  <a:lnTo>
                    <a:pt x="5773" y="6162"/>
                  </a:lnTo>
                  <a:lnTo>
                    <a:pt x="5919" y="6211"/>
                  </a:lnTo>
                  <a:lnTo>
                    <a:pt x="6089" y="6235"/>
                  </a:lnTo>
                  <a:lnTo>
                    <a:pt x="6089" y="6235"/>
                  </a:lnTo>
                  <a:lnTo>
                    <a:pt x="6235" y="6235"/>
                  </a:lnTo>
                  <a:lnTo>
                    <a:pt x="6357" y="6284"/>
                  </a:lnTo>
                  <a:lnTo>
                    <a:pt x="6430" y="6333"/>
                  </a:lnTo>
                  <a:lnTo>
                    <a:pt x="6454" y="6381"/>
                  </a:lnTo>
                  <a:lnTo>
                    <a:pt x="6454" y="6430"/>
                  </a:lnTo>
                  <a:lnTo>
                    <a:pt x="6454" y="6430"/>
                  </a:lnTo>
                  <a:lnTo>
                    <a:pt x="6430" y="6527"/>
                  </a:lnTo>
                  <a:lnTo>
                    <a:pt x="6308" y="6722"/>
                  </a:lnTo>
                  <a:lnTo>
                    <a:pt x="6113" y="6941"/>
                  </a:lnTo>
                  <a:lnTo>
                    <a:pt x="5894" y="7185"/>
                  </a:lnTo>
                  <a:lnTo>
                    <a:pt x="5894" y="7185"/>
                  </a:lnTo>
                  <a:lnTo>
                    <a:pt x="5675" y="7429"/>
                  </a:lnTo>
                  <a:lnTo>
                    <a:pt x="5505" y="7696"/>
                  </a:lnTo>
                  <a:lnTo>
                    <a:pt x="5358" y="7940"/>
                  </a:lnTo>
                  <a:lnTo>
                    <a:pt x="5334" y="8037"/>
                  </a:lnTo>
                  <a:lnTo>
                    <a:pt x="5334" y="8135"/>
                  </a:lnTo>
                  <a:lnTo>
                    <a:pt x="5334" y="8135"/>
                  </a:lnTo>
                  <a:lnTo>
                    <a:pt x="5334" y="8281"/>
                  </a:lnTo>
                  <a:lnTo>
                    <a:pt x="5358" y="8427"/>
                  </a:lnTo>
                  <a:lnTo>
                    <a:pt x="5383" y="8525"/>
                  </a:lnTo>
                  <a:lnTo>
                    <a:pt x="5432" y="8598"/>
                  </a:lnTo>
                  <a:lnTo>
                    <a:pt x="5432" y="8598"/>
                  </a:lnTo>
                  <a:lnTo>
                    <a:pt x="5456" y="8646"/>
                  </a:lnTo>
                  <a:lnTo>
                    <a:pt x="5480" y="8719"/>
                  </a:lnTo>
                  <a:lnTo>
                    <a:pt x="5505" y="8890"/>
                  </a:lnTo>
                  <a:lnTo>
                    <a:pt x="5505" y="8890"/>
                  </a:lnTo>
                  <a:lnTo>
                    <a:pt x="5480" y="8987"/>
                  </a:lnTo>
                  <a:lnTo>
                    <a:pt x="5383" y="9158"/>
                  </a:lnTo>
                  <a:lnTo>
                    <a:pt x="5237" y="9353"/>
                  </a:lnTo>
                  <a:lnTo>
                    <a:pt x="5042" y="9547"/>
                  </a:lnTo>
                  <a:lnTo>
                    <a:pt x="5042" y="9547"/>
                  </a:lnTo>
                  <a:lnTo>
                    <a:pt x="4847" y="9742"/>
                  </a:lnTo>
                  <a:lnTo>
                    <a:pt x="4701" y="9937"/>
                  </a:lnTo>
                  <a:lnTo>
                    <a:pt x="4603" y="10108"/>
                  </a:lnTo>
                  <a:lnTo>
                    <a:pt x="4555" y="10205"/>
                  </a:lnTo>
                  <a:lnTo>
                    <a:pt x="4555" y="10205"/>
                  </a:lnTo>
                  <a:lnTo>
                    <a:pt x="4530" y="10327"/>
                  </a:lnTo>
                  <a:lnTo>
                    <a:pt x="4457" y="10473"/>
                  </a:lnTo>
                  <a:lnTo>
                    <a:pt x="4336" y="10619"/>
                  </a:lnTo>
                  <a:lnTo>
                    <a:pt x="4189" y="10790"/>
                  </a:lnTo>
                  <a:lnTo>
                    <a:pt x="4189" y="10790"/>
                  </a:lnTo>
                  <a:lnTo>
                    <a:pt x="4019" y="10936"/>
                  </a:lnTo>
                  <a:lnTo>
                    <a:pt x="3873" y="11057"/>
                  </a:lnTo>
                  <a:lnTo>
                    <a:pt x="3727" y="11131"/>
                  </a:lnTo>
                  <a:lnTo>
                    <a:pt x="3605" y="11155"/>
                  </a:lnTo>
                  <a:lnTo>
                    <a:pt x="3605" y="11155"/>
                  </a:lnTo>
                  <a:lnTo>
                    <a:pt x="3532" y="11155"/>
                  </a:lnTo>
                  <a:lnTo>
                    <a:pt x="3434" y="11106"/>
                  </a:lnTo>
                  <a:lnTo>
                    <a:pt x="3337" y="11057"/>
                  </a:lnTo>
                  <a:lnTo>
                    <a:pt x="3240" y="10984"/>
                  </a:lnTo>
                  <a:lnTo>
                    <a:pt x="3240" y="10984"/>
                  </a:lnTo>
                  <a:lnTo>
                    <a:pt x="3167" y="10887"/>
                  </a:lnTo>
                  <a:lnTo>
                    <a:pt x="3093" y="10790"/>
                  </a:lnTo>
                  <a:lnTo>
                    <a:pt x="3069" y="10692"/>
                  </a:lnTo>
                  <a:lnTo>
                    <a:pt x="3045" y="10595"/>
                  </a:lnTo>
                  <a:lnTo>
                    <a:pt x="3045" y="10595"/>
                  </a:lnTo>
                  <a:lnTo>
                    <a:pt x="3020" y="10424"/>
                  </a:lnTo>
                  <a:lnTo>
                    <a:pt x="2996" y="10351"/>
                  </a:lnTo>
                  <a:lnTo>
                    <a:pt x="2947" y="10302"/>
                  </a:lnTo>
                  <a:lnTo>
                    <a:pt x="2947" y="10302"/>
                  </a:lnTo>
                  <a:lnTo>
                    <a:pt x="2923" y="10254"/>
                  </a:lnTo>
                  <a:lnTo>
                    <a:pt x="2874" y="10181"/>
                  </a:lnTo>
                  <a:lnTo>
                    <a:pt x="2850" y="10035"/>
                  </a:lnTo>
                  <a:lnTo>
                    <a:pt x="2850" y="10035"/>
                  </a:lnTo>
                  <a:lnTo>
                    <a:pt x="2826" y="9864"/>
                  </a:lnTo>
                  <a:lnTo>
                    <a:pt x="2801" y="9791"/>
                  </a:lnTo>
                  <a:lnTo>
                    <a:pt x="2752" y="9742"/>
                  </a:lnTo>
                  <a:lnTo>
                    <a:pt x="2752" y="9742"/>
                  </a:lnTo>
                  <a:lnTo>
                    <a:pt x="2728" y="9669"/>
                  </a:lnTo>
                  <a:lnTo>
                    <a:pt x="2704" y="9572"/>
                  </a:lnTo>
                  <a:lnTo>
                    <a:pt x="2679" y="9426"/>
                  </a:lnTo>
                  <a:lnTo>
                    <a:pt x="2655" y="9255"/>
                  </a:lnTo>
                  <a:lnTo>
                    <a:pt x="2655" y="9255"/>
                  </a:lnTo>
                  <a:lnTo>
                    <a:pt x="2679" y="9109"/>
                  </a:lnTo>
                  <a:lnTo>
                    <a:pt x="2704" y="8963"/>
                  </a:lnTo>
                  <a:lnTo>
                    <a:pt x="2728" y="8866"/>
                  </a:lnTo>
                  <a:lnTo>
                    <a:pt x="2752" y="8792"/>
                  </a:lnTo>
                  <a:lnTo>
                    <a:pt x="2752" y="8792"/>
                  </a:lnTo>
                  <a:lnTo>
                    <a:pt x="2801" y="8744"/>
                  </a:lnTo>
                  <a:lnTo>
                    <a:pt x="2826" y="8671"/>
                  </a:lnTo>
                  <a:lnTo>
                    <a:pt x="2850" y="8500"/>
                  </a:lnTo>
                  <a:lnTo>
                    <a:pt x="2850" y="8500"/>
                  </a:lnTo>
                  <a:lnTo>
                    <a:pt x="2826" y="8403"/>
                  </a:lnTo>
                  <a:lnTo>
                    <a:pt x="2777" y="8281"/>
                  </a:lnTo>
                  <a:lnTo>
                    <a:pt x="2679" y="8159"/>
                  </a:lnTo>
                  <a:lnTo>
                    <a:pt x="2582" y="8037"/>
                  </a:lnTo>
                  <a:lnTo>
                    <a:pt x="2582" y="8037"/>
                  </a:lnTo>
                  <a:lnTo>
                    <a:pt x="2460" y="7891"/>
                  </a:lnTo>
                  <a:lnTo>
                    <a:pt x="2363" y="7721"/>
                  </a:lnTo>
                  <a:lnTo>
                    <a:pt x="2314" y="7526"/>
                  </a:lnTo>
                  <a:lnTo>
                    <a:pt x="2290" y="7356"/>
                  </a:lnTo>
                  <a:lnTo>
                    <a:pt x="2290" y="7356"/>
                  </a:lnTo>
                  <a:lnTo>
                    <a:pt x="2290" y="7209"/>
                  </a:lnTo>
                  <a:lnTo>
                    <a:pt x="2265" y="7063"/>
                  </a:lnTo>
                  <a:lnTo>
                    <a:pt x="2217" y="6966"/>
                  </a:lnTo>
                  <a:lnTo>
                    <a:pt x="2192" y="6893"/>
                  </a:lnTo>
                  <a:lnTo>
                    <a:pt x="2192" y="6893"/>
                  </a:lnTo>
                  <a:lnTo>
                    <a:pt x="2144" y="6844"/>
                  </a:lnTo>
                  <a:lnTo>
                    <a:pt x="2071" y="6820"/>
                  </a:lnTo>
                  <a:lnTo>
                    <a:pt x="1900" y="6795"/>
                  </a:lnTo>
                  <a:lnTo>
                    <a:pt x="1900" y="6795"/>
                  </a:lnTo>
                  <a:lnTo>
                    <a:pt x="1754" y="6820"/>
                  </a:lnTo>
                  <a:lnTo>
                    <a:pt x="1681" y="6844"/>
                  </a:lnTo>
                  <a:lnTo>
                    <a:pt x="1632" y="6893"/>
                  </a:lnTo>
                  <a:lnTo>
                    <a:pt x="1632" y="6893"/>
                  </a:lnTo>
                  <a:lnTo>
                    <a:pt x="1559" y="6941"/>
                  </a:lnTo>
                  <a:lnTo>
                    <a:pt x="1437" y="6966"/>
                  </a:lnTo>
                  <a:lnTo>
                    <a:pt x="1291" y="6990"/>
                  </a:lnTo>
                  <a:lnTo>
                    <a:pt x="1145" y="6990"/>
                  </a:lnTo>
                  <a:lnTo>
                    <a:pt x="1145" y="6990"/>
                  </a:lnTo>
                  <a:lnTo>
                    <a:pt x="975" y="6966"/>
                  </a:lnTo>
                  <a:lnTo>
                    <a:pt x="780" y="6868"/>
                  </a:lnTo>
                  <a:lnTo>
                    <a:pt x="561" y="6747"/>
                  </a:lnTo>
                  <a:lnTo>
                    <a:pt x="390" y="6601"/>
                  </a:lnTo>
                  <a:lnTo>
                    <a:pt x="390" y="6601"/>
                  </a:lnTo>
                  <a:lnTo>
                    <a:pt x="317" y="6527"/>
                  </a:lnTo>
                  <a:lnTo>
                    <a:pt x="244" y="6406"/>
                  </a:lnTo>
                  <a:lnTo>
                    <a:pt x="122" y="6113"/>
                  </a:lnTo>
                  <a:lnTo>
                    <a:pt x="49" y="5797"/>
                  </a:lnTo>
                  <a:lnTo>
                    <a:pt x="0" y="5480"/>
                  </a:lnTo>
                  <a:lnTo>
                    <a:pt x="0" y="5480"/>
                  </a:lnTo>
                  <a:lnTo>
                    <a:pt x="25" y="5310"/>
                  </a:lnTo>
                  <a:lnTo>
                    <a:pt x="49" y="5139"/>
                  </a:lnTo>
                  <a:lnTo>
                    <a:pt x="147" y="4798"/>
                  </a:lnTo>
                  <a:lnTo>
                    <a:pt x="220" y="4628"/>
                  </a:lnTo>
                  <a:lnTo>
                    <a:pt x="293" y="4482"/>
                  </a:lnTo>
                  <a:lnTo>
                    <a:pt x="390" y="4336"/>
                  </a:lnTo>
                  <a:lnTo>
                    <a:pt x="487" y="4238"/>
                  </a:lnTo>
                  <a:lnTo>
                    <a:pt x="487" y="4238"/>
                  </a:lnTo>
                  <a:lnTo>
                    <a:pt x="682" y="4043"/>
                  </a:lnTo>
                  <a:lnTo>
                    <a:pt x="877" y="3897"/>
                  </a:lnTo>
                  <a:lnTo>
                    <a:pt x="1048" y="3800"/>
                  </a:lnTo>
                  <a:lnTo>
                    <a:pt x="1145" y="3751"/>
                  </a:lnTo>
                  <a:lnTo>
                    <a:pt x="1145" y="3751"/>
                  </a:lnTo>
                  <a:lnTo>
                    <a:pt x="1316" y="3727"/>
                  </a:lnTo>
                  <a:lnTo>
                    <a:pt x="1389" y="3702"/>
                  </a:lnTo>
                  <a:lnTo>
                    <a:pt x="1437" y="3654"/>
                  </a:lnTo>
                  <a:lnTo>
                    <a:pt x="1437" y="3654"/>
                  </a:lnTo>
                  <a:lnTo>
                    <a:pt x="1510" y="3629"/>
                  </a:lnTo>
                  <a:lnTo>
                    <a:pt x="1608" y="3605"/>
                  </a:lnTo>
                  <a:lnTo>
                    <a:pt x="1754" y="3581"/>
                  </a:lnTo>
                  <a:lnTo>
                    <a:pt x="1900" y="3581"/>
                  </a:lnTo>
                  <a:lnTo>
                    <a:pt x="1900" y="3581"/>
                  </a:lnTo>
                  <a:lnTo>
                    <a:pt x="2071" y="3581"/>
                  </a:lnTo>
                  <a:lnTo>
                    <a:pt x="2241" y="3629"/>
                  </a:lnTo>
                  <a:lnTo>
                    <a:pt x="2363" y="3678"/>
                  </a:lnTo>
                  <a:lnTo>
                    <a:pt x="2485" y="3751"/>
                  </a:lnTo>
                  <a:lnTo>
                    <a:pt x="2485" y="3751"/>
                  </a:lnTo>
                  <a:lnTo>
                    <a:pt x="2558" y="3824"/>
                  </a:lnTo>
                  <a:lnTo>
                    <a:pt x="2655" y="3897"/>
                  </a:lnTo>
                  <a:lnTo>
                    <a:pt x="2777" y="3946"/>
                  </a:lnTo>
                  <a:lnTo>
                    <a:pt x="2850" y="3946"/>
                  </a:lnTo>
                  <a:lnTo>
                    <a:pt x="2850" y="3946"/>
                  </a:lnTo>
                  <a:lnTo>
                    <a:pt x="3020" y="3970"/>
                  </a:lnTo>
                  <a:lnTo>
                    <a:pt x="3093" y="4019"/>
                  </a:lnTo>
                  <a:lnTo>
                    <a:pt x="3142" y="4043"/>
                  </a:lnTo>
                  <a:lnTo>
                    <a:pt x="3142" y="4043"/>
                  </a:lnTo>
                  <a:lnTo>
                    <a:pt x="3191" y="4068"/>
                  </a:lnTo>
                  <a:lnTo>
                    <a:pt x="3240" y="4092"/>
                  </a:lnTo>
                  <a:lnTo>
                    <a:pt x="3288" y="4068"/>
                  </a:lnTo>
                  <a:lnTo>
                    <a:pt x="3337" y="4043"/>
                  </a:lnTo>
                  <a:lnTo>
                    <a:pt x="3337" y="4043"/>
                  </a:lnTo>
                  <a:lnTo>
                    <a:pt x="3386" y="4019"/>
                  </a:lnTo>
                  <a:lnTo>
                    <a:pt x="3459" y="3970"/>
                  </a:lnTo>
                  <a:lnTo>
                    <a:pt x="3605" y="3946"/>
                  </a:lnTo>
                  <a:lnTo>
                    <a:pt x="3605" y="3946"/>
                  </a:lnTo>
                  <a:lnTo>
                    <a:pt x="3775" y="3970"/>
                  </a:lnTo>
                  <a:lnTo>
                    <a:pt x="3848" y="4019"/>
                  </a:lnTo>
                  <a:lnTo>
                    <a:pt x="3897" y="4043"/>
                  </a:lnTo>
                  <a:lnTo>
                    <a:pt x="3897" y="4043"/>
                  </a:lnTo>
                  <a:lnTo>
                    <a:pt x="3970" y="4092"/>
                  </a:lnTo>
                  <a:lnTo>
                    <a:pt x="4068" y="4116"/>
                  </a:lnTo>
                  <a:lnTo>
                    <a:pt x="4214" y="4141"/>
                  </a:lnTo>
                  <a:lnTo>
                    <a:pt x="4384" y="4141"/>
                  </a:lnTo>
                  <a:lnTo>
                    <a:pt x="4384" y="4141"/>
                  </a:lnTo>
                  <a:lnTo>
                    <a:pt x="4530" y="4141"/>
                  </a:lnTo>
                  <a:lnTo>
                    <a:pt x="4677" y="4116"/>
                  </a:lnTo>
                  <a:lnTo>
                    <a:pt x="4774" y="4092"/>
                  </a:lnTo>
                  <a:lnTo>
                    <a:pt x="4847" y="4043"/>
                  </a:lnTo>
                  <a:lnTo>
                    <a:pt x="4847" y="4043"/>
                  </a:lnTo>
                  <a:lnTo>
                    <a:pt x="4896" y="3995"/>
                  </a:lnTo>
                  <a:lnTo>
                    <a:pt x="4920" y="3921"/>
                  </a:lnTo>
                  <a:lnTo>
                    <a:pt x="4944" y="3751"/>
                  </a:lnTo>
                  <a:lnTo>
                    <a:pt x="4944" y="3751"/>
                  </a:lnTo>
                  <a:lnTo>
                    <a:pt x="4944" y="3727"/>
                  </a:lnTo>
                  <a:lnTo>
                    <a:pt x="4920" y="3678"/>
                  </a:lnTo>
                  <a:lnTo>
                    <a:pt x="4823" y="3629"/>
                  </a:lnTo>
                  <a:lnTo>
                    <a:pt x="4701" y="3581"/>
                  </a:lnTo>
                  <a:lnTo>
                    <a:pt x="4555" y="3581"/>
                  </a:lnTo>
                  <a:lnTo>
                    <a:pt x="4555" y="3581"/>
                  </a:lnTo>
                  <a:lnTo>
                    <a:pt x="4409" y="3556"/>
                  </a:lnTo>
                  <a:lnTo>
                    <a:pt x="4238" y="3507"/>
                  </a:lnTo>
                  <a:lnTo>
                    <a:pt x="4092" y="3459"/>
                  </a:lnTo>
                  <a:lnTo>
                    <a:pt x="3995" y="3386"/>
                  </a:lnTo>
                  <a:lnTo>
                    <a:pt x="3995" y="3386"/>
                  </a:lnTo>
                  <a:lnTo>
                    <a:pt x="3897" y="3313"/>
                  </a:lnTo>
                  <a:lnTo>
                    <a:pt x="3800" y="3240"/>
                  </a:lnTo>
                  <a:lnTo>
                    <a:pt x="3702" y="3215"/>
                  </a:lnTo>
                  <a:lnTo>
                    <a:pt x="3605" y="3191"/>
                  </a:lnTo>
                  <a:lnTo>
                    <a:pt x="3605" y="3191"/>
                  </a:lnTo>
                  <a:lnTo>
                    <a:pt x="3532" y="3166"/>
                  </a:lnTo>
                  <a:lnTo>
                    <a:pt x="3434" y="3142"/>
                  </a:lnTo>
                  <a:lnTo>
                    <a:pt x="3337" y="3069"/>
                  </a:lnTo>
                  <a:lnTo>
                    <a:pt x="3240" y="2996"/>
                  </a:lnTo>
                  <a:lnTo>
                    <a:pt x="3240" y="2996"/>
                  </a:lnTo>
                  <a:lnTo>
                    <a:pt x="3167" y="2923"/>
                  </a:lnTo>
                  <a:lnTo>
                    <a:pt x="3069" y="2899"/>
                  </a:lnTo>
                  <a:lnTo>
                    <a:pt x="2996" y="2874"/>
                  </a:lnTo>
                  <a:lnTo>
                    <a:pt x="2947" y="2899"/>
                  </a:lnTo>
                  <a:lnTo>
                    <a:pt x="2947" y="2899"/>
                  </a:lnTo>
                  <a:lnTo>
                    <a:pt x="2899" y="2923"/>
                  </a:lnTo>
                  <a:lnTo>
                    <a:pt x="2826" y="2923"/>
                  </a:lnTo>
                  <a:lnTo>
                    <a:pt x="2752" y="2874"/>
                  </a:lnTo>
                  <a:lnTo>
                    <a:pt x="2655" y="2801"/>
                  </a:lnTo>
                  <a:lnTo>
                    <a:pt x="2655" y="2801"/>
                  </a:lnTo>
                  <a:lnTo>
                    <a:pt x="2582" y="2752"/>
                  </a:lnTo>
                  <a:lnTo>
                    <a:pt x="2509" y="2704"/>
                  </a:lnTo>
                  <a:lnTo>
                    <a:pt x="2436" y="2704"/>
                  </a:lnTo>
                  <a:lnTo>
                    <a:pt x="2387" y="2704"/>
                  </a:lnTo>
                  <a:lnTo>
                    <a:pt x="2387" y="2704"/>
                  </a:lnTo>
                  <a:lnTo>
                    <a:pt x="2338" y="2752"/>
                  </a:lnTo>
                  <a:lnTo>
                    <a:pt x="2265" y="2777"/>
                  </a:lnTo>
                  <a:lnTo>
                    <a:pt x="2095" y="2801"/>
                  </a:lnTo>
                  <a:lnTo>
                    <a:pt x="2095" y="2801"/>
                  </a:lnTo>
                  <a:lnTo>
                    <a:pt x="1997" y="2850"/>
                  </a:lnTo>
                  <a:lnTo>
                    <a:pt x="1851" y="2923"/>
                  </a:lnTo>
                  <a:lnTo>
                    <a:pt x="1681" y="3045"/>
                  </a:lnTo>
                  <a:lnTo>
                    <a:pt x="1535" y="3191"/>
                  </a:lnTo>
                  <a:lnTo>
                    <a:pt x="1535" y="3191"/>
                  </a:lnTo>
                  <a:lnTo>
                    <a:pt x="1364" y="3337"/>
                  </a:lnTo>
                  <a:lnTo>
                    <a:pt x="1194" y="3459"/>
                  </a:lnTo>
                  <a:lnTo>
                    <a:pt x="1072" y="3532"/>
                  </a:lnTo>
                  <a:lnTo>
                    <a:pt x="950" y="3581"/>
                  </a:lnTo>
                  <a:lnTo>
                    <a:pt x="950" y="3581"/>
                  </a:lnTo>
                  <a:lnTo>
                    <a:pt x="804" y="3532"/>
                  </a:lnTo>
                  <a:lnTo>
                    <a:pt x="731" y="3507"/>
                  </a:lnTo>
                  <a:lnTo>
                    <a:pt x="682" y="3483"/>
                  </a:lnTo>
                  <a:lnTo>
                    <a:pt x="682" y="3483"/>
                  </a:lnTo>
                  <a:lnTo>
                    <a:pt x="634" y="3434"/>
                  </a:lnTo>
                  <a:lnTo>
                    <a:pt x="609" y="3361"/>
                  </a:lnTo>
                  <a:lnTo>
                    <a:pt x="585" y="3191"/>
                  </a:lnTo>
                  <a:lnTo>
                    <a:pt x="585" y="3191"/>
                  </a:lnTo>
                  <a:lnTo>
                    <a:pt x="609" y="3020"/>
                  </a:lnTo>
                  <a:lnTo>
                    <a:pt x="634" y="2947"/>
                  </a:lnTo>
                  <a:lnTo>
                    <a:pt x="682" y="2899"/>
                  </a:lnTo>
                  <a:lnTo>
                    <a:pt x="682" y="2899"/>
                  </a:lnTo>
                  <a:lnTo>
                    <a:pt x="731" y="2874"/>
                  </a:lnTo>
                  <a:lnTo>
                    <a:pt x="853" y="2850"/>
                  </a:lnTo>
                  <a:lnTo>
                    <a:pt x="999" y="2826"/>
                  </a:lnTo>
                  <a:lnTo>
                    <a:pt x="1145" y="2801"/>
                  </a:lnTo>
                  <a:lnTo>
                    <a:pt x="1145" y="2801"/>
                  </a:lnTo>
                  <a:lnTo>
                    <a:pt x="1291" y="2801"/>
                  </a:lnTo>
                  <a:lnTo>
                    <a:pt x="1413" y="2752"/>
                  </a:lnTo>
                  <a:lnTo>
                    <a:pt x="1486" y="2704"/>
                  </a:lnTo>
                  <a:lnTo>
                    <a:pt x="1510" y="2655"/>
                  </a:lnTo>
                  <a:lnTo>
                    <a:pt x="1535" y="2631"/>
                  </a:lnTo>
                  <a:lnTo>
                    <a:pt x="1535" y="2631"/>
                  </a:lnTo>
                  <a:lnTo>
                    <a:pt x="1486" y="2460"/>
                  </a:lnTo>
                  <a:lnTo>
                    <a:pt x="1462" y="2387"/>
                  </a:lnTo>
                  <a:lnTo>
                    <a:pt x="1437" y="2338"/>
                  </a:lnTo>
                  <a:lnTo>
                    <a:pt x="1437" y="2338"/>
                  </a:lnTo>
                  <a:lnTo>
                    <a:pt x="1389" y="2290"/>
                  </a:lnTo>
                  <a:lnTo>
                    <a:pt x="1389" y="2241"/>
                  </a:lnTo>
                  <a:lnTo>
                    <a:pt x="1389" y="2192"/>
                  </a:lnTo>
                  <a:lnTo>
                    <a:pt x="1437" y="2144"/>
                  </a:lnTo>
                  <a:lnTo>
                    <a:pt x="1437" y="2144"/>
                  </a:lnTo>
                  <a:lnTo>
                    <a:pt x="1486" y="2119"/>
                  </a:lnTo>
                  <a:lnTo>
                    <a:pt x="1559" y="2070"/>
                  </a:lnTo>
                  <a:lnTo>
                    <a:pt x="1705" y="2046"/>
                  </a:lnTo>
                  <a:lnTo>
                    <a:pt x="1705" y="2046"/>
                  </a:lnTo>
                  <a:lnTo>
                    <a:pt x="1803" y="2046"/>
                  </a:lnTo>
                  <a:lnTo>
                    <a:pt x="1900" y="1997"/>
                  </a:lnTo>
                  <a:lnTo>
                    <a:pt x="1997" y="1924"/>
                  </a:lnTo>
                  <a:lnTo>
                    <a:pt x="2095" y="1851"/>
                  </a:lnTo>
                  <a:lnTo>
                    <a:pt x="2095" y="1851"/>
                  </a:lnTo>
                  <a:lnTo>
                    <a:pt x="2168" y="1778"/>
                  </a:lnTo>
                  <a:lnTo>
                    <a:pt x="2241" y="1681"/>
                  </a:lnTo>
                  <a:lnTo>
                    <a:pt x="2265" y="1559"/>
                  </a:lnTo>
                  <a:lnTo>
                    <a:pt x="2290" y="1486"/>
                  </a:lnTo>
                  <a:lnTo>
                    <a:pt x="2290" y="1486"/>
                  </a:lnTo>
                  <a:lnTo>
                    <a:pt x="2265" y="1315"/>
                  </a:lnTo>
                  <a:lnTo>
                    <a:pt x="2217" y="1242"/>
                  </a:lnTo>
                  <a:lnTo>
                    <a:pt x="2192" y="1194"/>
                  </a:lnTo>
                  <a:lnTo>
                    <a:pt x="2192" y="1194"/>
                  </a:lnTo>
                  <a:lnTo>
                    <a:pt x="2192" y="1169"/>
                  </a:lnTo>
                  <a:lnTo>
                    <a:pt x="2192" y="1121"/>
                  </a:lnTo>
                  <a:lnTo>
                    <a:pt x="2265" y="999"/>
                  </a:lnTo>
                  <a:lnTo>
                    <a:pt x="2387" y="828"/>
                  </a:lnTo>
                  <a:lnTo>
                    <a:pt x="2582" y="634"/>
                  </a:lnTo>
                  <a:lnTo>
                    <a:pt x="2582" y="634"/>
                  </a:lnTo>
                  <a:lnTo>
                    <a:pt x="2679" y="536"/>
                  </a:lnTo>
                  <a:lnTo>
                    <a:pt x="2826" y="439"/>
                  </a:lnTo>
                  <a:lnTo>
                    <a:pt x="2972" y="366"/>
                  </a:lnTo>
                  <a:lnTo>
                    <a:pt x="3142" y="293"/>
                  </a:lnTo>
                  <a:lnTo>
                    <a:pt x="3483" y="195"/>
                  </a:lnTo>
                  <a:lnTo>
                    <a:pt x="3654" y="171"/>
                  </a:lnTo>
                  <a:lnTo>
                    <a:pt x="3800" y="146"/>
                  </a:lnTo>
                  <a:lnTo>
                    <a:pt x="3800" y="146"/>
                  </a:lnTo>
                  <a:lnTo>
                    <a:pt x="4116" y="171"/>
                  </a:lnTo>
                  <a:lnTo>
                    <a:pt x="4360" y="171"/>
                  </a:lnTo>
                  <a:lnTo>
                    <a:pt x="4555" y="220"/>
                  </a:lnTo>
                  <a:lnTo>
                    <a:pt x="4652" y="244"/>
                  </a:lnTo>
                  <a:lnTo>
                    <a:pt x="4652" y="244"/>
                  </a:lnTo>
                  <a:lnTo>
                    <a:pt x="4701" y="268"/>
                  </a:lnTo>
                  <a:lnTo>
                    <a:pt x="4750" y="293"/>
                  </a:lnTo>
                  <a:lnTo>
                    <a:pt x="4798" y="268"/>
                  </a:lnTo>
                  <a:lnTo>
                    <a:pt x="4847" y="244"/>
                  </a:lnTo>
                  <a:lnTo>
                    <a:pt x="4847" y="244"/>
                  </a:lnTo>
                  <a:lnTo>
                    <a:pt x="5018" y="195"/>
                  </a:lnTo>
                  <a:lnTo>
                    <a:pt x="5407" y="122"/>
                  </a:lnTo>
                  <a:lnTo>
                    <a:pt x="5821" y="25"/>
                  </a:lnTo>
                  <a:lnTo>
                    <a:pt x="6138" y="0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21" name="Google Shape;921;p49"/>
          <p:cNvGrpSpPr/>
          <p:nvPr/>
        </p:nvGrpSpPr>
        <p:grpSpPr>
          <a:xfrm>
            <a:off x="5436146" y="3207571"/>
            <a:ext cx="342882" cy="342903"/>
            <a:chOff x="6643075" y="3664250"/>
            <a:chExt cx="407950" cy="407975"/>
          </a:xfrm>
        </p:grpSpPr>
        <p:sp>
          <p:nvSpPr>
            <p:cNvPr id="922" name="Google Shape;922;p49"/>
            <p:cNvSpPr/>
            <p:nvPr/>
          </p:nvSpPr>
          <p:spPr>
            <a:xfrm>
              <a:off x="6794075" y="3815250"/>
              <a:ext cx="211300" cy="211300"/>
            </a:xfrm>
            <a:custGeom>
              <a:avLst/>
              <a:gdLst/>
              <a:ahLst/>
              <a:cxnLst/>
              <a:rect l="l" t="t" r="r" b="b"/>
              <a:pathLst>
                <a:path w="8452" h="8452" fill="none" extrusionOk="0">
                  <a:moveTo>
                    <a:pt x="0" y="8135"/>
                  </a:moveTo>
                  <a:lnTo>
                    <a:pt x="0" y="8135"/>
                  </a:lnTo>
                  <a:lnTo>
                    <a:pt x="438" y="8257"/>
                  </a:lnTo>
                  <a:lnTo>
                    <a:pt x="852" y="8354"/>
                  </a:lnTo>
                  <a:lnTo>
                    <a:pt x="1291" y="8403"/>
                  </a:lnTo>
                  <a:lnTo>
                    <a:pt x="1729" y="8452"/>
                  </a:lnTo>
                  <a:lnTo>
                    <a:pt x="2168" y="8452"/>
                  </a:lnTo>
                  <a:lnTo>
                    <a:pt x="2606" y="8427"/>
                  </a:lnTo>
                  <a:lnTo>
                    <a:pt x="3020" y="8378"/>
                  </a:lnTo>
                  <a:lnTo>
                    <a:pt x="3458" y="8281"/>
                  </a:lnTo>
                  <a:lnTo>
                    <a:pt x="3872" y="8184"/>
                  </a:lnTo>
                  <a:lnTo>
                    <a:pt x="4311" y="8037"/>
                  </a:lnTo>
                  <a:lnTo>
                    <a:pt x="4701" y="7867"/>
                  </a:lnTo>
                  <a:lnTo>
                    <a:pt x="5115" y="7672"/>
                  </a:lnTo>
                  <a:lnTo>
                    <a:pt x="5504" y="7429"/>
                  </a:lnTo>
                  <a:lnTo>
                    <a:pt x="5870" y="7185"/>
                  </a:lnTo>
                  <a:lnTo>
                    <a:pt x="6235" y="6893"/>
                  </a:lnTo>
                  <a:lnTo>
                    <a:pt x="6576" y="6576"/>
                  </a:lnTo>
                  <a:lnTo>
                    <a:pt x="6576" y="6576"/>
                  </a:lnTo>
                  <a:lnTo>
                    <a:pt x="6892" y="6235"/>
                  </a:lnTo>
                  <a:lnTo>
                    <a:pt x="7185" y="5870"/>
                  </a:lnTo>
                  <a:lnTo>
                    <a:pt x="7428" y="5505"/>
                  </a:lnTo>
                  <a:lnTo>
                    <a:pt x="7672" y="5115"/>
                  </a:lnTo>
                  <a:lnTo>
                    <a:pt x="7867" y="4701"/>
                  </a:lnTo>
                  <a:lnTo>
                    <a:pt x="8037" y="4311"/>
                  </a:lnTo>
                  <a:lnTo>
                    <a:pt x="8183" y="3873"/>
                  </a:lnTo>
                  <a:lnTo>
                    <a:pt x="8281" y="3459"/>
                  </a:lnTo>
                  <a:lnTo>
                    <a:pt x="8378" y="3020"/>
                  </a:lnTo>
                  <a:lnTo>
                    <a:pt x="8427" y="2606"/>
                  </a:lnTo>
                  <a:lnTo>
                    <a:pt x="8451" y="2168"/>
                  </a:lnTo>
                  <a:lnTo>
                    <a:pt x="8451" y="1730"/>
                  </a:lnTo>
                  <a:lnTo>
                    <a:pt x="8402" y="1291"/>
                  </a:lnTo>
                  <a:lnTo>
                    <a:pt x="8354" y="853"/>
                  </a:lnTo>
                  <a:lnTo>
                    <a:pt x="8256" y="439"/>
                  </a:lnTo>
                  <a:lnTo>
                    <a:pt x="8135" y="0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3" name="Google Shape;923;p49"/>
            <p:cNvSpPr/>
            <p:nvPr/>
          </p:nvSpPr>
          <p:spPr>
            <a:xfrm>
              <a:off x="6643075" y="3664250"/>
              <a:ext cx="407950" cy="407975"/>
            </a:xfrm>
            <a:custGeom>
              <a:avLst/>
              <a:gdLst/>
              <a:ahLst/>
              <a:cxnLst/>
              <a:rect l="l" t="t" r="r" b="b"/>
              <a:pathLst>
                <a:path w="16318" h="16319" fill="none" extrusionOk="0">
                  <a:moveTo>
                    <a:pt x="16074" y="244"/>
                  </a:moveTo>
                  <a:lnTo>
                    <a:pt x="16074" y="244"/>
                  </a:lnTo>
                  <a:lnTo>
                    <a:pt x="15928" y="122"/>
                  </a:lnTo>
                  <a:lnTo>
                    <a:pt x="15758" y="49"/>
                  </a:lnTo>
                  <a:lnTo>
                    <a:pt x="15538" y="0"/>
                  </a:lnTo>
                  <a:lnTo>
                    <a:pt x="15319" y="0"/>
                  </a:lnTo>
                  <a:lnTo>
                    <a:pt x="15051" y="25"/>
                  </a:lnTo>
                  <a:lnTo>
                    <a:pt x="14759" y="73"/>
                  </a:lnTo>
                  <a:lnTo>
                    <a:pt x="14442" y="171"/>
                  </a:lnTo>
                  <a:lnTo>
                    <a:pt x="14102" y="293"/>
                  </a:lnTo>
                  <a:lnTo>
                    <a:pt x="13736" y="439"/>
                  </a:lnTo>
                  <a:lnTo>
                    <a:pt x="13347" y="609"/>
                  </a:lnTo>
                  <a:lnTo>
                    <a:pt x="12957" y="828"/>
                  </a:lnTo>
                  <a:lnTo>
                    <a:pt x="12543" y="1048"/>
                  </a:lnTo>
                  <a:lnTo>
                    <a:pt x="11666" y="1608"/>
                  </a:lnTo>
                  <a:lnTo>
                    <a:pt x="10716" y="2265"/>
                  </a:lnTo>
                  <a:lnTo>
                    <a:pt x="10716" y="2265"/>
                  </a:lnTo>
                  <a:lnTo>
                    <a:pt x="10278" y="2095"/>
                  </a:lnTo>
                  <a:lnTo>
                    <a:pt x="9815" y="1949"/>
                  </a:lnTo>
                  <a:lnTo>
                    <a:pt x="9352" y="1851"/>
                  </a:lnTo>
                  <a:lnTo>
                    <a:pt x="8890" y="1778"/>
                  </a:lnTo>
                  <a:lnTo>
                    <a:pt x="8427" y="1730"/>
                  </a:lnTo>
                  <a:lnTo>
                    <a:pt x="7940" y="1730"/>
                  </a:lnTo>
                  <a:lnTo>
                    <a:pt x="7477" y="1778"/>
                  </a:lnTo>
                  <a:lnTo>
                    <a:pt x="7014" y="1827"/>
                  </a:lnTo>
                  <a:lnTo>
                    <a:pt x="6551" y="1924"/>
                  </a:lnTo>
                  <a:lnTo>
                    <a:pt x="6089" y="2070"/>
                  </a:lnTo>
                  <a:lnTo>
                    <a:pt x="5650" y="2241"/>
                  </a:lnTo>
                  <a:lnTo>
                    <a:pt x="5212" y="2436"/>
                  </a:lnTo>
                  <a:lnTo>
                    <a:pt x="4774" y="2679"/>
                  </a:lnTo>
                  <a:lnTo>
                    <a:pt x="4384" y="2972"/>
                  </a:lnTo>
                  <a:lnTo>
                    <a:pt x="3994" y="3264"/>
                  </a:lnTo>
                  <a:lnTo>
                    <a:pt x="3605" y="3605"/>
                  </a:lnTo>
                  <a:lnTo>
                    <a:pt x="3605" y="3605"/>
                  </a:lnTo>
                  <a:lnTo>
                    <a:pt x="3264" y="3995"/>
                  </a:lnTo>
                  <a:lnTo>
                    <a:pt x="2971" y="4384"/>
                  </a:lnTo>
                  <a:lnTo>
                    <a:pt x="2679" y="4774"/>
                  </a:lnTo>
                  <a:lnTo>
                    <a:pt x="2436" y="5212"/>
                  </a:lnTo>
                  <a:lnTo>
                    <a:pt x="2241" y="5651"/>
                  </a:lnTo>
                  <a:lnTo>
                    <a:pt x="2070" y="6089"/>
                  </a:lnTo>
                  <a:lnTo>
                    <a:pt x="1924" y="6552"/>
                  </a:lnTo>
                  <a:lnTo>
                    <a:pt x="1827" y="7015"/>
                  </a:lnTo>
                  <a:lnTo>
                    <a:pt x="1778" y="7477"/>
                  </a:lnTo>
                  <a:lnTo>
                    <a:pt x="1729" y="7940"/>
                  </a:lnTo>
                  <a:lnTo>
                    <a:pt x="1729" y="8427"/>
                  </a:lnTo>
                  <a:lnTo>
                    <a:pt x="1778" y="8890"/>
                  </a:lnTo>
                  <a:lnTo>
                    <a:pt x="1851" y="9353"/>
                  </a:lnTo>
                  <a:lnTo>
                    <a:pt x="1948" y="9815"/>
                  </a:lnTo>
                  <a:lnTo>
                    <a:pt x="2095" y="10278"/>
                  </a:lnTo>
                  <a:lnTo>
                    <a:pt x="2265" y="10716"/>
                  </a:lnTo>
                  <a:lnTo>
                    <a:pt x="2265" y="10716"/>
                  </a:lnTo>
                  <a:lnTo>
                    <a:pt x="1607" y="11666"/>
                  </a:lnTo>
                  <a:lnTo>
                    <a:pt x="1047" y="12543"/>
                  </a:lnTo>
                  <a:lnTo>
                    <a:pt x="828" y="12957"/>
                  </a:lnTo>
                  <a:lnTo>
                    <a:pt x="609" y="13347"/>
                  </a:lnTo>
                  <a:lnTo>
                    <a:pt x="438" y="13737"/>
                  </a:lnTo>
                  <a:lnTo>
                    <a:pt x="292" y="14102"/>
                  </a:lnTo>
                  <a:lnTo>
                    <a:pt x="170" y="14443"/>
                  </a:lnTo>
                  <a:lnTo>
                    <a:pt x="73" y="14759"/>
                  </a:lnTo>
                  <a:lnTo>
                    <a:pt x="24" y="15052"/>
                  </a:lnTo>
                  <a:lnTo>
                    <a:pt x="0" y="15320"/>
                  </a:lnTo>
                  <a:lnTo>
                    <a:pt x="0" y="15539"/>
                  </a:lnTo>
                  <a:lnTo>
                    <a:pt x="49" y="15758"/>
                  </a:lnTo>
                  <a:lnTo>
                    <a:pt x="122" y="15928"/>
                  </a:lnTo>
                  <a:lnTo>
                    <a:pt x="244" y="16075"/>
                  </a:lnTo>
                  <a:lnTo>
                    <a:pt x="244" y="16075"/>
                  </a:lnTo>
                  <a:lnTo>
                    <a:pt x="341" y="16172"/>
                  </a:lnTo>
                  <a:lnTo>
                    <a:pt x="487" y="16245"/>
                  </a:lnTo>
                  <a:lnTo>
                    <a:pt x="633" y="16294"/>
                  </a:lnTo>
                  <a:lnTo>
                    <a:pt x="804" y="16318"/>
                  </a:lnTo>
                  <a:lnTo>
                    <a:pt x="974" y="16318"/>
                  </a:lnTo>
                  <a:lnTo>
                    <a:pt x="1169" y="16318"/>
                  </a:lnTo>
                  <a:lnTo>
                    <a:pt x="1388" y="16269"/>
                  </a:lnTo>
                  <a:lnTo>
                    <a:pt x="1632" y="16221"/>
                  </a:lnTo>
                  <a:lnTo>
                    <a:pt x="2143" y="16075"/>
                  </a:lnTo>
                  <a:lnTo>
                    <a:pt x="2703" y="15831"/>
                  </a:lnTo>
                  <a:lnTo>
                    <a:pt x="3312" y="15539"/>
                  </a:lnTo>
                  <a:lnTo>
                    <a:pt x="3946" y="15149"/>
                  </a:lnTo>
                  <a:lnTo>
                    <a:pt x="4652" y="14711"/>
                  </a:lnTo>
                  <a:lnTo>
                    <a:pt x="5358" y="14224"/>
                  </a:lnTo>
                  <a:lnTo>
                    <a:pt x="6113" y="13663"/>
                  </a:lnTo>
                  <a:lnTo>
                    <a:pt x="6892" y="13055"/>
                  </a:lnTo>
                  <a:lnTo>
                    <a:pt x="7696" y="12397"/>
                  </a:lnTo>
                  <a:lnTo>
                    <a:pt x="8500" y="11691"/>
                  </a:lnTo>
                  <a:lnTo>
                    <a:pt x="9304" y="10936"/>
                  </a:lnTo>
                  <a:lnTo>
                    <a:pt x="10132" y="10132"/>
                  </a:lnTo>
                  <a:lnTo>
                    <a:pt x="10132" y="10132"/>
                  </a:lnTo>
                  <a:lnTo>
                    <a:pt x="10935" y="9304"/>
                  </a:lnTo>
                  <a:lnTo>
                    <a:pt x="11690" y="8500"/>
                  </a:lnTo>
                  <a:lnTo>
                    <a:pt x="12397" y="7696"/>
                  </a:lnTo>
                  <a:lnTo>
                    <a:pt x="13054" y="6893"/>
                  </a:lnTo>
                  <a:lnTo>
                    <a:pt x="13663" y="6113"/>
                  </a:lnTo>
                  <a:lnTo>
                    <a:pt x="14223" y="5358"/>
                  </a:lnTo>
                  <a:lnTo>
                    <a:pt x="14710" y="4652"/>
                  </a:lnTo>
                  <a:lnTo>
                    <a:pt x="15149" y="3946"/>
                  </a:lnTo>
                  <a:lnTo>
                    <a:pt x="15538" y="3313"/>
                  </a:lnTo>
                  <a:lnTo>
                    <a:pt x="15831" y="2704"/>
                  </a:lnTo>
                  <a:lnTo>
                    <a:pt x="16074" y="2144"/>
                  </a:lnTo>
                  <a:lnTo>
                    <a:pt x="16220" y="1632"/>
                  </a:lnTo>
                  <a:lnTo>
                    <a:pt x="16269" y="1389"/>
                  </a:lnTo>
                  <a:lnTo>
                    <a:pt x="16318" y="1169"/>
                  </a:lnTo>
                  <a:lnTo>
                    <a:pt x="16318" y="975"/>
                  </a:lnTo>
                  <a:lnTo>
                    <a:pt x="16318" y="804"/>
                  </a:lnTo>
                  <a:lnTo>
                    <a:pt x="16293" y="634"/>
                  </a:lnTo>
                  <a:lnTo>
                    <a:pt x="16245" y="487"/>
                  </a:lnTo>
                  <a:lnTo>
                    <a:pt x="16172" y="341"/>
                  </a:lnTo>
                  <a:lnTo>
                    <a:pt x="16074" y="244"/>
                  </a:lnTo>
                  <a:lnTo>
                    <a:pt x="16074" y="244"/>
                  </a:lnTo>
                  <a:close/>
                  <a:moveTo>
                    <a:pt x="1827" y="13810"/>
                  </a:moveTo>
                  <a:lnTo>
                    <a:pt x="1827" y="13810"/>
                  </a:lnTo>
                  <a:lnTo>
                    <a:pt x="1754" y="13737"/>
                  </a:lnTo>
                  <a:lnTo>
                    <a:pt x="1729" y="13639"/>
                  </a:lnTo>
                  <a:lnTo>
                    <a:pt x="1681" y="13542"/>
                  </a:lnTo>
                  <a:lnTo>
                    <a:pt x="1681" y="13444"/>
                  </a:lnTo>
                  <a:lnTo>
                    <a:pt x="1681" y="13176"/>
                  </a:lnTo>
                  <a:lnTo>
                    <a:pt x="1754" y="12884"/>
                  </a:lnTo>
                  <a:lnTo>
                    <a:pt x="1875" y="12519"/>
                  </a:lnTo>
                  <a:lnTo>
                    <a:pt x="2046" y="12153"/>
                  </a:lnTo>
                  <a:lnTo>
                    <a:pt x="2265" y="11715"/>
                  </a:lnTo>
                  <a:lnTo>
                    <a:pt x="2533" y="11277"/>
                  </a:lnTo>
                  <a:lnTo>
                    <a:pt x="2533" y="11277"/>
                  </a:lnTo>
                  <a:lnTo>
                    <a:pt x="2752" y="11642"/>
                  </a:lnTo>
                  <a:lnTo>
                    <a:pt x="3020" y="12007"/>
                  </a:lnTo>
                  <a:lnTo>
                    <a:pt x="3288" y="12373"/>
                  </a:lnTo>
                  <a:lnTo>
                    <a:pt x="3605" y="12714"/>
                  </a:lnTo>
                  <a:lnTo>
                    <a:pt x="3605" y="12714"/>
                  </a:lnTo>
                  <a:lnTo>
                    <a:pt x="3897" y="12957"/>
                  </a:lnTo>
                  <a:lnTo>
                    <a:pt x="4165" y="13201"/>
                  </a:lnTo>
                  <a:lnTo>
                    <a:pt x="4165" y="13201"/>
                  </a:lnTo>
                  <a:lnTo>
                    <a:pt x="3751" y="13444"/>
                  </a:lnTo>
                  <a:lnTo>
                    <a:pt x="3361" y="13639"/>
                  </a:lnTo>
                  <a:lnTo>
                    <a:pt x="3020" y="13785"/>
                  </a:lnTo>
                  <a:lnTo>
                    <a:pt x="2679" y="13883"/>
                  </a:lnTo>
                  <a:lnTo>
                    <a:pt x="2411" y="13956"/>
                  </a:lnTo>
                  <a:lnTo>
                    <a:pt x="2168" y="13956"/>
                  </a:lnTo>
                  <a:lnTo>
                    <a:pt x="2070" y="13931"/>
                  </a:lnTo>
                  <a:lnTo>
                    <a:pt x="1973" y="13907"/>
                  </a:lnTo>
                  <a:lnTo>
                    <a:pt x="1900" y="13858"/>
                  </a:lnTo>
                  <a:lnTo>
                    <a:pt x="1827" y="13810"/>
                  </a:lnTo>
                  <a:lnTo>
                    <a:pt x="1827" y="13810"/>
                  </a:lnTo>
                  <a:close/>
                  <a:moveTo>
                    <a:pt x="8159" y="4482"/>
                  </a:moveTo>
                  <a:lnTo>
                    <a:pt x="8159" y="4482"/>
                  </a:lnTo>
                  <a:lnTo>
                    <a:pt x="8037" y="4482"/>
                  </a:lnTo>
                  <a:lnTo>
                    <a:pt x="7940" y="4433"/>
                  </a:lnTo>
                  <a:lnTo>
                    <a:pt x="7842" y="4384"/>
                  </a:lnTo>
                  <a:lnTo>
                    <a:pt x="7745" y="4311"/>
                  </a:lnTo>
                  <a:lnTo>
                    <a:pt x="7672" y="4238"/>
                  </a:lnTo>
                  <a:lnTo>
                    <a:pt x="7623" y="4141"/>
                  </a:lnTo>
                  <a:lnTo>
                    <a:pt x="7574" y="4019"/>
                  </a:lnTo>
                  <a:lnTo>
                    <a:pt x="7574" y="3897"/>
                  </a:lnTo>
                  <a:lnTo>
                    <a:pt x="7574" y="3897"/>
                  </a:lnTo>
                  <a:lnTo>
                    <a:pt x="7574" y="3775"/>
                  </a:lnTo>
                  <a:lnTo>
                    <a:pt x="7623" y="3678"/>
                  </a:lnTo>
                  <a:lnTo>
                    <a:pt x="7672" y="3580"/>
                  </a:lnTo>
                  <a:lnTo>
                    <a:pt x="7745" y="3483"/>
                  </a:lnTo>
                  <a:lnTo>
                    <a:pt x="7842" y="3410"/>
                  </a:lnTo>
                  <a:lnTo>
                    <a:pt x="7940" y="3361"/>
                  </a:lnTo>
                  <a:lnTo>
                    <a:pt x="8037" y="3337"/>
                  </a:lnTo>
                  <a:lnTo>
                    <a:pt x="8159" y="3313"/>
                  </a:lnTo>
                  <a:lnTo>
                    <a:pt x="8159" y="3313"/>
                  </a:lnTo>
                  <a:lnTo>
                    <a:pt x="8281" y="3337"/>
                  </a:lnTo>
                  <a:lnTo>
                    <a:pt x="8378" y="3361"/>
                  </a:lnTo>
                  <a:lnTo>
                    <a:pt x="8476" y="3410"/>
                  </a:lnTo>
                  <a:lnTo>
                    <a:pt x="8573" y="3483"/>
                  </a:lnTo>
                  <a:lnTo>
                    <a:pt x="8646" y="3580"/>
                  </a:lnTo>
                  <a:lnTo>
                    <a:pt x="8695" y="3678"/>
                  </a:lnTo>
                  <a:lnTo>
                    <a:pt x="8743" y="3775"/>
                  </a:lnTo>
                  <a:lnTo>
                    <a:pt x="8743" y="3897"/>
                  </a:lnTo>
                  <a:lnTo>
                    <a:pt x="8743" y="3897"/>
                  </a:lnTo>
                  <a:lnTo>
                    <a:pt x="8743" y="4019"/>
                  </a:lnTo>
                  <a:lnTo>
                    <a:pt x="8695" y="4141"/>
                  </a:lnTo>
                  <a:lnTo>
                    <a:pt x="8646" y="4238"/>
                  </a:lnTo>
                  <a:lnTo>
                    <a:pt x="8573" y="4311"/>
                  </a:lnTo>
                  <a:lnTo>
                    <a:pt x="8476" y="4384"/>
                  </a:lnTo>
                  <a:lnTo>
                    <a:pt x="8378" y="4433"/>
                  </a:lnTo>
                  <a:lnTo>
                    <a:pt x="8281" y="4482"/>
                  </a:lnTo>
                  <a:lnTo>
                    <a:pt x="8159" y="4482"/>
                  </a:lnTo>
                  <a:lnTo>
                    <a:pt x="8159" y="4482"/>
                  </a:lnTo>
                  <a:close/>
                  <a:moveTo>
                    <a:pt x="9133" y="5943"/>
                  </a:moveTo>
                  <a:lnTo>
                    <a:pt x="9133" y="5943"/>
                  </a:lnTo>
                  <a:lnTo>
                    <a:pt x="9036" y="5943"/>
                  </a:lnTo>
                  <a:lnTo>
                    <a:pt x="8963" y="5919"/>
                  </a:lnTo>
                  <a:lnTo>
                    <a:pt x="8841" y="5846"/>
                  </a:lnTo>
                  <a:lnTo>
                    <a:pt x="8768" y="5724"/>
                  </a:lnTo>
                  <a:lnTo>
                    <a:pt x="8743" y="5651"/>
                  </a:lnTo>
                  <a:lnTo>
                    <a:pt x="8743" y="5553"/>
                  </a:lnTo>
                  <a:lnTo>
                    <a:pt x="8743" y="5553"/>
                  </a:lnTo>
                  <a:lnTo>
                    <a:pt x="8743" y="5480"/>
                  </a:lnTo>
                  <a:lnTo>
                    <a:pt x="8768" y="5407"/>
                  </a:lnTo>
                  <a:lnTo>
                    <a:pt x="8841" y="5285"/>
                  </a:lnTo>
                  <a:lnTo>
                    <a:pt x="8963" y="5212"/>
                  </a:lnTo>
                  <a:lnTo>
                    <a:pt x="9036" y="5188"/>
                  </a:lnTo>
                  <a:lnTo>
                    <a:pt x="9133" y="5164"/>
                  </a:lnTo>
                  <a:lnTo>
                    <a:pt x="9133" y="5164"/>
                  </a:lnTo>
                  <a:lnTo>
                    <a:pt x="9206" y="5188"/>
                  </a:lnTo>
                  <a:lnTo>
                    <a:pt x="9279" y="5212"/>
                  </a:lnTo>
                  <a:lnTo>
                    <a:pt x="9401" y="5285"/>
                  </a:lnTo>
                  <a:lnTo>
                    <a:pt x="9474" y="5407"/>
                  </a:lnTo>
                  <a:lnTo>
                    <a:pt x="9498" y="5480"/>
                  </a:lnTo>
                  <a:lnTo>
                    <a:pt x="9523" y="5553"/>
                  </a:lnTo>
                  <a:lnTo>
                    <a:pt x="9523" y="5553"/>
                  </a:lnTo>
                  <a:lnTo>
                    <a:pt x="9498" y="5651"/>
                  </a:lnTo>
                  <a:lnTo>
                    <a:pt x="9474" y="5724"/>
                  </a:lnTo>
                  <a:lnTo>
                    <a:pt x="9401" y="5846"/>
                  </a:lnTo>
                  <a:lnTo>
                    <a:pt x="9279" y="5919"/>
                  </a:lnTo>
                  <a:lnTo>
                    <a:pt x="9206" y="5943"/>
                  </a:lnTo>
                  <a:lnTo>
                    <a:pt x="9133" y="5943"/>
                  </a:lnTo>
                  <a:lnTo>
                    <a:pt x="9133" y="5943"/>
                  </a:lnTo>
                  <a:close/>
                  <a:moveTo>
                    <a:pt x="9986" y="4409"/>
                  </a:moveTo>
                  <a:lnTo>
                    <a:pt x="9986" y="4409"/>
                  </a:lnTo>
                  <a:lnTo>
                    <a:pt x="9888" y="4409"/>
                  </a:lnTo>
                  <a:lnTo>
                    <a:pt x="9815" y="4384"/>
                  </a:lnTo>
                  <a:lnTo>
                    <a:pt x="9693" y="4287"/>
                  </a:lnTo>
                  <a:lnTo>
                    <a:pt x="9620" y="4165"/>
                  </a:lnTo>
                  <a:lnTo>
                    <a:pt x="9596" y="4092"/>
                  </a:lnTo>
                  <a:lnTo>
                    <a:pt x="9596" y="4019"/>
                  </a:lnTo>
                  <a:lnTo>
                    <a:pt x="9596" y="4019"/>
                  </a:lnTo>
                  <a:lnTo>
                    <a:pt x="9596" y="3946"/>
                  </a:lnTo>
                  <a:lnTo>
                    <a:pt x="9620" y="3873"/>
                  </a:lnTo>
                  <a:lnTo>
                    <a:pt x="9693" y="3751"/>
                  </a:lnTo>
                  <a:lnTo>
                    <a:pt x="9815" y="3654"/>
                  </a:lnTo>
                  <a:lnTo>
                    <a:pt x="9888" y="3629"/>
                  </a:lnTo>
                  <a:lnTo>
                    <a:pt x="9986" y="3629"/>
                  </a:lnTo>
                  <a:lnTo>
                    <a:pt x="9986" y="3629"/>
                  </a:lnTo>
                  <a:lnTo>
                    <a:pt x="10059" y="3629"/>
                  </a:lnTo>
                  <a:lnTo>
                    <a:pt x="10132" y="3654"/>
                  </a:lnTo>
                  <a:lnTo>
                    <a:pt x="10253" y="3751"/>
                  </a:lnTo>
                  <a:lnTo>
                    <a:pt x="10327" y="3873"/>
                  </a:lnTo>
                  <a:lnTo>
                    <a:pt x="10351" y="3946"/>
                  </a:lnTo>
                  <a:lnTo>
                    <a:pt x="10375" y="4019"/>
                  </a:lnTo>
                  <a:lnTo>
                    <a:pt x="10375" y="4019"/>
                  </a:lnTo>
                  <a:lnTo>
                    <a:pt x="10351" y="4092"/>
                  </a:lnTo>
                  <a:lnTo>
                    <a:pt x="10327" y="4165"/>
                  </a:lnTo>
                  <a:lnTo>
                    <a:pt x="10253" y="4287"/>
                  </a:lnTo>
                  <a:lnTo>
                    <a:pt x="10132" y="4384"/>
                  </a:lnTo>
                  <a:lnTo>
                    <a:pt x="10059" y="4409"/>
                  </a:lnTo>
                  <a:lnTo>
                    <a:pt x="9986" y="4409"/>
                  </a:lnTo>
                  <a:lnTo>
                    <a:pt x="9986" y="4409"/>
                  </a:lnTo>
                  <a:close/>
                  <a:moveTo>
                    <a:pt x="13200" y="4165"/>
                  </a:moveTo>
                  <a:lnTo>
                    <a:pt x="13200" y="4165"/>
                  </a:lnTo>
                  <a:lnTo>
                    <a:pt x="12957" y="3897"/>
                  </a:lnTo>
                  <a:lnTo>
                    <a:pt x="12713" y="3605"/>
                  </a:lnTo>
                  <a:lnTo>
                    <a:pt x="12713" y="3605"/>
                  </a:lnTo>
                  <a:lnTo>
                    <a:pt x="12372" y="3288"/>
                  </a:lnTo>
                  <a:lnTo>
                    <a:pt x="12007" y="3020"/>
                  </a:lnTo>
                  <a:lnTo>
                    <a:pt x="11642" y="2752"/>
                  </a:lnTo>
                  <a:lnTo>
                    <a:pt x="11276" y="2533"/>
                  </a:lnTo>
                  <a:lnTo>
                    <a:pt x="11276" y="2533"/>
                  </a:lnTo>
                  <a:lnTo>
                    <a:pt x="11715" y="2265"/>
                  </a:lnTo>
                  <a:lnTo>
                    <a:pt x="12153" y="2046"/>
                  </a:lnTo>
                  <a:lnTo>
                    <a:pt x="12518" y="1876"/>
                  </a:lnTo>
                  <a:lnTo>
                    <a:pt x="12884" y="1754"/>
                  </a:lnTo>
                  <a:lnTo>
                    <a:pt x="13176" y="1681"/>
                  </a:lnTo>
                  <a:lnTo>
                    <a:pt x="13444" y="1681"/>
                  </a:lnTo>
                  <a:lnTo>
                    <a:pt x="13541" y="1681"/>
                  </a:lnTo>
                  <a:lnTo>
                    <a:pt x="13639" y="1730"/>
                  </a:lnTo>
                  <a:lnTo>
                    <a:pt x="13736" y="1754"/>
                  </a:lnTo>
                  <a:lnTo>
                    <a:pt x="13809" y="1827"/>
                  </a:lnTo>
                  <a:lnTo>
                    <a:pt x="13809" y="1827"/>
                  </a:lnTo>
                  <a:lnTo>
                    <a:pt x="13858" y="1900"/>
                  </a:lnTo>
                  <a:lnTo>
                    <a:pt x="13907" y="1973"/>
                  </a:lnTo>
                  <a:lnTo>
                    <a:pt x="13931" y="2070"/>
                  </a:lnTo>
                  <a:lnTo>
                    <a:pt x="13955" y="2168"/>
                  </a:lnTo>
                  <a:lnTo>
                    <a:pt x="13955" y="2411"/>
                  </a:lnTo>
                  <a:lnTo>
                    <a:pt x="13882" y="2679"/>
                  </a:lnTo>
                  <a:lnTo>
                    <a:pt x="13785" y="3020"/>
                  </a:lnTo>
                  <a:lnTo>
                    <a:pt x="13639" y="3361"/>
                  </a:lnTo>
                  <a:lnTo>
                    <a:pt x="13444" y="3751"/>
                  </a:lnTo>
                  <a:lnTo>
                    <a:pt x="13200" y="4165"/>
                  </a:lnTo>
                  <a:lnTo>
                    <a:pt x="13200" y="4165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24" name="Google Shape;924;p49"/>
          <p:cNvGrpSpPr/>
          <p:nvPr/>
        </p:nvGrpSpPr>
        <p:grpSpPr>
          <a:xfrm>
            <a:off x="336980" y="3758225"/>
            <a:ext cx="371564" cy="371543"/>
            <a:chOff x="576250" y="4319400"/>
            <a:chExt cx="442075" cy="442050"/>
          </a:xfrm>
        </p:grpSpPr>
        <p:sp>
          <p:nvSpPr>
            <p:cNvPr id="925" name="Google Shape;925;p49"/>
            <p:cNvSpPr/>
            <p:nvPr/>
          </p:nvSpPr>
          <p:spPr>
            <a:xfrm>
              <a:off x="576250" y="4319400"/>
              <a:ext cx="442075" cy="442050"/>
            </a:xfrm>
            <a:custGeom>
              <a:avLst/>
              <a:gdLst/>
              <a:ahLst/>
              <a:cxnLst/>
              <a:rect l="l" t="t" r="r" b="b"/>
              <a:pathLst>
                <a:path w="17683" h="17682" fill="none" extrusionOk="0">
                  <a:moveTo>
                    <a:pt x="11472" y="17292"/>
                  </a:moveTo>
                  <a:lnTo>
                    <a:pt x="11472" y="12153"/>
                  </a:lnTo>
                  <a:lnTo>
                    <a:pt x="16416" y="7209"/>
                  </a:lnTo>
                  <a:lnTo>
                    <a:pt x="16416" y="7209"/>
                  </a:lnTo>
                  <a:lnTo>
                    <a:pt x="16562" y="7063"/>
                  </a:lnTo>
                  <a:lnTo>
                    <a:pt x="16684" y="6868"/>
                  </a:lnTo>
                  <a:lnTo>
                    <a:pt x="16830" y="6674"/>
                  </a:lnTo>
                  <a:lnTo>
                    <a:pt x="16927" y="6479"/>
                  </a:lnTo>
                  <a:lnTo>
                    <a:pt x="17146" y="6040"/>
                  </a:lnTo>
                  <a:lnTo>
                    <a:pt x="17317" y="5553"/>
                  </a:lnTo>
                  <a:lnTo>
                    <a:pt x="17439" y="5042"/>
                  </a:lnTo>
                  <a:lnTo>
                    <a:pt x="17560" y="4506"/>
                  </a:lnTo>
                  <a:lnTo>
                    <a:pt x="17633" y="3970"/>
                  </a:lnTo>
                  <a:lnTo>
                    <a:pt x="17658" y="3434"/>
                  </a:lnTo>
                  <a:lnTo>
                    <a:pt x="17682" y="2898"/>
                  </a:lnTo>
                  <a:lnTo>
                    <a:pt x="17682" y="2411"/>
                  </a:lnTo>
                  <a:lnTo>
                    <a:pt x="17658" y="1949"/>
                  </a:lnTo>
                  <a:lnTo>
                    <a:pt x="17609" y="1510"/>
                  </a:lnTo>
                  <a:lnTo>
                    <a:pt x="17536" y="1145"/>
                  </a:lnTo>
                  <a:lnTo>
                    <a:pt x="17463" y="828"/>
                  </a:lnTo>
                  <a:lnTo>
                    <a:pt x="17366" y="585"/>
                  </a:lnTo>
                  <a:lnTo>
                    <a:pt x="17292" y="487"/>
                  </a:lnTo>
                  <a:lnTo>
                    <a:pt x="17244" y="439"/>
                  </a:lnTo>
                  <a:lnTo>
                    <a:pt x="17244" y="439"/>
                  </a:lnTo>
                  <a:lnTo>
                    <a:pt x="17195" y="390"/>
                  </a:lnTo>
                  <a:lnTo>
                    <a:pt x="17098" y="317"/>
                  </a:lnTo>
                  <a:lnTo>
                    <a:pt x="16854" y="219"/>
                  </a:lnTo>
                  <a:lnTo>
                    <a:pt x="16537" y="146"/>
                  </a:lnTo>
                  <a:lnTo>
                    <a:pt x="16172" y="73"/>
                  </a:lnTo>
                  <a:lnTo>
                    <a:pt x="15734" y="25"/>
                  </a:lnTo>
                  <a:lnTo>
                    <a:pt x="15271" y="0"/>
                  </a:lnTo>
                  <a:lnTo>
                    <a:pt x="14784" y="0"/>
                  </a:lnTo>
                  <a:lnTo>
                    <a:pt x="14248" y="25"/>
                  </a:lnTo>
                  <a:lnTo>
                    <a:pt x="13712" y="49"/>
                  </a:lnTo>
                  <a:lnTo>
                    <a:pt x="13176" y="122"/>
                  </a:lnTo>
                  <a:lnTo>
                    <a:pt x="12641" y="244"/>
                  </a:lnTo>
                  <a:lnTo>
                    <a:pt x="12129" y="366"/>
                  </a:lnTo>
                  <a:lnTo>
                    <a:pt x="11642" y="536"/>
                  </a:lnTo>
                  <a:lnTo>
                    <a:pt x="11204" y="755"/>
                  </a:lnTo>
                  <a:lnTo>
                    <a:pt x="10985" y="853"/>
                  </a:lnTo>
                  <a:lnTo>
                    <a:pt x="10814" y="999"/>
                  </a:lnTo>
                  <a:lnTo>
                    <a:pt x="10619" y="1121"/>
                  </a:lnTo>
                  <a:lnTo>
                    <a:pt x="10473" y="1267"/>
                  </a:lnTo>
                  <a:lnTo>
                    <a:pt x="5529" y="6211"/>
                  </a:lnTo>
                  <a:lnTo>
                    <a:pt x="390" y="6211"/>
                  </a:lnTo>
                  <a:lnTo>
                    <a:pt x="390" y="6211"/>
                  </a:lnTo>
                  <a:lnTo>
                    <a:pt x="244" y="6235"/>
                  </a:lnTo>
                  <a:lnTo>
                    <a:pt x="147" y="6259"/>
                  </a:lnTo>
                  <a:lnTo>
                    <a:pt x="49" y="6308"/>
                  </a:lnTo>
                  <a:lnTo>
                    <a:pt x="0" y="6381"/>
                  </a:lnTo>
                  <a:lnTo>
                    <a:pt x="0" y="6454"/>
                  </a:lnTo>
                  <a:lnTo>
                    <a:pt x="25" y="6552"/>
                  </a:lnTo>
                  <a:lnTo>
                    <a:pt x="74" y="6649"/>
                  </a:lnTo>
                  <a:lnTo>
                    <a:pt x="171" y="6771"/>
                  </a:lnTo>
                  <a:lnTo>
                    <a:pt x="2582" y="9158"/>
                  </a:lnTo>
                  <a:lnTo>
                    <a:pt x="2265" y="9474"/>
                  </a:lnTo>
                  <a:lnTo>
                    <a:pt x="950" y="9718"/>
                  </a:lnTo>
                  <a:lnTo>
                    <a:pt x="950" y="9718"/>
                  </a:lnTo>
                  <a:lnTo>
                    <a:pt x="804" y="9767"/>
                  </a:lnTo>
                  <a:lnTo>
                    <a:pt x="682" y="9815"/>
                  </a:lnTo>
                  <a:lnTo>
                    <a:pt x="609" y="9913"/>
                  </a:lnTo>
                  <a:lnTo>
                    <a:pt x="561" y="9986"/>
                  </a:lnTo>
                  <a:lnTo>
                    <a:pt x="561" y="10083"/>
                  </a:lnTo>
                  <a:lnTo>
                    <a:pt x="585" y="10205"/>
                  </a:lnTo>
                  <a:lnTo>
                    <a:pt x="634" y="10302"/>
                  </a:lnTo>
                  <a:lnTo>
                    <a:pt x="731" y="10424"/>
                  </a:lnTo>
                  <a:lnTo>
                    <a:pt x="7258" y="16951"/>
                  </a:lnTo>
                  <a:lnTo>
                    <a:pt x="7258" y="16951"/>
                  </a:lnTo>
                  <a:lnTo>
                    <a:pt x="7380" y="17049"/>
                  </a:lnTo>
                  <a:lnTo>
                    <a:pt x="7477" y="17097"/>
                  </a:lnTo>
                  <a:lnTo>
                    <a:pt x="7599" y="17122"/>
                  </a:lnTo>
                  <a:lnTo>
                    <a:pt x="7697" y="17122"/>
                  </a:lnTo>
                  <a:lnTo>
                    <a:pt x="7770" y="17073"/>
                  </a:lnTo>
                  <a:lnTo>
                    <a:pt x="7867" y="17000"/>
                  </a:lnTo>
                  <a:lnTo>
                    <a:pt x="7916" y="16878"/>
                  </a:lnTo>
                  <a:lnTo>
                    <a:pt x="7965" y="16732"/>
                  </a:lnTo>
                  <a:lnTo>
                    <a:pt x="8208" y="15417"/>
                  </a:lnTo>
                  <a:lnTo>
                    <a:pt x="8525" y="15100"/>
                  </a:lnTo>
                  <a:lnTo>
                    <a:pt x="10911" y="17511"/>
                  </a:lnTo>
                  <a:lnTo>
                    <a:pt x="10911" y="17511"/>
                  </a:lnTo>
                  <a:lnTo>
                    <a:pt x="11033" y="17609"/>
                  </a:lnTo>
                  <a:lnTo>
                    <a:pt x="11131" y="17658"/>
                  </a:lnTo>
                  <a:lnTo>
                    <a:pt x="11228" y="17682"/>
                  </a:lnTo>
                  <a:lnTo>
                    <a:pt x="11301" y="17682"/>
                  </a:lnTo>
                  <a:lnTo>
                    <a:pt x="11374" y="17633"/>
                  </a:lnTo>
                  <a:lnTo>
                    <a:pt x="11423" y="17536"/>
                  </a:lnTo>
                  <a:lnTo>
                    <a:pt x="11447" y="17438"/>
                  </a:lnTo>
                  <a:lnTo>
                    <a:pt x="11472" y="17292"/>
                  </a:lnTo>
                  <a:lnTo>
                    <a:pt x="11472" y="17292"/>
                  </a:lnTo>
                  <a:close/>
                  <a:moveTo>
                    <a:pt x="6162" y="12202"/>
                  </a:moveTo>
                  <a:lnTo>
                    <a:pt x="6162" y="12202"/>
                  </a:lnTo>
                  <a:lnTo>
                    <a:pt x="6089" y="12275"/>
                  </a:lnTo>
                  <a:lnTo>
                    <a:pt x="6016" y="12324"/>
                  </a:lnTo>
                  <a:lnTo>
                    <a:pt x="5919" y="12348"/>
                  </a:lnTo>
                  <a:lnTo>
                    <a:pt x="5821" y="12348"/>
                  </a:lnTo>
                  <a:lnTo>
                    <a:pt x="5724" y="12348"/>
                  </a:lnTo>
                  <a:lnTo>
                    <a:pt x="5626" y="12324"/>
                  </a:lnTo>
                  <a:lnTo>
                    <a:pt x="5553" y="12275"/>
                  </a:lnTo>
                  <a:lnTo>
                    <a:pt x="5480" y="12202"/>
                  </a:lnTo>
                  <a:lnTo>
                    <a:pt x="5480" y="12202"/>
                  </a:lnTo>
                  <a:lnTo>
                    <a:pt x="5407" y="12129"/>
                  </a:lnTo>
                  <a:lnTo>
                    <a:pt x="5359" y="12056"/>
                  </a:lnTo>
                  <a:lnTo>
                    <a:pt x="5334" y="11959"/>
                  </a:lnTo>
                  <a:lnTo>
                    <a:pt x="5334" y="11861"/>
                  </a:lnTo>
                  <a:lnTo>
                    <a:pt x="5334" y="11764"/>
                  </a:lnTo>
                  <a:lnTo>
                    <a:pt x="5359" y="11666"/>
                  </a:lnTo>
                  <a:lnTo>
                    <a:pt x="5407" y="11593"/>
                  </a:lnTo>
                  <a:lnTo>
                    <a:pt x="5480" y="11520"/>
                  </a:lnTo>
                  <a:lnTo>
                    <a:pt x="8013" y="8987"/>
                  </a:lnTo>
                  <a:lnTo>
                    <a:pt x="8013" y="8987"/>
                  </a:lnTo>
                  <a:lnTo>
                    <a:pt x="8086" y="8939"/>
                  </a:lnTo>
                  <a:lnTo>
                    <a:pt x="8159" y="8890"/>
                  </a:lnTo>
                  <a:lnTo>
                    <a:pt x="8257" y="8865"/>
                  </a:lnTo>
                  <a:lnTo>
                    <a:pt x="8354" y="8841"/>
                  </a:lnTo>
                  <a:lnTo>
                    <a:pt x="8452" y="8865"/>
                  </a:lnTo>
                  <a:lnTo>
                    <a:pt x="8525" y="8890"/>
                  </a:lnTo>
                  <a:lnTo>
                    <a:pt x="8622" y="8939"/>
                  </a:lnTo>
                  <a:lnTo>
                    <a:pt x="8695" y="8987"/>
                  </a:lnTo>
                  <a:lnTo>
                    <a:pt x="8695" y="8987"/>
                  </a:lnTo>
                  <a:lnTo>
                    <a:pt x="8744" y="9060"/>
                  </a:lnTo>
                  <a:lnTo>
                    <a:pt x="8793" y="9158"/>
                  </a:lnTo>
                  <a:lnTo>
                    <a:pt x="8817" y="9231"/>
                  </a:lnTo>
                  <a:lnTo>
                    <a:pt x="8841" y="9328"/>
                  </a:lnTo>
                  <a:lnTo>
                    <a:pt x="8817" y="9426"/>
                  </a:lnTo>
                  <a:lnTo>
                    <a:pt x="8793" y="9523"/>
                  </a:lnTo>
                  <a:lnTo>
                    <a:pt x="8744" y="9596"/>
                  </a:lnTo>
                  <a:lnTo>
                    <a:pt x="8695" y="9669"/>
                  </a:lnTo>
                  <a:lnTo>
                    <a:pt x="6162" y="12202"/>
                  </a:lnTo>
                  <a:close/>
                  <a:moveTo>
                    <a:pt x="13396" y="7307"/>
                  </a:moveTo>
                  <a:lnTo>
                    <a:pt x="13396" y="7307"/>
                  </a:lnTo>
                  <a:lnTo>
                    <a:pt x="13274" y="7404"/>
                  </a:lnTo>
                  <a:lnTo>
                    <a:pt x="13152" y="7477"/>
                  </a:lnTo>
                  <a:lnTo>
                    <a:pt x="13006" y="7526"/>
                  </a:lnTo>
                  <a:lnTo>
                    <a:pt x="12836" y="7550"/>
                  </a:lnTo>
                  <a:lnTo>
                    <a:pt x="12689" y="7526"/>
                  </a:lnTo>
                  <a:lnTo>
                    <a:pt x="12543" y="7477"/>
                  </a:lnTo>
                  <a:lnTo>
                    <a:pt x="12421" y="7404"/>
                  </a:lnTo>
                  <a:lnTo>
                    <a:pt x="12300" y="7307"/>
                  </a:lnTo>
                  <a:lnTo>
                    <a:pt x="10376" y="5383"/>
                  </a:lnTo>
                  <a:lnTo>
                    <a:pt x="10376" y="5383"/>
                  </a:lnTo>
                  <a:lnTo>
                    <a:pt x="10278" y="5261"/>
                  </a:lnTo>
                  <a:lnTo>
                    <a:pt x="10205" y="5139"/>
                  </a:lnTo>
                  <a:lnTo>
                    <a:pt x="10156" y="4993"/>
                  </a:lnTo>
                  <a:lnTo>
                    <a:pt x="10132" y="4847"/>
                  </a:lnTo>
                  <a:lnTo>
                    <a:pt x="10156" y="4676"/>
                  </a:lnTo>
                  <a:lnTo>
                    <a:pt x="10205" y="4530"/>
                  </a:lnTo>
                  <a:lnTo>
                    <a:pt x="10278" y="4408"/>
                  </a:lnTo>
                  <a:lnTo>
                    <a:pt x="10376" y="4287"/>
                  </a:lnTo>
                  <a:lnTo>
                    <a:pt x="10376" y="4287"/>
                  </a:lnTo>
                  <a:lnTo>
                    <a:pt x="11326" y="3313"/>
                  </a:lnTo>
                  <a:lnTo>
                    <a:pt x="11326" y="3313"/>
                  </a:lnTo>
                  <a:lnTo>
                    <a:pt x="11496" y="3166"/>
                  </a:lnTo>
                  <a:lnTo>
                    <a:pt x="11666" y="3045"/>
                  </a:lnTo>
                  <a:lnTo>
                    <a:pt x="11861" y="2947"/>
                  </a:lnTo>
                  <a:lnTo>
                    <a:pt x="12032" y="2850"/>
                  </a:lnTo>
                  <a:lnTo>
                    <a:pt x="12227" y="2777"/>
                  </a:lnTo>
                  <a:lnTo>
                    <a:pt x="12446" y="2728"/>
                  </a:lnTo>
                  <a:lnTo>
                    <a:pt x="12641" y="2704"/>
                  </a:lnTo>
                  <a:lnTo>
                    <a:pt x="12836" y="2704"/>
                  </a:lnTo>
                  <a:lnTo>
                    <a:pt x="13055" y="2704"/>
                  </a:lnTo>
                  <a:lnTo>
                    <a:pt x="13250" y="2728"/>
                  </a:lnTo>
                  <a:lnTo>
                    <a:pt x="13469" y="2777"/>
                  </a:lnTo>
                  <a:lnTo>
                    <a:pt x="13664" y="2850"/>
                  </a:lnTo>
                  <a:lnTo>
                    <a:pt x="13834" y="2947"/>
                  </a:lnTo>
                  <a:lnTo>
                    <a:pt x="14029" y="3045"/>
                  </a:lnTo>
                  <a:lnTo>
                    <a:pt x="14199" y="3166"/>
                  </a:lnTo>
                  <a:lnTo>
                    <a:pt x="14370" y="3313"/>
                  </a:lnTo>
                  <a:lnTo>
                    <a:pt x="14370" y="3313"/>
                  </a:lnTo>
                  <a:lnTo>
                    <a:pt x="14516" y="3483"/>
                  </a:lnTo>
                  <a:lnTo>
                    <a:pt x="14638" y="3653"/>
                  </a:lnTo>
                  <a:lnTo>
                    <a:pt x="14735" y="3848"/>
                  </a:lnTo>
                  <a:lnTo>
                    <a:pt x="14833" y="4019"/>
                  </a:lnTo>
                  <a:lnTo>
                    <a:pt x="14906" y="4214"/>
                  </a:lnTo>
                  <a:lnTo>
                    <a:pt x="14954" y="4433"/>
                  </a:lnTo>
                  <a:lnTo>
                    <a:pt x="14979" y="4628"/>
                  </a:lnTo>
                  <a:lnTo>
                    <a:pt x="14979" y="4847"/>
                  </a:lnTo>
                  <a:lnTo>
                    <a:pt x="14979" y="5042"/>
                  </a:lnTo>
                  <a:lnTo>
                    <a:pt x="14954" y="5237"/>
                  </a:lnTo>
                  <a:lnTo>
                    <a:pt x="14906" y="5456"/>
                  </a:lnTo>
                  <a:lnTo>
                    <a:pt x="14833" y="5651"/>
                  </a:lnTo>
                  <a:lnTo>
                    <a:pt x="14735" y="5821"/>
                  </a:lnTo>
                  <a:lnTo>
                    <a:pt x="14638" y="6016"/>
                  </a:lnTo>
                  <a:lnTo>
                    <a:pt x="14516" y="6186"/>
                  </a:lnTo>
                  <a:lnTo>
                    <a:pt x="14370" y="6357"/>
                  </a:lnTo>
                  <a:lnTo>
                    <a:pt x="14370" y="6357"/>
                  </a:lnTo>
                  <a:lnTo>
                    <a:pt x="13396" y="7307"/>
                  </a:lnTo>
                  <a:lnTo>
                    <a:pt x="13396" y="7307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6" name="Google Shape;926;p49"/>
            <p:cNvSpPr/>
            <p:nvPr/>
          </p:nvSpPr>
          <p:spPr>
            <a:xfrm>
              <a:off x="595725" y="4668875"/>
              <a:ext cx="73100" cy="73100"/>
            </a:xfrm>
            <a:custGeom>
              <a:avLst/>
              <a:gdLst/>
              <a:ahLst/>
              <a:cxnLst/>
              <a:rect l="l" t="t" r="r" b="b"/>
              <a:pathLst>
                <a:path w="2924" h="2924" fill="none" extrusionOk="0">
                  <a:moveTo>
                    <a:pt x="2656" y="269"/>
                  </a:moveTo>
                  <a:lnTo>
                    <a:pt x="2656" y="269"/>
                  </a:lnTo>
                  <a:lnTo>
                    <a:pt x="2509" y="147"/>
                  </a:lnTo>
                  <a:lnTo>
                    <a:pt x="2363" y="74"/>
                  </a:lnTo>
                  <a:lnTo>
                    <a:pt x="2193" y="25"/>
                  </a:lnTo>
                  <a:lnTo>
                    <a:pt x="2022" y="1"/>
                  </a:lnTo>
                  <a:lnTo>
                    <a:pt x="1852" y="25"/>
                  </a:lnTo>
                  <a:lnTo>
                    <a:pt x="1681" y="74"/>
                  </a:lnTo>
                  <a:lnTo>
                    <a:pt x="1511" y="147"/>
                  </a:lnTo>
                  <a:lnTo>
                    <a:pt x="1365" y="269"/>
                  </a:lnTo>
                  <a:lnTo>
                    <a:pt x="1365" y="269"/>
                  </a:lnTo>
                  <a:lnTo>
                    <a:pt x="1219" y="488"/>
                  </a:lnTo>
                  <a:lnTo>
                    <a:pt x="999" y="829"/>
                  </a:lnTo>
                  <a:lnTo>
                    <a:pt x="561" y="1730"/>
                  </a:lnTo>
                  <a:lnTo>
                    <a:pt x="171" y="2558"/>
                  </a:lnTo>
                  <a:lnTo>
                    <a:pt x="1" y="2924"/>
                  </a:lnTo>
                  <a:lnTo>
                    <a:pt x="1" y="2924"/>
                  </a:lnTo>
                  <a:lnTo>
                    <a:pt x="366" y="2753"/>
                  </a:lnTo>
                  <a:lnTo>
                    <a:pt x="1194" y="2363"/>
                  </a:lnTo>
                  <a:lnTo>
                    <a:pt x="2095" y="1925"/>
                  </a:lnTo>
                  <a:lnTo>
                    <a:pt x="2436" y="1706"/>
                  </a:lnTo>
                  <a:lnTo>
                    <a:pt x="2656" y="1560"/>
                  </a:lnTo>
                  <a:lnTo>
                    <a:pt x="2656" y="1560"/>
                  </a:lnTo>
                  <a:lnTo>
                    <a:pt x="2777" y="1414"/>
                  </a:lnTo>
                  <a:lnTo>
                    <a:pt x="2850" y="1243"/>
                  </a:lnTo>
                  <a:lnTo>
                    <a:pt x="2899" y="1073"/>
                  </a:lnTo>
                  <a:lnTo>
                    <a:pt x="2923" y="902"/>
                  </a:lnTo>
                  <a:lnTo>
                    <a:pt x="2899" y="732"/>
                  </a:lnTo>
                  <a:lnTo>
                    <a:pt x="2850" y="561"/>
                  </a:lnTo>
                  <a:lnTo>
                    <a:pt x="2777" y="415"/>
                  </a:lnTo>
                  <a:lnTo>
                    <a:pt x="2656" y="269"/>
                  </a:lnTo>
                  <a:lnTo>
                    <a:pt x="2656" y="269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7" name="Google Shape;927;p49"/>
            <p:cNvSpPr/>
            <p:nvPr/>
          </p:nvSpPr>
          <p:spPr>
            <a:xfrm>
              <a:off x="652350" y="4711500"/>
              <a:ext cx="46925" cy="46925"/>
            </a:xfrm>
            <a:custGeom>
              <a:avLst/>
              <a:gdLst/>
              <a:ahLst/>
              <a:cxnLst/>
              <a:rect l="l" t="t" r="r" b="b"/>
              <a:pathLst>
                <a:path w="1877" h="1877" fill="none" extrusionOk="0">
                  <a:moveTo>
                    <a:pt x="1657" y="244"/>
                  </a:moveTo>
                  <a:lnTo>
                    <a:pt x="1657" y="244"/>
                  </a:lnTo>
                  <a:lnTo>
                    <a:pt x="1535" y="147"/>
                  </a:lnTo>
                  <a:lnTo>
                    <a:pt x="1413" y="74"/>
                  </a:lnTo>
                  <a:lnTo>
                    <a:pt x="1267" y="25"/>
                  </a:lnTo>
                  <a:lnTo>
                    <a:pt x="1121" y="1"/>
                  </a:lnTo>
                  <a:lnTo>
                    <a:pt x="975" y="25"/>
                  </a:lnTo>
                  <a:lnTo>
                    <a:pt x="829" y="74"/>
                  </a:lnTo>
                  <a:lnTo>
                    <a:pt x="707" y="147"/>
                  </a:lnTo>
                  <a:lnTo>
                    <a:pt x="585" y="244"/>
                  </a:lnTo>
                  <a:lnTo>
                    <a:pt x="585" y="244"/>
                  </a:lnTo>
                  <a:lnTo>
                    <a:pt x="464" y="391"/>
                  </a:lnTo>
                  <a:lnTo>
                    <a:pt x="366" y="610"/>
                  </a:lnTo>
                  <a:lnTo>
                    <a:pt x="269" y="878"/>
                  </a:lnTo>
                  <a:lnTo>
                    <a:pt x="171" y="1170"/>
                  </a:lnTo>
                  <a:lnTo>
                    <a:pt x="50" y="1681"/>
                  </a:lnTo>
                  <a:lnTo>
                    <a:pt x="1" y="1876"/>
                  </a:lnTo>
                  <a:lnTo>
                    <a:pt x="1" y="1876"/>
                  </a:lnTo>
                  <a:lnTo>
                    <a:pt x="220" y="1852"/>
                  </a:lnTo>
                  <a:lnTo>
                    <a:pt x="731" y="1706"/>
                  </a:lnTo>
                  <a:lnTo>
                    <a:pt x="999" y="1633"/>
                  </a:lnTo>
                  <a:lnTo>
                    <a:pt x="1267" y="1535"/>
                  </a:lnTo>
                  <a:lnTo>
                    <a:pt x="1511" y="1413"/>
                  </a:lnTo>
                  <a:lnTo>
                    <a:pt x="1657" y="1316"/>
                  </a:lnTo>
                  <a:lnTo>
                    <a:pt x="1657" y="1316"/>
                  </a:lnTo>
                  <a:lnTo>
                    <a:pt x="1754" y="1194"/>
                  </a:lnTo>
                  <a:lnTo>
                    <a:pt x="1827" y="1048"/>
                  </a:lnTo>
                  <a:lnTo>
                    <a:pt x="1876" y="926"/>
                  </a:lnTo>
                  <a:lnTo>
                    <a:pt x="1876" y="780"/>
                  </a:lnTo>
                  <a:lnTo>
                    <a:pt x="1876" y="634"/>
                  </a:lnTo>
                  <a:lnTo>
                    <a:pt x="1827" y="488"/>
                  </a:lnTo>
                  <a:lnTo>
                    <a:pt x="1754" y="366"/>
                  </a:lnTo>
                  <a:lnTo>
                    <a:pt x="1657" y="244"/>
                  </a:lnTo>
                  <a:lnTo>
                    <a:pt x="1657" y="244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8" name="Google Shape;928;p49"/>
            <p:cNvSpPr/>
            <p:nvPr/>
          </p:nvSpPr>
          <p:spPr>
            <a:xfrm>
              <a:off x="579300" y="4638450"/>
              <a:ext cx="46900" cy="46900"/>
            </a:xfrm>
            <a:custGeom>
              <a:avLst/>
              <a:gdLst/>
              <a:ahLst/>
              <a:cxnLst/>
              <a:rect l="l" t="t" r="r" b="b"/>
              <a:pathLst>
                <a:path w="1876" h="1876" fill="none" extrusionOk="0">
                  <a:moveTo>
                    <a:pt x="1632" y="219"/>
                  </a:moveTo>
                  <a:lnTo>
                    <a:pt x="1632" y="219"/>
                  </a:lnTo>
                  <a:lnTo>
                    <a:pt x="1510" y="122"/>
                  </a:lnTo>
                  <a:lnTo>
                    <a:pt x="1388" y="49"/>
                  </a:lnTo>
                  <a:lnTo>
                    <a:pt x="1242" y="0"/>
                  </a:lnTo>
                  <a:lnTo>
                    <a:pt x="1096" y="0"/>
                  </a:lnTo>
                  <a:lnTo>
                    <a:pt x="950" y="0"/>
                  </a:lnTo>
                  <a:lnTo>
                    <a:pt x="828" y="49"/>
                  </a:lnTo>
                  <a:lnTo>
                    <a:pt x="682" y="122"/>
                  </a:lnTo>
                  <a:lnTo>
                    <a:pt x="560" y="219"/>
                  </a:lnTo>
                  <a:lnTo>
                    <a:pt x="560" y="219"/>
                  </a:lnTo>
                  <a:lnTo>
                    <a:pt x="463" y="366"/>
                  </a:lnTo>
                  <a:lnTo>
                    <a:pt x="341" y="609"/>
                  </a:lnTo>
                  <a:lnTo>
                    <a:pt x="244" y="877"/>
                  </a:lnTo>
                  <a:lnTo>
                    <a:pt x="171" y="1145"/>
                  </a:lnTo>
                  <a:lnTo>
                    <a:pt x="25" y="1656"/>
                  </a:lnTo>
                  <a:lnTo>
                    <a:pt x="0" y="1876"/>
                  </a:lnTo>
                  <a:lnTo>
                    <a:pt x="0" y="1876"/>
                  </a:lnTo>
                  <a:lnTo>
                    <a:pt x="195" y="1827"/>
                  </a:lnTo>
                  <a:lnTo>
                    <a:pt x="707" y="1705"/>
                  </a:lnTo>
                  <a:lnTo>
                    <a:pt x="999" y="1608"/>
                  </a:lnTo>
                  <a:lnTo>
                    <a:pt x="1267" y="1510"/>
                  </a:lnTo>
                  <a:lnTo>
                    <a:pt x="1486" y="1413"/>
                  </a:lnTo>
                  <a:lnTo>
                    <a:pt x="1632" y="1291"/>
                  </a:lnTo>
                  <a:lnTo>
                    <a:pt x="1632" y="1291"/>
                  </a:lnTo>
                  <a:lnTo>
                    <a:pt x="1729" y="1169"/>
                  </a:lnTo>
                  <a:lnTo>
                    <a:pt x="1802" y="1048"/>
                  </a:lnTo>
                  <a:lnTo>
                    <a:pt x="1851" y="901"/>
                  </a:lnTo>
                  <a:lnTo>
                    <a:pt x="1876" y="755"/>
                  </a:lnTo>
                  <a:lnTo>
                    <a:pt x="1851" y="609"/>
                  </a:lnTo>
                  <a:lnTo>
                    <a:pt x="1802" y="463"/>
                  </a:lnTo>
                  <a:lnTo>
                    <a:pt x="1729" y="341"/>
                  </a:lnTo>
                  <a:lnTo>
                    <a:pt x="1632" y="219"/>
                  </a:lnTo>
                  <a:lnTo>
                    <a:pt x="1632" y="219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29" name="Google Shape;929;p49"/>
          <p:cNvSpPr/>
          <p:nvPr/>
        </p:nvSpPr>
        <p:spPr>
          <a:xfrm>
            <a:off x="886643" y="3830523"/>
            <a:ext cx="402263" cy="227229"/>
          </a:xfrm>
          <a:custGeom>
            <a:avLst/>
            <a:gdLst/>
            <a:ahLst/>
            <a:cxnLst/>
            <a:rect l="l" t="t" r="r" b="b"/>
            <a:pathLst>
              <a:path w="19144" h="10814" fill="none" extrusionOk="0">
                <a:moveTo>
                  <a:pt x="16124" y="4774"/>
                </a:moveTo>
                <a:lnTo>
                  <a:pt x="15369" y="4774"/>
                </a:lnTo>
                <a:lnTo>
                  <a:pt x="15369" y="4774"/>
                </a:lnTo>
                <a:lnTo>
                  <a:pt x="15393" y="4482"/>
                </a:lnTo>
                <a:lnTo>
                  <a:pt x="15393" y="4482"/>
                </a:lnTo>
                <a:lnTo>
                  <a:pt x="15369" y="4189"/>
                </a:lnTo>
                <a:lnTo>
                  <a:pt x="15344" y="3921"/>
                </a:lnTo>
                <a:lnTo>
                  <a:pt x="15271" y="3654"/>
                </a:lnTo>
                <a:lnTo>
                  <a:pt x="15174" y="3410"/>
                </a:lnTo>
                <a:lnTo>
                  <a:pt x="15052" y="3166"/>
                </a:lnTo>
                <a:lnTo>
                  <a:pt x="14930" y="2947"/>
                </a:lnTo>
                <a:lnTo>
                  <a:pt x="14760" y="2728"/>
                </a:lnTo>
                <a:lnTo>
                  <a:pt x="14589" y="2533"/>
                </a:lnTo>
                <a:lnTo>
                  <a:pt x="14394" y="2363"/>
                </a:lnTo>
                <a:lnTo>
                  <a:pt x="14175" y="2192"/>
                </a:lnTo>
                <a:lnTo>
                  <a:pt x="13956" y="2070"/>
                </a:lnTo>
                <a:lnTo>
                  <a:pt x="13712" y="1949"/>
                </a:lnTo>
                <a:lnTo>
                  <a:pt x="13469" y="1851"/>
                </a:lnTo>
                <a:lnTo>
                  <a:pt x="13201" y="1778"/>
                </a:lnTo>
                <a:lnTo>
                  <a:pt x="12933" y="1754"/>
                </a:lnTo>
                <a:lnTo>
                  <a:pt x="12641" y="1729"/>
                </a:lnTo>
                <a:lnTo>
                  <a:pt x="12641" y="1729"/>
                </a:lnTo>
                <a:lnTo>
                  <a:pt x="12300" y="1754"/>
                </a:lnTo>
                <a:lnTo>
                  <a:pt x="11959" y="1827"/>
                </a:lnTo>
                <a:lnTo>
                  <a:pt x="11618" y="1924"/>
                </a:lnTo>
                <a:lnTo>
                  <a:pt x="11326" y="2070"/>
                </a:lnTo>
                <a:lnTo>
                  <a:pt x="11326" y="2070"/>
                </a:lnTo>
                <a:lnTo>
                  <a:pt x="11155" y="1851"/>
                </a:lnTo>
                <a:lnTo>
                  <a:pt x="10985" y="1632"/>
                </a:lnTo>
                <a:lnTo>
                  <a:pt x="10814" y="1413"/>
                </a:lnTo>
                <a:lnTo>
                  <a:pt x="10619" y="1218"/>
                </a:lnTo>
                <a:lnTo>
                  <a:pt x="10425" y="1048"/>
                </a:lnTo>
                <a:lnTo>
                  <a:pt x="10205" y="877"/>
                </a:lnTo>
                <a:lnTo>
                  <a:pt x="9962" y="707"/>
                </a:lnTo>
                <a:lnTo>
                  <a:pt x="9718" y="560"/>
                </a:lnTo>
                <a:lnTo>
                  <a:pt x="9475" y="439"/>
                </a:lnTo>
                <a:lnTo>
                  <a:pt x="9231" y="317"/>
                </a:lnTo>
                <a:lnTo>
                  <a:pt x="8963" y="219"/>
                </a:lnTo>
                <a:lnTo>
                  <a:pt x="8695" y="146"/>
                </a:lnTo>
                <a:lnTo>
                  <a:pt x="8403" y="73"/>
                </a:lnTo>
                <a:lnTo>
                  <a:pt x="8135" y="25"/>
                </a:lnTo>
                <a:lnTo>
                  <a:pt x="7843" y="0"/>
                </a:lnTo>
                <a:lnTo>
                  <a:pt x="7551" y="0"/>
                </a:lnTo>
                <a:lnTo>
                  <a:pt x="7551" y="0"/>
                </a:lnTo>
                <a:lnTo>
                  <a:pt x="7088" y="25"/>
                </a:lnTo>
                <a:lnTo>
                  <a:pt x="6650" y="98"/>
                </a:lnTo>
                <a:lnTo>
                  <a:pt x="6211" y="195"/>
                </a:lnTo>
                <a:lnTo>
                  <a:pt x="5797" y="341"/>
                </a:lnTo>
                <a:lnTo>
                  <a:pt x="5407" y="536"/>
                </a:lnTo>
                <a:lnTo>
                  <a:pt x="5042" y="755"/>
                </a:lnTo>
                <a:lnTo>
                  <a:pt x="4701" y="1023"/>
                </a:lnTo>
                <a:lnTo>
                  <a:pt x="4385" y="1315"/>
                </a:lnTo>
                <a:lnTo>
                  <a:pt x="4092" y="1632"/>
                </a:lnTo>
                <a:lnTo>
                  <a:pt x="3824" y="1973"/>
                </a:lnTo>
                <a:lnTo>
                  <a:pt x="3605" y="2338"/>
                </a:lnTo>
                <a:lnTo>
                  <a:pt x="3410" y="2728"/>
                </a:lnTo>
                <a:lnTo>
                  <a:pt x="3264" y="3142"/>
                </a:lnTo>
                <a:lnTo>
                  <a:pt x="3142" y="3580"/>
                </a:lnTo>
                <a:lnTo>
                  <a:pt x="3094" y="4019"/>
                </a:lnTo>
                <a:lnTo>
                  <a:pt x="3069" y="4482"/>
                </a:lnTo>
                <a:lnTo>
                  <a:pt x="3069" y="4482"/>
                </a:lnTo>
                <a:lnTo>
                  <a:pt x="3069" y="4774"/>
                </a:lnTo>
                <a:lnTo>
                  <a:pt x="3021" y="4774"/>
                </a:lnTo>
                <a:lnTo>
                  <a:pt x="3021" y="4774"/>
                </a:lnTo>
                <a:lnTo>
                  <a:pt x="2704" y="4774"/>
                </a:lnTo>
                <a:lnTo>
                  <a:pt x="2412" y="4823"/>
                </a:lnTo>
                <a:lnTo>
                  <a:pt x="2120" y="4896"/>
                </a:lnTo>
                <a:lnTo>
                  <a:pt x="1827" y="5017"/>
                </a:lnTo>
                <a:lnTo>
                  <a:pt x="1584" y="5139"/>
                </a:lnTo>
                <a:lnTo>
                  <a:pt x="1316" y="5285"/>
                </a:lnTo>
                <a:lnTo>
                  <a:pt x="1097" y="5456"/>
                </a:lnTo>
                <a:lnTo>
                  <a:pt x="877" y="5651"/>
                </a:lnTo>
                <a:lnTo>
                  <a:pt x="683" y="5870"/>
                </a:lnTo>
                <a:lnTo>
                  <a:pt x="512" y="6113"/>
                </a:lnTo>
                <a:lnTo>
                  <a:pt x="366" y="6357"/>
                </a:lnTo>
                <a:lnTo>
                  <a:pt x="220" y="6625"/>
                </a:lnTo>
                <a:lnTo>
                  <a:pt x="122" y="6893"/>
                </a:lnTo>
                <a:lnTo>
                  <a:pt x="49" y="7185"/>
                </a:lnTo>
                <a:lnTo>
                  <a:pt x="1" y="7477"/>
                </a:lnTo>
                <a:lnTo>
                  <a:pt x="1" y="7794"/>
                </a:lnTo>
                <a:lnTo>
                  <a:pt x="1" y="7794"/>
                </a:lnTo>
                <a:lnTo>
                  <a:pt x="1" y="8110"/>
                </a:lnTo>
                <a:lnTo>
                  <a:pt x="49" y="8403"/>
                </a:lnTo>
                <a:lnTo>
                  <a:pt x="122" y="8695"/>
                </a:lnTo>
                <a:lnTo>
                  <a:pt x="220" y="8963"/>
                </a:lnTo>
                <a:lnTo>
                  <a:pt x="366" y="9231"/>
                </a:lnTo>
                <a:lnTo>
                  <a:pt x="512" y="9474"/>
                </a:lnTo>
                <a:lnTo>
                  <a:pt x="683" y="9718"/>
                </a:lnTo>
                <a:lnTo>
                  <a:pt x="877" y="9937"/>
                </a:lnTo>
                <a:lnTo>
                  <a:pt x="1097" y="10132"/>
                </a:lnTo>
                <a:lnTo>
                  <a:pt x="1316" y="10302"/>
                </a:lnTo>
                <a:lnTo>
                  <a:pt x="1584" y="10449"/>
                </a:lnTo>
                <a:lnTo>
                  <a:pt x="1827" y="10570"/>
                </a:lnTo>
                <a:lnTo>
                  <a:pt x="2120" y="10692"/>
                </a:lnTo>
                <a:lnTo>
                  <a:pt x="2412" y="10765"/>
                </a:lnTo>
                <a:lnTo>
                  <a:pt x="2704" y="10814"/>
                </a:lnTo>
                <a:lnTo>
                  <a:pt x="3021" y="10814"/>
                </a:lnTo>
                <a:lnTo>
                  <a:pt x="16124" y="10814"/>
                </a:lnTo>
                <a:lnTo>
                  <a:pt x="16124" y="10814"/>
                </a:lnTo>
                <a:lnTo>
                  <a:pt x="16440" y="10814"/>
                </a:lnTo>
                <a:lnTo>
                  <a:pt x="16732" y="10765"/>
                </a:lnTo>
                <a:lnTo>
                  <a:pt x="17025" y="10692"/>
                </a:lnTo>
                <a:lnTo>
                  <a:pt x="17317" y="10570"/>
                </a:lnTo>
                <a:lnTo>
                  <a:pt x="17561" y="10449"/>
                </a:lnTo>
                <a:lnTo>
                  <a:pt x="17828" y="10302"/>
                </a:lnTo>
                <a:lnTo>
                  <a:pt x="18048" y="10132"/>
                </a:lnTo>
                <a:lnTo>
                  <a:pt x="18267" y="9937"/>
                </a:lnTo>
                <a:lnTo>
                  <a:pt x="18462" y="9718"/>
                </a:lnTo>
                <a:lnTo>
                  <a:pt x="18632" y="9474"/>
                </a:lnTo>
                <a:lnTo>
                  <a:pt x="18778" y="9231"/>
                </a:lnTo>
                <a:lnTo>
                  <a:pt x="18924" y="8963"/>
                </a:lnTo>
                <a:lnTo>
                  <a:pt x="19022" y="8695"/>
                </a:lnTo>
                <a:lnTo>
                  <a:pt x="19095" y="8403"/>
                </a:lnTo>
                <a:lnTo>
                  <a:pt x="19144" y="8110"/>
                </a:lnTo>
                <a:lnTo>
                  <a:pt x="19144" y="7794"/>
                </a:lnTo>
                <a:lnTo>
                  <a:pt x="19144" y="7794"/>
                </a:lnTo>
                <a:lnTo>
                  <a:pt x="19144" y="7477"/>
                </a:lnTo>
                <a:lnTo>
                  <a:pt x="19095" y="7185"/>
                </a:lnTo>
                <a:lnTo>
                  <a:pt x="19022" y="6893"/>
                </a:lnTo>
                <a:lnTo>
                  <a:pt x="18924" y="6625"/>
                </a:lnTo>
                <a:lnTo>
                  <a:pt x="18778" y="6357"/>
                </a:lnTo>
                <a:lnTo>
                  <a:pt x="18632" y="6113"/>
                </a:lnTo>
                <a:lnTo>
                  <a:pt x="18462" y="5870"/>
                </a:lnTo>
                <a:lnTo>
                  <a:pt x="18267" y="5651"/>
                </a:lnTo>
                <a:lnTo>
                  <a:pt x="18048" y="5456"/>
                </a:lnTo>
                <a:lnTo>
                  <a:pt x="17828" y="5285"/>
                </a:lnTo>
                <a:lnTo>
                  <a:pt x="17561" y="5139"/>
                </a:lnTo>
                <a:lnTo>
                  <a:pt x="17317" y="5017"/>
                </a:lnTo>
                <a:lnTo>
                  <a:pt x="17025" y="4896"/>
                </a:lnTo>
                <a:lnTo>
                  <a:pt x="16732" y="4823"/>
                </a:lnTo>
                <a:lnTo>
                  <a:pt x="16440" y="4774"/>
                </a:lnTo>
                <a:lnTo>
                  <a:pt x="16124" y="4774"/>
                </a:lnTo>
                <a:lnTo>
                  <a:pt x="16124" y="4774"/>
                </a:lnTo>
                <a:close/>
              </a:path>
            </a:pathLst>
          </a:custGeom>
          <a:noFill/>
          <a:ln w="12175" cap="rnd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0" name="Google Shape;930;p49"/>
          <p:cNvSpPr/>
          <p:nvPr/>
        </p:nvSpPr>
        <p:spPr>
          <a:xfrm>
            <a:off x="3177366" y="3773703"/>
            <a:ext cx="340844" cy="340865"/>
          </a:xfrm>
          <a:custGeom>
            <a:avLst/>
            <a:gdLst/>
            <a:ahLst/>
            <a:cxnLst/>
            <a:rect l="l" t="t" r="r" b="b"/>
            <a:pathLst>
              <a:path w="16221" h="16222" fill="none" extrusionOk="0">
                <a:moveTo>
                  <a:pt x="0" y="8111"/>
                </a:moveTo>
                <a:lnTo>
                  <a:pt x="0" y="8111"/>
                </a:lnTo>
                <a:lnTo>
                  <a:pt x="0" y="7697"/>
                </a:lnTo>
                <a:lnTo>
                  <a:pt x="49" y="7283"/>
                </a:lnTo>
                <a:lnTo>
                  <a:pt x="98" y="6869"/>
                </a:lnTo>
                <a:lnTo>
                  <a:pt x="171" y="6479"/>
                </a:lnTo>
                <a:lnTo>
                  <a:pt x="244" y="6090"/>
                </a:lnTo>
                <a:lnTo>
                  <a:pt x="366" y="5700"/>
                </a:lnTo>
                <a:lnTo>
                  <a:pt x="487" y="5335"/>
                </a:lnTo>
                <a:lnTo>
                  <a:pt x="634" y="4945"/>
                </a:lnTo>
                <a:lnTo>
                  <a:pt x="804" y="4604"/>
                </a:lnTo>
                <a:lnTo>
                  <a:pt x="975" y="4239"/>
                </a:lnTo>
                <a:lnTo>
                  <a:pt x="1169" y="3898"/>
                </a:lnTo>
                <a:lnTo>
                  <a:pt x="1389" y="3581"/>
                </a:lnTo>
                <a:lnTo>
                  <a:pt x="1608" y="3264"/>
                </a:lnTo>
                <a:lnTo>
                  <a:pt x="1851" y="2948"/>
                </a:lnTo>
                <a:lnTo>
                  <a:pt x="2119" y="2656"/>
                </a:lnTo>
                <a:lnTo>
                  <a:pt x="2387" y="2388"/>
                </a:lnTo>
                <a:lnTo>
                  <a:pt x="2655" y="2120"/>
                </a:lnTo>
                <a:lnTo>
                  <a:pt x="2947" y="1852"/>
                </a:lnTo>
                <a:lnTo>
                  <a:pt x="3264" y="1608"/>
                </a:lnTo>
                <a:lnTo>
                  <a:pt x="3581" y="1389"/>
                </a:lnTo>
                <a:lnTo>
                  <a:pt x="3897" y="1170"/>
                </a:lnTo>
                <a:lnTo>
                  <a:pt x="4238" y="975"/>
                </a:lnTo>
                <a:lnTo>
                  <a:pt x="4603" y="805"/>
                </a:lnTo>
                <a:lnTo>
                  <a:pt x="4944" y="634"/>
                </a:lnTo>
                <a:lnTo>
                  <a:pt x="5334" y="488"/>
                </a:lnTo>
                <a:lnTo>
                  <a:pt x="5699" y="366"/>
                </a:lnTo>
                <a:lnTo>
                  <a:pt x="6089" y="244"/>
                </a:lnTo>
                <a:lnTo>
                  <a:pt x="6479" y="171"/>
                </a:lnTo>
                <a:lnTo>
                  <a:pt x="6868" y="98"/>
                </a:lnTo>
                <a:lnTo>
                  <a:pt x="7282" y="50"/>
                </a:lnTo>
                <a:lnTo>
                  <a:pt x="7696" y="1"/>
                </a:lnTo>
                <a:lnTo>
                  <a:pt x="8111" y="1"/>
                </a:lnTo>
                <a:lnTo>
                  <a:pt x="8111" y="1"/>
                </a:lnTo>
                <a:lnTo>
                  <a:pt x="8525" y="1"/>
                </a:lnTo>
                <a:lnTo>
                  <a:pt x="8939" y="50"/>
                </a:lnTo>
                <a:lnTo>
                  <a:pt x="9353" y="98"/>
                </a:lnTo>
                <a:lnTo>
                  <a:pt x="9742" y="171"/>
                </a:lnTo>
                <a:lnTo>
                  <a:pt x="10132" y="244"/>
                </a:lnTo>
                <a:lnTo>
                  <a:pt x="10522" y="366"/>
                </a:lnTo>
                <a:lnTo>
                  <a:pt x="10911" y="488"/>
                </a:lnTo>
                <a:lnTo>
                  <a:pt x="11277" y="634"/>
                </a:lnTo>
                <a:lnTo>
                  <a:pt x="11618" y="805"/>
                </a:lnTo>
                <a:lnTo>
                  <a:pt x="11983" y="975"/>
                </a:lnTo>
                <a:lnTo>
                  <a:pt x="12324" y="1170"/>
                </a:lnTo>
                <a:lnTo>
                  <a:pt x="12641" y="1389"/>
                </a:lnTo>
                <a:lnTo>
                  <a:pt x="12957" y="1608"/>
                </a:lnTo>
                <a:lnTo>
                  <a:pt x="13274" y="1852"/>
                </a:lnTo>
                <a:lnTo>
                  <a:pt x="13566" y="2120"/>
                </a:lnTo>
                <a:lnTo>
                  <a:pt x="13834" y="2388"/>
                </a:lnTo>
                <a:lnTo>
                  <a:pt x="14126" y="2656"/>
                </a:lnTo>
                <a:lnTo>
                  <a:pt x="14370" y="2948"/>
                </a:lnTo>
                <a:lnTo>
                  <a:pt x="14613" y="3264"/>
                </a:lnTo>
                <a:lnTo>
                  <a:pt x="14832" y="3581"/>
                </a:lnTo>
                <a:lnTo>
                  <a:pt x="15052" y="3898"/>
                </a:lnTo>
                <a:lnTo>
                  <a:pt x="15247" y="4239"/>
                </a:lnTo>
                <a:lnTo>
                  <a:pt x="15417" y="4604"/>
                </a:lnTo>
                <a:lnTo>
                  <a:pt x="15587" y="4945"/>
                </a:lnTo>
                <a:lnTo>
                  <a:pt x="15734" y="5335"/>
                </a:lnTo>
                <a:lnTo>
                  <a:pt x="15855" y="5700"/>
                </a:lnTo>
                <a:lnTo>
                  <a:pt x="15977" y="6090"/>
                </a:lnTo>
                <a:lnTo>
                  <a:pt x="16050" y="6479"/>
                </a:lnTo>
                <a:lnTo>
                  <a:pt x="16123" y="6869"/>
                </a:lnTo>
                <a:lnTo>
                  <a:pt x="16172" y="7283"/>
                </a:lnTo>
                <a:lnTo>
                  <a:pt x="16221" y="7697"/>
                </a:lnTo>
                <a:lnTo>
                  <a:pt x="16221" y="8111"/>
                </a:lnTo>
                <a:lnTo>
                  <a:pt x="16221" y="8111"/>
                </a:lnTo>
                <a:lnTo>
                  <a:pt x="16221" y="8525"/>
                </a:lnTo>
                <a:lnTo>
                  <a:pt x="16172" y="8939"/>
                </a:lnTo>
                <a:lnTo>
                  <a:pt x="16123" y="9353"/>
                </a:lnTo>
                <a:lnTo>
                  <a:pt x="16050" y="9743"/>
                </a:lnTo>
                <a:lnTo>
                  <a:pt x="15977" y="10133"/>
                </a:lnTo>
                <a:lnTo>
                  <a:pt x="15855" y="10522"/>
                </a:lnTo>
                <a:lnTo>
                  <a:pt x="15734" y="10888"/>
                </a:lnTo>
                <a:lnTo>
                  <a:pt x="15587" y="11277"/>
                </a:lnTo>
                <a:lnTo>
                  <a:pt x="15417" y="11618"/>
                </a:lnTo>
                <a:lnTo>
                  <a:pt x="15247" y="11984"/>
                </a:lnTo>
                <a:lnTo>
                  <a:pt x="15052" y="12324"/>
                </a:lnTo>
                <a:lnTo>
                  <a:pt x="14832" y="12641"/>
                </a:lnTo>
                <a:lnTo>
                  <a:pt x="14613" y="12958"/>
                </a:lnTo>
                <a:lnTo>
                  <a:pt x="14370" y="13274"/>
                </a:lnTo>
                <a:lnTo>
                  <a:pt x="14126" y="13567"/>
                </a:lnTo>
                <a:lnTo>
                  <a:pt x="13834" y="13835"/>
                </a:lnTo>
                <a:lnTo>
                  <a:pt x="13566" y="14102"/>
                </a:lnTo>
                <a:lnTo>
                  <a:pt x="13274" y="14370"/>
                </a:lnTo>
                <a:lnTo>
                  <a:pt x="12957" y="14614"/>
                </a:lnTo>
                <a:lnTo>
                  <a:pt x="12641" y="14833"/>
                </a:lnTo>
                <a:lnTo>
                  <a:pt x="12324" y="15052"/>
                </a:lnTo>
                <a:lnTo>
                  <a:pt x="11983" y="15247"/>
                </a:lnTo>
                <a:lnTo>
                  <a:pt x="11618" y="15418"/>
                </a:lnTo>
                <a:lnTo>
                  <a:pt x="11277" y="15588"/>
                </a:lnTo>
                <a:lnTo>
                  <a:pt x="10911" y="15734"/>
                </a:lnTo>
                <a:lnTo>
                  <a:pt x="10522" y="15856"/>
                </a:lnTo>
                <a:lnTo>
                  <a:pt x="10132" y="15978"/>
                </a:lnTo>
                <a:lnTo>
                  <a:pt x="9742" y="16051"/>
                </a:lnTo>
                <a:lnTo>
                  <a:pt x="9353" y="16124"/>
                </a:lnTo>
                <a:lnTo>
                  <a:pt x="8939" y="16173"/>
                </a:lnTo>
                <a:lnTo>
                  <a:pt x="8525" y="16221"/>
                </a:lnTo>
                <a:lnTo>
                  <a:pt x="8111" y="16221"/>
                </a:lnTo>
                <a:lnTo>
                  <a:pt x="8111" y="16221"/>
                </a:lnTo>
                <a:lnTo>
                  <a:pt x="7696" y="16221"/>
                </a:lnTo>
                <a:lnTo>
                  <a:pt x="7282" y="16173"/>
                </a:lnTo>
                <a:lnTo>
                  <a:pt x="6868" y="16124"/>
                </a:lnTo>
                <a:lnTo>
                  <a:pt x="6479" y="16051"/>
                </a:lnTo>
                <a:lnTo>
                  <a:pt x="6089" y="15978"/>
                </a:lnTo>
                <a:lnTo>
                  <a:pt x="5699" y="15856"/>
                </a:lnTo>
                <a:lnTo>
                  <a:pt x="5334" y="15734"/>
                </a:lnTo>
                <a:lnTo>
                  <a:pt x="4944" y="15588"/>
                </a:lnTo>
                <a:lnTo>
                  <a:pt x="4603" y="15418"/>
                </a:lnTo>
                <a:lnTo>
                  <a:pt x="4238" y="15247"/>
                </a:lnTo>
                <a:lnTo>
                  <a:pt x="3897" y="15052"/>
                </a:lnTo>
                <a:lnTo>
                  <a:pt x="3581" y="14833"/>
                </a:lnTo>
                <a:lnTo>
                  <a:pt x="3264" y="14614"/>
                </a:lnTo>
                <a:lnTo>
                  <a:pt x="2947" y="14370"/>
                </a:lnTo>
                <a:lnTo>
                  <a:pt x="2655" y="14102"/>
                </a:lnTo>
                <a:lnTo>
                  <a:pt x="2387" y="13835"/>
                </a:lnTo>
                <a:lnTo>
                  <a:pt x="2119" y="13567"/>
                </a:lnTo>
                <a:lnTo>
                  <a:pt x="1851" y="13274"/>
                </a:lnTo>
                <a:lnTo>
                  <a:pt x="1608" y="12958"/>
                </a:lnTo>
                <a:lnTo>
                  <a:pt x="1389" y="12641"/>
                </a:lnTo>
                <a:lnTo>
                  <a:pt x="1169" y="12324"/>
                </a:lnTo>
                <a:lnTo>
                  <a:pt x="975" y="11984"/>
                </a:lnTo>
                <a:lnTo>
                  <a:pt x="804" y="11618"/>
                </a:lnTo>
                <a:lnTo>
                  <a:pt x="634" y="11277"/>
                </a:lnTo>
                <a:lnTo>
                  <a:pt x="487" y="10888"/>
                </a:lnTo>
                <a:lnTo>
                  <a:pt x="366" y="10522"/>
                </a:lnTo>
                <a:lnTo>
                  <a:pt x="244" y="10133"/>
                </a:lnTo>
                <a:lnTo>
                  <a:pt x="171" y="9743"/>
                </a:lnTo>
                <a:lnTo>
                  <a:pt x="98" y="9353"/>
                </a:lnTo>
                <a:lnTo>
                  <a:pt x="49" y="8939"/>
                </a:lnTo>
                <a:lnTo>
                  <a:pt x="0" y="8525"/>
                </a:lnTo>
                <a:lnTo>
                  <a:pt x="0" y="8111"/>
                </a:lnTo>
                <a:lnTo>
                  <a:pt x="0" y="8111"/>
                </a:lnTo>
                <a:close/>
                <a:moveTo>
                  <a:pt x="7234" y="11180"/>
                </a:moveTo>
                <a:lnTo>
                  <a:pt x="7234" y="11180"/>
                </a:lnTo>
                <a:lnTo>
                  <a:pt x="7282" y="11180"/>
                </a:lnTo>
                <a:lnTo>
                  <a:pt x="7282" y="11180"/>
                </a:lnTo>
                <a:lnTo>
                  <a:pt x="7453" y="11155"/>
                </a:lnTo>
                <a:lnTo>
                  <a:pt x="7623" y="11082"/>
                </a:lnTo>
                <a:lnTo>
                  <a:pt x="7794" y="10985"/>
                </a:lnTo>
                <a:lnTo>
                  <a:pt x="7916" y="10863"/>
                </a:lnTo>
                <a:lnTo>
                  <a:pt x="12007" y="6747"/>
                </a:lnTo>
                <a:lnTo>
                  <a:pt x="12007" y="6747"/>
                </a:lnTo>
                <a:lnTo>
                  <a:pt x="12105" y="6625"/>
                </a:lnTo>
                <a:lnTo>
                  <a:pt x="12153" y="6504"/>
                </a:lnTo>
                <a:lnTo>
                  <a:pt x="12202" y="6358"/>
                </a:lnTo>
                <a:lnTo>
                  <a:pt x="12202" y="6211"/>
                </a:lnTo>
                <a:lnTo>
                  <a:pt x="12202" y="6211"/>
                </a:lnTo>
                <a:lnTo>
                  <a:pt x="12178" y="6017"/>
                </a:lnTo>
                <a:lnTo>
                  <a:pt x="12129" y="5822"/>
                </a:lnTo>
                <a:lnTo>
                  <a:pt x="12032" y="5676"/>
                </a:lnTo>
                <a:lnTo>
                  <a:pt x="11886" y="5529"/>
                </a:lnTo>
                <a:lnTo>
                  <a:pt x="11886" y="5529"/>
                </a:lnTo>
                <a:lnTo>
                  <a:pt x="11764" y="5432"/>
                </a:lnTo>
                <a:lnTo>
                  <a:pt x="11618" y="5383"/>
                </a:lnTo>
                <a:lnTo>
                  <a:pt x="11472" y="5335"/>
                </a:lnTo>
                <a:lnTo>
                  <a:pt x="11325" y="5335"/>
                </a:lnTo>
                <a:lnTo>
                  <a:pt x="11325" y="5335"/>
                </a:lnTo>
                <a:lnTo>
                  <a:pt x="11131" y="5359"/>
                </a:lnTo>
                <a:lnTo>
                  <a:pt x="10960" y="5408"/>
                </a:lnTo>
                <a:lnTo>
                  <a:pt x="10790" y="5505"/>
                </a:lnTo>
                <a:lnTo>
                  <a:pt x="10643" y="5651"/>
                </a:lnTo>
                <a:lnTo>
                  <a:pt x="7161" y="8988"/>
                </a:lnTo>
                <a:lnTo>
                  <a:pt x="5797" y="7648"/>
                </a:lnTo>
                <a:lnTo>
                  <a:pt x="5797" y="7648"/>
                </a:lnTo>
                <a:lnTo>
                  <a:pt x="5675" y="7527"/>
                </a:lnTo>
                <a:lnTo>
                  <a:pt x="5505" y="7454"/>
                </a:lnTo>
                <a:lnTo>
                  <a:pt x="5358" y="7405"/>
                </a:lnTo>
                <a:lnTo>
                  <a:pt x="5188" y="7380"/>
                </a:lnTo>
                <a:lnTo>
                  <a:pt x="5188" y="7380"/>
                </a:lnTo>
                <a:lnTo>
                  <a:pt x="5017" y="7405"/>
                </a:lnTo>
                <a:lnTo>
                  <a:pt x="4847" y="7454"/>
                </a:lnTo>
                <a:lnTo>
                  <a:pt x="4701" y="7527"/>
                </a:lnTo>
                <a:lnTo>
                  <a:pt x="4555" y="7648"/>
                </a:lnTo>
                <a:lnTo>
                  <a:pt x="4555" y="7648"/>
                </a:lnTo>
                <a:lnTo>
                  <a:pt x="4457" y="7770"/>
                </a:lnTo>
                <a:lnTo>
                  <a:pt x="4360" y="7916"/>
                </a:lnTo>
                <a:lnTo>
                  <a:pt x="4311" y="8087"/>
                </a:lnTo>
                <a:lnTo>
                  <a:pt x="4311" y="8257"/>
                </a:lnTo>
                <a:lnTo>
                  <a:pt x="4311" y="8257"/>
                </a:lnTo>
                <a:lnTo>
                  <a:pt x="4311" y="8428"/>
                </a:lnTo>
                <a:lnTo>
                  <a:pt x="4360" y="8598"/>
                </a:lnTo>
                <a:lnTo>
                  <a:pt x="4457" y="8744"/>
                </a:lnTo>
                <a:lnTo>
                  <a:pt x="4555" y="8890"/>
                </a:lnTo>
                <a:lnTo>
                  <a:pt x="6601" y="10936"/>
                </a:lnTo>
                <a:lnTo>
                  <a:pt x="6601" y="10936"/>
                </a:lnTo>
                <a:lnTo>
                  <a:pt x="6747" y="11034"/>
                </a:lnTo>
                <a:lnTo>
                  <a:pt x="6893" y="11131"/>
                </a:lnTo>
                <a:lnTo>
                  <a:pt x="7063" y="11180"/>
                </a:lnTo>
                <a:lnTo>
                  <a:pt x="7234" y="11180"/>
                </a:lnTo>
                <a:lnTo>
                  <a:pt x="7234" y="11180"/>
                </a:lnTo>
                <a:close/>
              </a:path>
            </a:pathLst>
          </a:custGeom>
          <a:noFill/>
          <a:ln w="12175" cap="rnd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1" name="Google Shape;931;p49"/>
          <p:cNvSpPr/>
          <p:nvPr/>
        </p:nvSpPr>
        <p:spPr>
          <a:xfrm>
            <a:off x="2612361" y="3795199"/>
            <a:ext cx="340844" cy="297873"/>
          </a:xfrm>
          <a:custGeom>
            <a:avLst/>
            <a:gdLst/>
            <a:ahLst/>
            <a:cxnLst/>
            <a:rect l="l" t="t" r="r" b="b"/>
            <a:pathLst>
              <a:path w="16221" h="14176" fill="none" extrusionOk="0">
                <a:moveTo>
                  <a:pt x="16075" y="12665"/>
                </a:moveTo>
                <a:lnTo>
                  <a:pt x="8987" y="488"/>
                </a:lnTo>
                <a:lnTo>
                  <a:pt x="8987" y="488"/>
                </a:lnTo>
                <a:lnTo>
                  <a:pt x="8914" y="390"/>
                </a:lnTo>
                <a:lnTo>
                  <a:pt x="8817" y="293"/>
                </a:lnTo>
                <a:lnTo>
                  <a:pt x="8720" y="196"/>
                </a:lnTo>
                <a:lnTo>
                  <a:pt x="8622" y="123"/>
                </a:lnTo>
                <a:lnTo>
                  <a:pt x="8500" y="74"/>
                </a:lnTo>
                <a:lnTo>
                  <a:pt x="8379" y="25"/>
                </a:lnTo>
                <a:lnTo>
                  <a:pt x="8232" y="1"/>
                </a:lnTo>
                <a:lnTo>
                  <a:pt x="8111" y="1"/>
                </a:lnTo>
                <a:lnTo>
                  <a:pt x="8111" y="1"/>
                </a:lnTo>
                <a:lnTo>
                  <a:pt x="7965" y="1"/>
                </a:lnTo>
                <a:lnTo>
                  <a:pt x="7843" y="25"/>
                </a:lnTo>
                <a:lnTo>
                  <a:pt x="7721" y="74"/>
                </a:lnTo>
                <a:lnTo>
                  <a:pt x="7599" y="123"/>
                </a:lnTo>
                <a:lnTo>
                  <a:pt x="7502" y="196"/>
                </a:lnTo>
                <a:lnTo>
                  <a:pt x="7404" y="293"/>
                </a:lnTo>
                <a:lnTo>
                  <a:pt x="7307" y="390"/>
                </a:lnTo>
                <a:lnTo>
                  <a:pt x="7234" y="488"/>
                </a:lnTo>
                <a:lnTo>
                  <a:pt x="147" y="12665"/>
                </a:lnTo>
                <a:lnTo>
                  <a:pt x="147" y="12665"/>
                </a:lnTo>
                <a:lnTo>
                  <a:pt x="74" y="12787"/>
                </a:lnTo>
                <a:lnTo>
                  <a:pt x="25" y="12909"/>
                </a:lnTo>
                <a:lnTo>
                  <a:pt x="0" y="13031"/>
                </a:lnTo>
                <a:lnTo>
                  <a:pt x="0" y="13177"/>
                </a:lnTo>
                <a:lnTo>
                  <a:pt x="0" y="13177"/>
                </a:lnTo>
                <a:lnTo>
                  <a:pt x="0" y="13299"/>
                </a:lnTo>
                <a:lnTo>
                  <a:pt x="25" y="13420"/>
                </a:lnTo>
                <a:lnTo>
                  <a:pt x="74" y="13567"/>
                </a:lnTo>
                <a:lnTo>
                  <a:pt x="147" y="13688"/>
                </a:lnTo>
                <a:lnTo>
                  <a:pt x="147" y="13688"/>
                </a:lnTo>
                <a:lnTo>
                  <a:pt x="220" y="13786"/>
                </a:lnTo>
                <a:lnTo>
                  <a:pt x="293" y="13883"/>
                </a:lnTo>
                <a:lnTo>
                  <a:pt x="390" y="13981"/>
                </a:lnTo>
                <a:lnTo>
                  <a:pt x="512" y="14054"/>
                </a:lnTo>
                <a:lnTo>
                  <a:pt x="634" y="14102"/>
                </a:lnTo>
                <a:lnTo>
                  <a:pt x="755" y="14151"/>
                </a:lnTo>
                <a:lnTo>
                  <a:pt x="877" y="14175"/>
                </a:lnTo>
                <a:lnTo>
                  <a:pt x="1023" y="14175"/>
                </a:lnTo>
                <a:lnTo>
                  <a:pt x="15198" y="14175"/>
                </a:lnTo>
                <a:lnTo>
                  <a:pt x="15198" y="14175"/>
                </a:lnTo>
                <a:lnTo>
                  <a:pt x="15344" y="14175"/>
                </a:lnTo>
                <a:lnTo>
                  <a:pt x="15466" y="14151"/>
                </a:lnTo>
                <a:lnTo>
                  <a:pt x="15588" y="14102"/>
                </a:lnTo>
                <a:lnTo>
                  <a:pt x="15709" y="14054"/>
                </a:lnTo>
                <a:lnTo>
                  <a:pt x="15831" y="13981"/>
                </a:lnTo>
                <a:lnTo>
                  <a:pt x="15929" y="13883"/>
                </a:lnTo>
                <a:lnTo>
                  <a:pt x="16002" y="13786"/>
                </a:lnTo>
                <a:lnTo>
                  <a:pt x="16075" y="13688"/>
                </a:lnTo>
                <a:lnTo>
                  <a:pt x="16075" y="13688"/>
                </a:lnTo>
                <a:lnTo>
                  <a:pt x="16148" y="13567"/>
                </a:lnTo>
                <a:lnTo>
                  <a:pt x="16197" y="13420"/>
                </a:lnTo>
                <a:lnTo>
                  <a:pt x="16221" y="13299"/>
                </a:lnTo>
                <a:lnTo>
                  <a:pt x="16221" y="13177"/>
                </a:lnTo>
                <a:lnTo>
                  <a:pt x="16221" y="13177"/>
                </a:lnTo>
                <a:lnTo>
                  <a:pt x="16221" y="13031"/>
                </a:lnTo>
                <a:lnTo>
                  <a:pt x="16197" y="12909"/>
                </a:lnTo>
                <a:lnTo>
                  <a:pt x="16148" y="12787"/>
                </a:lnTo>
                <a:lnTo>
                  <a:pt x="16075" y="12665"/>
                </a:lnTo>
                <a:lnTo>
                  <a:pt x="16075" y="12665"/>
                </a:lnTo>
                <a:close/>
                <a:moveTo>
                  <a:pt x="8111" y="12349"/>
                </a:moveTo>
                <a:lnTo>
                  <a:pt x="8111" y="12349"/>
                </a:lnTo>
                <a:lnTo>
                  <a:pt x="7916" y="12324"/>
                </a:lnTo>
                <a:lnTo>
                  <a:pt x="7721" y="12276"/>
                </a:lnTo>
                <a:lnTo>
                  <a:pt x="7575" y="12178"/>
                </a:lnTo>
                <a:lnTo>
                  <a:pt x="7429" y="12057"/>
                </a:lnTo>
                <a:lnTo>
                  <a:pt x="7307" y="11910"/>
                </a:lnTo>
                <a:lnTo>
                  <a:pt x="7210" y="11764"/>
                </a:lnTo>
                <a:lnTo>
                  <a:pt x="7161" y="11569"/>
                </a:lnTo>
                <a:lnTo>
                  <a:pt x="7136" y="11375"/>
                </a:lnTo>
                <a:lnTo>
                  <a:pt x="7136" y="11375"/>
                </a:lnTo>
                <a:lnTo>
                  <a:pt x="7161" y="11180"/>
                </a:lnTo>
                <a:lnTo>
                  <a:pt x="7210" y="11009"/>
                </a:lnTo>
                <a:lnTo>
                  <a:pt x="7307" y="10839"/>
                </a:lnTo>
                <a:lnTo>
                  <a:pt x="7429" y="10693"/>
                </a:lnTo>
                <a:lnTo>
                  <a:pt x="7575" y="10571"/>
                </a:lnTo>
                <a:lnTo>
                  <a:pt x="7721" y="10473"/>
                </a:lnTo>
                <a:lnTo>
                  <a:pt x="7916" y="10425"/>
                </a:lnTo>
                <a:lnTo>
                  <a:pt x="8111" y="10400"/>
                </a:lnTo>
                <a:lnTo>
                  <a:pt x="8111" y="10400"/>
                </a:lnTo>
                <a:lnTo>
                  <a:pt x="8306" y="10425"/>
                </a:lnTo>
                <a:lnTo>
                  <a:pt x="8476" y="10473"/>
                </a:lnTo>
                <a:lnTo>
                  <a:pt x="8646" y="10571"/>
                </a:lnTo>
                <a:lnTo>
                  <a:pt x="8793" y="10693"/>
                </a:lnTo>
                <a:lnTo>
                  <a:pt x="8914" y="10839"/>
                </a:lnTo>
                <a:lnTo>
                  <a:pt x="9012" y="11009"/>
                </a:lnTo>
                <a:lnTo>
                  <a:pt x="9061" y="11180"/>
                </a:lnTo>
                <a:lnTo>
                  <a:pt x="9085" y="11375"/>
                </a:lnTo>
                <a:lnTo>
                  <a:pt x="9085" y="11375"/>
                </a:lnTo>
                <a:lnTo>
                  <a:pt x="9061" y="11569"/>
                </a:lnTo>
                <a:lnTo>
                  <a:pt x="9012" y="11764"/>
                </a:lnTo>
                <a:lnTo>
                  <a:pt x="8914" y="11910"/>
                </a:lnTo>
                <a:lnTo>
                  <a:pt x="8793" y="12057"/>
                </a:lnTo>
                <a:lnTo>
                  <a:pt x="8646" y="12178"/>
                </a:lnTo>
                <a:lnTo>
                  <a:pt x="8476" y="12276"/>
                </a:lnTo>
                <a:lnTo>
                  <a:pt x="8306" y="12324"/>
                </a:lnTo>
                <a:lnTo>
                  <a:pt x="8111" y="12349"/>
                </a:lnTo>
                <a:lnTo>
                  <a:pt x="8111" y="12349"/>
                </a:lnTo>
                <a:close/>
                <a:moveTo>
                  <a:pt x="9231" y="5091"/>
                </a:moveTo>
                <a:lnTo>
                  <a:pt x="8939" y="8915"/>
                </a:lnTo>
                <a:lnTo>
                  <a:pt x="8939" y="8915"/>
                </a:lnTo>
                <a:lnTo>
                  <a:pt x="8914" y="9061"/>
                </a:lnTo>
                <a:lnTo>
                  <a:pt x="8866" y="9207"/>
                </a:lnTo>
                <a:lnTo>
                  <a:pt x="8793" y="9304"/>
                </a:lnTo>
                <a:lnTo>
                  <a:pt x="8695" y="9426"/>
                </a:lnTo>
                <a:lnTo>
                  <a:pt x="8573" y="9499"/>
                </a:lnTo>
                <a:lnTo>
                  <a:pt x="8452" y="9572"/>
                </a:lnTo>
                <a:lnTo>
                  <a:pt x="8330" y="9621"/>
                </a:lnTo>
                <a:lnTo>
                  <a:pt x="8184" y="9621"/>
                </a:lnTo>
                <a:lnTo>
                  <a:pt x="8038" y="9621"/>
                </a:lnTo>
                <a:lnTo>
                  <a:pt x="8038" y="9621"/>
                </a:lnTo>
                <a:lnTo>
                  <a:pt x="7891" y="9621"/>
                </a:lnTo>
                <a:lnTo>
                  <a:pt x="7770" y="9572"/>
                </a:lnTo>
                <a:lnTo>
                  <a:pt x="7648" y="9499"/>
                </a:lnTo>
                <a:lnTo>
                  <a:pt x="7526" y="9426"/>
                </a:lnTo>
                <a:lnTo>
                  <a:pt x="7429" y="9304"/>
                </a:lnTo>
                <a:lnTo>
                  <a:pt x="7356" y="9207"/>
                </a:lnTo>
                <a:lnTo>
                  <a:pt x="7307" y="9061"/>
                </a:lnTo>
                <a:lnTo>
                  <a:pt x="7283" y="8915"/>
                </a:lnTo>
                <a:lnTo>
                  <a:pt x="6990" y="5091"/>
                </a:lnTo>
                <a:lnTo>
                  <a:pt x="6990" y="5091"/>
                </a:lnTo>
                <a:lnTo>
                  <a:pt x="7015" y="4945"/>
                </a:lnTo>
                <a:lnTo>
                  <a:pt x="7039" y="4823"/>
                </a:lnTo>
                <a:lnTo>
                  <a:pt x="7088" y="4701"/>
                </a:lnTo>
                <a:lnTo>
                  <a:pt x="7161" y="4604"/>
                </a:lnTo>
                <a:lnTo>
                  <a:pt x="7258" y="4506"/>
                </a:lnTo>
                <a:lnTo>
                  <a:pt x="7380" y="4433"/>
                </a:lnTo>
                <a:lnTo>
                  <a:pt x="7526" y="4409"/>
                </a:lnTo>
                <a:lnTo>
                  <a:pt x="7648" y="4385"/>
                </a:lnTo>
                <a:lnTo>
                  <a:pt x="8573" y="4385"/>
                </a:lnTo>
                <a:lnTo>
                  <a:pt x="8573" y="4385"/>
                </a:lnTo>
                <a:lnTo>
                  <a:pt x="8695" y="4409"/>
                </a:lnTo>
                <a:lnTo>
                  <a:pt x="8841" y="4433"/>
                </a:lnTo>
                <a:lnTo>
                  <a:pt x="8963" y="4506"/>
                </a:lnTo>
                <a:lnTo>
                  <a:pt x="9061" y="4604"/>
                </a:lnTo>
                <a:lnTo>
                  <a:pt x="9134" y="4701"/>
                </a:lnTo>
                <a:lnTo>
                  <a:pt x="9182" y="4823"/>
                </a:lnTo>
                <a:lnTo>
                  <a:pt x="9207" y="4945"/>
                </a:lnTo>
                <a:lnTo>
                  <a:pt x="9231" y="5091"/>
                </a:lnTo>
                <a:lnTo>
                  <a:pt x="9231" y="5091"/>
                </a:lnTo>
                <a:close/>
              </a:path>
            </a:pathLst>
          </a:custGeom>
          <a:noFill/>
          <a:ln w="12175" cap="rnd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2" name="Google Shape;932;p49"/>
          <p:cNvSpPr/>
          <p:nvPr/>
        </p:nvSpPr>
        <p:spPr>
          <a:xfrm>
            <a:off x="3740838" y="3772169"/>
            <a:ext cx="343912" cy="343933"/>
          </a:xfrm>
          <a:custGeom>
            <a:avLst/>
            <a:gdLst/>
            <a:ahLst/>
            <a:cxnLst/>
            <a:rect l="l" t="t" r="r" b="b"/>
            <a:pathLst>
              <a:path w="16367" h="16368" fill="none" extrusionOk="0">
                <a:moveTo>
                  <a:pt x="16074" y="4385"/>
                </a:moveTo>
                <a:lnTo>
                  <a:pt x="11983" y="293"/>
                </a:lnTo>
                <a:lnTo>
                  <a:pt x="11983" y="293"/>
                </a:lnTo>
                <a:lnTo>
                  <a:pt x="11812" y="171"/>
                </a:lnTo>
                <a:lnTo>
                  <a:pt x="11642" y="74"/>
                </a:lnTo>
                <a:lnTo>
                  <a:pt x="11447" y="25"/>
                </a:lnTo>
                <a:lnTo>
                  <a:pt x="11252" y="1"/>
                </a:lnTo>
                <a:lnTo>
                  <a:pt x="5115" y="1"/>
                </a:lnTo>
                <a:lnTo>
                  <a:pt x="5115" y="1"/>
                </a:lnTo>
                <a:lnTo>
                  <a:pt x="4920" y="25"/>
                </a:lnTo>
                <a:lnTo>
                  <a:pt x="4725" y="74"/>
                </a:lnTo>
                <a:lnTo>
                  <a:pt x="4554" y="171"/>
                </a:lnTo>
                <a:lnTo>
                  <a:pt x="4384" y="293"/>
                </a:lnTo>
                <a:lnTo>
                  <a:pt x="292" y="4385"/>
                </a:lnTo>
                <a:lnTo>
                  <a:pt x="292" y="4385"/>
                </a:lnTo>
                <a:lnTo>
                  <a:pt x="171" y="4555"/>
                </a:lnTo>
                <a:lnTo>
                  <a:pt x="73" y="4726"/>
                </a:lnTo>
                <a:lnTo>
                  <a:pt x="24" y="4921"/>
                </a:lnTo>
                <a:lnTo>
                  <a:pt x="0" y="5115"/>
                </a:lnTo>
                <a:lnTo>
                  <a:pt x="0" y="11253"/>
                </a:lnTo>
                <a:lnTo>
                  <a:pt x="0" y="11253"/>
                </a:lnTo>
                <a:lnTo>
                  <a:pt x="24" y="11448"/>
                </a:lnTo>
                <a:lnTo>
                  <a:pt x="73" y="11642"/>
                </a:lnTo>
                <a:lnTo>
                  <a:pt x="171" y="11813"/>
                </a:lnTo>
                <a:lnTo>
                  <a:pt x="292" y="11983"/>
                </a:lnTo>
                <a:lnTo>
                  <a:pt x="4384" y="16075"/>
                </a:lnTo>
                <a:lnTo>
                  <a:pt x="4384" y="16075"/>
                </a:lnTo>
                <a:lnTo>
                  <a:pt x="4554" y="16197"/>
                </a:lnTo>
                <a:lnTo>
                  <a:pt x="4725" y="16294"/>
                </a:lnTo>
                <a:lnTo>
                  <a:pt x="4920" y="16343"/>
                </a:lnTo>
                <a:lnTo>
                  <a:pt x="5115" y="16367"/>
                </a:lnTo>
                <a:lnTo>
                  <a:pt x="11252" y="16367"/>
                </a:lnTo>
                <a:lnTo>
                  <a:pt x="11252" y="16367"/>
                </a:lnTo>
                <a:lnTo>
                  <a:pt x="11447" y="16343"/>
                </a:lnTo>
                <a:lnTo>
                  <a:pt x="11642" y="16294"/>
                </a:lnTo>
                <a:lnTo>
                  <a:pt x="11812" y="16197"/>
                </a:lnTo>
                <a:lnTo>
                  <a:pt x="11983" y="16075"/>
                </a:lnTo>
                <a:lnTo>
                  <a:pt x="16074" y="11983"/>
                </a:lnTo>
                <a:lnTo>
                  <a:pt x="16074" y="11983"/>
                </a:lnTo>
                <a:lnTo>
                  <a:pt x="16196" y="11813"/>
                </a:lnTo>
                <a:lnTo>
                  <a:pt x="16294" y="11642"/>
                </a:lnTo>
                <a:lnTo>
                  <a:pt x="16342" y="11448"/>
                </a:lnTo>
                <a:lnTo>
                  <a:pt x="16367" y="11253"/>
                </a:lnTo>
                <a:lnTo>
                  <a:pt x="16367" y="5115"/>
                </a:lnTo>
                <a:lnTo>
                  <a:pt x="16367" y="5115"/>
                </a:lnTo>
                <a:lnTo>
                  <a:pt x="16342" y="4921"/>
                </a:lnTo>
                <a:lnTo>
                  <a:pt x="16294" y="4726"/>
                </a:lnTo>
                <a:lnTo>
                  <a:pt x="16196" y="4555"/>
                </a:lnTo>
                <a:lnTo>
                  <a:pt x="16074" y="4385"/>
                </a:lnTo>
                <a:lnTo>
                  <a:pt x="16074" y="4385"/>
                </a:lnTo>
                <a:close/>
                <a:moveTo>
                  <a:pt x="9864" y="8452"/>
                </a:moveTo>
                <a:lnTo>
                  <a:pt x="11203" y="9792"/>
                </a:lnTo>
                <a:lnTo>
                  <a:pt x="11203" y="9792"/>
                </a:lnTo>
                <a:lnTo>
                  <a:pt x="11252" y="9840"/>
                </a:lnTo>
                <a:lnTo>
                  <a:pt x="11276" y="9913"/>
                </a:lnTo>
                <a:lnTo>
                  <a:pt x="11301" y="10059"/>
                </a:lnTo>
                <a:lnTo>
                  <a:pt x="11276" y="10206"/>
                </a:lnTo>
                <a:lnTo>
                  <a:pt x="11252" y="10279"/>
                </a:lnTo>
                <a:lnTo>
                  <a:pt x="11203" y="10327"/>
                </a:lnTo>
                <a:lnTo>
                  <a:pt x="10327" y="11204"/>
                </a:lnTo>
                <a:lnTo>
                  <a:pt x="10327" y="11204"/>
                </a:lnTo>
                <a:lnTo>
                  <a:pt x="10278" y="11253"/>
                </a:lnTo>
                <a:lnTo>
                  <a:pt x="10205" y="11277"/>
                </a:lnTo>
                <a:lnTo>
                  <a:pt x="10059" y="11302"/>
                </a:lnTo>
                <a:lnTo>
                  <a:pt x="9913" y="11277"/>
                </a:lnTo>
                <a:lnTo>
                  <a:pt x="9840" y="11253"/>
                </a:lnTo>
                <a:lnTo>
                  <a:pt x="9791" y="11204"/>
                </a:lnTo>
                <a:lnTo>
                  <a:pt x="8451" y="9865"/>
                </a:lnTo>
                <a:lnTo>
                  <a:pt x="8451" y="9865"/>
                </a:lnTo>
                <a:lnTo>
                  <a:pt x="8403" y="9816"/>
                </a:lnTo>
                <a:lnTo>
                  <a:pt x="8330" y="9792"/>
                </a:lnTo>
                <a:lnTo>
                  <a:pt x="8183" y="9767"/>
                </a:lnTo>
                <a:lnTo>
                  <a:pt x="8037" y="9792"/>
                </a:lnTo>
                <a:lnTo>
                  <a:pt x="7964" y="9816"/>
                </a:lnTo>
                <a:lnTo>
                  <a:pt x="7915" y="9865"/>
                </a:lnTo>
                <a:lnTo>
                  <a:pt x="6576" y="11204"/>
                </a:lnTo>
                <a:lnTo>
                  <a:pt x="6576" y="11204"/>
                </a:lnTo>
                <a:lnTo>
                  <a:pt x="6527" y="11253"/>
                </a:lnTo>
                <a:lnTo>
                  <a:pt x="6454" y="11277"/>
                </a:lnTo>
                <a:lnTo>
                  <a:pt x="6308" y="11302"/>
                </a:lnTo>
                <a:lnTo>
                  <a:pt x="6162" y="11277"/>
                </a:lnTo>
                <a:lnTo>
                  <a:pt x="6089" y="11253"/>
                </a:lnTo>
                <a:lnTo>
                  <a:pt x="6040" y="11204"/>
                </a:lnTo>
                <a:lnTo>
                  <a:pt x="5163" y="10327"/>
                </a:lnTo>
                <a:lnTo>
                  <a:pt x="5163" y="10327"/>
                </a:lnTo>
                <a:lnTo>
                  <a:pt x="5115" y="10279"/>
                </a:lnTo>
                <a:lnTo>
                  <a:pt x="5090" y="10206"/>
                </a:lnTo>
                <a:lnTo>
                  <a:pt x="5066" y="10059"/>
                </a:lnTo>
                <a:lnTo>
                  <a:pt x="5090" y="9913"/>
                </a:lnTo>
                <a:lnTo>
                  <a:pt x="5115" y="9840"/>
                </a:lnTo>
                <a:lnTo>
                  <a:pt x="5163" y="9792"/>
                </a:lnTo>
                <a:lnTo>
                  <a:pt x="6503" y="8452"/>
                </a:lnTo>
                <a:lnTo>
                  <a:pt x="6503" y="8452"/>
                </a:lnTo>
                <a:lnTo>
                  <a:pt x="6552" y="8403"/>
                </a:lnTo>
                <a:lnTo>
                  <a:pt x="6576" y="8330"/>
                </a:lnTo>
                <a:lnTo>
                  <a:pt x="6600" y="8184"/>
                </a:lnTo>
                <a:lnTo>
                  <a:pt x="6576" y="8038"/>
                </a:lnTo>
                <a:lnTo>
                  <a:pt x="6552" y="7965"/>
                </a:lnTo>
                <a:lnTo>
                  <a:pt x="6503" y="7916"/>
                </a:lnTo>
                <a:lnTo>
                  <a:pt x="5163" y="6577"/>
                </a:lnTo>
                <a:lnTo>
                  <a:pt x="5163" y="6577"/>
                </a:lnTo>
                <a:lnTo>
                  <a:pt x="5115" y="6528"/>
                </a:lnTo>
                <a:lnTo>
                  <a:pt x="5090" y="6455"/>
                </a:lnTo>
                <a:lnTo>
                  <a:pt x="5066" y="6309"/>
                </a:lnTo>
                <a:lnTo>
                  <a:pt x="5090" y="6163"/>
                </a:lnTo>
                <a:lnTo>
                  <a:pt x="5115" y="6090"/>
                </a:lnTo>
                <a:lnTo>
                  <a:pt x="5163" y="6041"/>
                </a:lnTo>
                <a:lnTo>
                  <a:pt x="6040" y="5164"/>
                </a:lnTo>
                <a:lnTo>
                  <a:pt x="6040" y="5164"/>
                </a:lnTo>
                <a:lnTo>
                  <a:pt x="6089" y="5115"/>
                </a:lnTo>
                <a:lnTo>
                  <a:pt x="6162" y="5091"/>
                </a:lnTo>
                <a:lnTo>
                  <a:pt x="6308" y="5067"/>
                </a:lnTo>
                <a:lnTo>
                  <a:pt x="6454" y="5091"/>
                </a:lnTo>
                <a:lnTo>
                  <a:pt x="6527" y="5115"/>
                </a:lnTo>
                <a:lnTo>
                  <a:pt x="6576" y="5164"/>
                </a:lnTo>
                <a:lnTo>
                  <a:pt x="7915" y="6504"/>
                </a:lnTo>
                <a:lnTo>
                  <a:pt x="7915" y="6504"/>
                </a:lnTo>
                <a:lnTo>
                  <a:pt x="7964" y="6552"/>
                </a:lnTo>
                <a:lnTo>
                  <a:pt x="8037" y="6577"/>
                </a:lnTo>
                <a:lnTo>
                  <a:pt x="8183" y="6601"/>
                </a:lnTo>
                <a:lnTo>
                  <a:pt x="8330" y="6577"/>
                </a:lnTo>
                <a:lnTo>
                  <a:pt x="8403" y="6552"/>
                </a:lnTo>
                <a:lnTo>
                  <a:pt x="8451" y="6504"/>
                </a:lnTo>
                <a:lnTo>
                  <a:pt x="9791" y="5164"/>
                </a:lnTo>
                <a:lnTo>
                  <a:pt x="9791" y="5164"/>
                </a:lnTo>
                <a:lnTo>
                  <a:pt x="9840" y="5115"/>
                </a:lnTo>
                <a:lnTo>
                  <a:pt x="9913" y="5091"/>
                </a:lnTo>
                <a:lnTo>
                  <a:pt x="10059" y="5067"/>
                </a:lnTo>
                <a:lnTo>
                  <a:pt x="10205" y="5091"/>
                </a:lnTo>
                <a:lnTo>
                  <a:pt x="10278" y="5115"/>
                </a:lnTo>
                <a:lnTo>
                  <a:pt x="10327" y="5164"/>
                </a:lnTo>
                <a:lnTo>
                  <a:pt x="11203" y="6041"/>
                </a:lnTo>
                <a:lnTo>
                  <a:pt x="11203" y="6041"/>
                </a:lnTo>
                <a:lnTo>
                  <a:pt x="11252" y="6090"/>
                </a:lnTo>
                <a:lnTo>
                  <a:pt x="11276" y="6163"/>
                </a:lnTo>
                <a:lnTo>
                  <a:pt x="11301" y="6309"/>
                </a:lnTo>
                <a:lnTo>
                  <a:pt x="11276" y="6455"/>
                </a:lnTo>
                <a:lnTo>
                  <a:pt x="11252" y="6528"/>
                </a:lnTo>
                <a:lnTo>
                  <a:pt x="11203" y="6577"/>
                </a:lnTo>
                <a:lnTo>
                  <a:pt x="9864" y="7916"/>
                </a:lnTo>
                <a:lnTo>
                  <a:pt x="9864" y="7916"/>
                </a:lnTo>
                <a:lnTo>
                  <a:pt x="9815" y="7965"/>
                </a:lnTo>
                <a:lnTo>
                  <a:pt x="9791" y="8038"/>
                </a:lnTo>
                <a:lnTo>
                  <a:pt x="9766" y="8184"/>
                </a:lnTo>
                <a:lnTo>
                  <a:pt x="9791" y="8330"/>
                </a:lnTo>
                <a:lnTo>
                  <a:pt x="9815" y="8403"/>
                </a:lnTo>
                <a:lnTo>
                  <a:pt x="9864" y="8452"/>
                </a:lnTo>
                <a:lnTo>
                  <a:pt x="9864" y="8452"/>
                </a:lnTo>
                <a:close/>
              </a:path>
            </a:pathLst>
          </a:custGeom>
          <a:noFill/>
          <a:ln w="12175" cap="rnd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933" name="Google Shape;933;p49"/>
          <p:cNvGrpSpPr/>
          <p:nvPr/>
        </p:nvGrpSpPr>
        <p:grpSpPr>
          <a:xfrm>
            <a:off x="4280585" y="3777157"/>
            <a:ext cx="394068" cy="325505"/>
            <a:chOff x="5268225" y="4341925"/>
            <a:chExt cx="468850" cy="387275"/>
          </a:xfrm>
        </p:grpSpPr>
        <p:sp>
          <p:nvSpPr>
            <p:cNvPr id="934" name="Google Shape;934;p49"/>
            <p:cNvSpPr/>
            <p:nvPr/>
          </p:nvSpPr>
          <p:spPr>
            <a:xfrm>
              <a:off x="5652425" y="4676800"/>
              <a:ext cx="65775" cy="52400"/>
            </a:xfrm>
            <a:custGeom>
              <a:avLst/>
              <a:gdLst/>
              <a:ahLst/>
              <a:cxnLst/>
              <a:rect l="l" t="t" r="r" b="b"/>
              <a:pathLst>
                <a:path w="2631" h="2096" fill="none" extrusionOk="0">
                  <a:moveTo>
                    <a:pt x="1" y="1"/>
                  </a:moveTo>
                  <a:lnTo>
                    <a:pt x="1" y="780"/>
                  </a:lnTo>
                  <a:lnTo>
                    <a:pt x="1" y="780"/>
                  </a:lnTo>
                  <a:lnTo>
                    <a:pt x="25" y="1048"/>
                  </a:lnTo>
                  <a:lnTo>
                    <a:pt x="122" y="1291"/>
                  </a:lnTo>
                  <a:lnTo>
                    <a:pt x="244" y="1511"/>
                  </a:lnTo>
                  <a:lnTo>
                    <a:pt x="390" y="1705"/>
                  </a:lnTo>
                  <a:lnTo>
                    <a:pt x="585" y="1852"/>
                  </a:lnTo>
                  <a:lnTo>
                    <a:pt x="804" y="1973"/>
                  </a:lnTo>
                  <a:lnTo>
                    <a:pt x="1048" y="2071"/>
                  </a:lnTo>
                  <a:lnTo>
                    <a:pt x="1316" y="2095"/>
                  </a:lnTo>
                  <a:lnTo>
                    <a:pt x="1316" y="2095"/>
                  </a:lnTo>
                  <a:lnTo>
                    <a:pt x="1584" y="2071"/>
                  </a:lnTo>
                  <a:lnTo>
                    <a:pt x="1827" y="1973"/>
                  </a:lnTo>
                  <a:lnTo>
                    <a:pt x="2046" y="1852"/>
                  </a:lnTo>
                  <a:lnTo>
                    <a:pt x="2241" y="1705"/>
                  </a:lnTo>
                  <a:lnTo>
                    <a:pt x="2412" y="1511"/>
                  </a:lnTo>
                  <a:lnTo>
                    <a:pt x="2533" y="1291"/>
                  </a:lnTo>
                  <a:lnTo>
                    <a:pt x="2607" y="1048"/>
                  </a:lnTo>
                  <a:lnTo>
                    <a:pt x="2631" y="780"/>
                  </a:lnTo>
                  <a:lnTo>
                    <a:pt x="2631" y="1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5" name="Google Shape;935;p49"/>
            <p:cNvSpPr/>
            <p:nvPr/>
          </p:nvSpPr>
          <p:spPr>
            <a:xfrm>
              <a:off x="5287100" y="4676800"/>
              <a:ext cx="65775" cy="52400"/>
            </a:xfrm>
            <a:custGeom>
              <a:avLst/>
              <a:gdLst/>
              <a:ahLst/>
              <a:cxnLst/>
              <a:rect l="l" t="t" r="r" b="b"/>
              <a:pathLst>
                <a:path w="2631" h="2096" fill="none" extrusionOk="0">
                  <a:moveTo>
                    <a:pt x="1" y="1"/>
                  </a:moveTo>
                  <a:lnTo>
                    <a:pt x="1" y="780"/>
                  </a:lnTo>
                  <a:lnTo>
                    <a:pt x="1" y="780"/>
                  </a:lnTo>
                  <a:lnTo>
                    <a:pt x="25" y="1048"/>
                  </a:lnTo>
                  <a:lnTo>
                    <a:pt x="98" y="1291"/>
                  </a:lnTo>
                  <a:lnTo>
                    <a:pt x="220" y="1511"/>
                  </a:lnTo>
                  <a:lnTo>
                    <a:pt x="390" y="1705"/>
                  </a:lnTo>
                  <a:lnTo>
                    <a:pt x="585" y="1852"/>
                  </a:lnTo>
                  <a:lnTo>
                    <a:pt x="804" y="1973"/>
                  </a:lnTo>
                  <a:lnTo>
                    <a:pt x="1048" y="2071"/>
                  </a:lnTo>
                  <a:lnTo>
                    <a:pt x="1316" y="2095"/>
                  </a:lnTo>
                  <a:lnTo>
                    <a:pt x="1316" y="2095"/>
                  </a:lnTo>
                  <a:lnTo>
                    <a:pt x="1584" y="2071"/>
                  </a:lnTo>
                  <a:lnTo>
                    <a:pt x="1827" y="1973"/>
                  </a:lnTo>
                  <a:lnTo>
                    <a:pt x="2046" y="1852"/>
                  </a:lnTo>
                  <a:lnTo>
                    <a:pt x="2241" y="1705"/>
                  </a:lnTo>
                  <a:lnTo>
                    <a:pt x="2387" y="1511"/>
                  </a:lnTo>
                  <a:lnTo>
                    <a:pt x="2509" y="1291"/>
                  </a:lnTo>
                  <a:lnTo>
                    <a:pt x="2607" y="1048"/>
                  </a:lnTo>
                  <a:lnTo>
                    <a:pt x="2631" y="780"/>
                  </a:lnTo>
                  <a:lnTo>
                    <a:pt x="2631" y="1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6" name="Google Shape;936;p49"/>
            <p:cNvSpPr/>
            <p:nvPr/>
          </p:nvSpPr>
          <p:spPr>
            <a:xfrm>
              <a:off x="5268225" y="4341925"/>
              <a:ext cx="468850" cy="333075"/>
            </a:xfrm>
            <a:custGeom>
              <a:avLst/>
              <a:gdLst/>
              <a:ahLst/>
              <a:cxnLst/>
              <a:rect l="l" t="t" r="r" b="b"/>
              <a:pathLst>
                <a:path w="18754" h="13323" fill="none" extrusionOk="0">
                  <a:moveTo>
                    <a:pt x="18754" y="5553"/>
                  </a:moveTo>
                  <a:lnTo>
                    <a:pt x="18754" y="5553"/>
                  </a:lnTo>
                  <a:lnTo>
                    <a:pt x="18730" y="5334"/>
                  </a:lnTo>
                  <a:lnTo>
                    <a:pt x="18681" y="5091"/>
                  </a:lnTo>
                  <a:lnTo>
                    <a:pt x="18583" y="4847"/>
                  </a:lnTo>
                  <a:lnTo>
                    <a:pt x="18462" y="4628"/>
                  </a:lnTo>
                  <a:lnTo>
                    <a:pt x="18291" y="4433"/>
                  </a:lnTo>
                  <a:lnTo>
                    <a:pt x="18121" y="4287"/>
                  </a:lnTo>
                  <a:lnTo>
                    <a:pt x="18023" y="4214"/>
                  </a:lnTo>
                  <a:lnTo>
                    <a:pt x="17926" y="4165"/>
                  </a:lnTo>
                  <a:lnTo>
                    <a:pt x="17828" y="4141"/>
                  </a:lnTo>
                  <a:lnTo>
                    <a:pt x="17731" y="4141"/>
                  </a:lnTo>
                  <a:lnTo>
                    <a:pt x="16489" y="4141"/>
                  </a:lnTo>
                  <a:lnTo>
                    <a:pt x="15588" y="1803"/>
                  </a:lnTo>
                  <a:lnTo>
                    <a:pt x="15588" y="1803"/>
                  </a:lnTo>
                  <a:lnTo>
                    <a:pt x="15490" y="1583"/>
                  </a:lnTo>
                  <a:lnTo>
                    <a:pt x="15344" y="1364"/>
                  </a:lnTo>
                  <a:lnTo>
                    <a:pt x="15174" y="1169"/>
                  </a:lnTo>
                  <a:lnTo>
                    <a:pt x="15003" y="975"/>
                  </a:lnTo>
                  <a:lnTo>
                    <a:pt x="14784" y="804"/>
                  </a:lnTo>
                  <a:lnTo>
                    <a:pt x="14565" y="658"/>
                  </a:lnTo>
                  <a:lnTo>
                    <a:pt x="14346" y="536"/>
                  </a:lnTo>
                  <a:lnTo>
                    <a:pt x="14102" y="439"/>
                  </a:lnTo>
                  <a:lnTo>
                    <a:pt x="14102" y="439"/>
                  </a:lnTo>
                  <a:lnTo>
                    <a:pt x="13810" y="390"/>
                  </a:lnTo>
                  <a:lnTo>
                    <a:pt x="13444" y="317"/>
                  </a:lnTo>
                  <a:lnTo>
                    <a:pt x="12933" y="220"/>
                  </a:lnTo>
                  <a:lnTo>
                    <a:pt x="12275" y="147"/>
                  </a:lnTo>
                  <a:lnTo>
                    <a:pt x="11472" y="73"/>
                  </a:lnTo>
                  <a:lnTo>
                    <a:pt x="10498" y="25"/>
                  </a:lnTo>
                  <a:lnTo>
                    <a:pt x="9377" y="0"/>
                  </a:lnTo>
                  <a:lnTo>
                    <a:pt x="9377" y="0"/>
                  </a:lnTo>
                  <a:lnTo>
                    <a:pt x="8257" y="25"/>
                  </a:lnTo>
                  <a:lnTo>
                    <a:pt x="7283" y="73"/>
                  </a:lnTo>
                  <a:lnTo>
                    <a:pt x="6479" y="147"/>
                  </a:lnTo>
                  <a:lnTo>
                    <a:pt x="5821" y="220"/>
                  </a:lnTo>
                  <a:lnTo>
                    <a:pt x="5310" y="317"/>
                  </a:lnTo>
                  <a:lnTo>
                    <a:pt x="4945" y="390"/>
                  </a:lnTo>
                  <a:lnTo>
                    <a:pt x="4652" y="439"/>
                  </a:lnTo>
                  <a:lnTo>
                    <a:pt x="4652" y="439"/>
                  </a:lnTo>
                  <a:lnTo>
                    <a:pt x="4409" y="536"/>
                  </a:lnTo>
                  <a:lnTo>
                    <a:pt x="4190" y="658"/>
                  </a:lnTo>
                  <a:lnTo>
                    <a:pt x="3970" y="804"/>
                  </a:lnTo>
                  <a:lnTo>
                    <a:pt x="3751" y="975"/>
                  </a:lnTo>
                  <a:lnTo>
                    <a:pt x="3581" y="1169"/>
                  </a:lnTo>
                  <a:lnTo>
                    <a:pt x="3410" y="1364"/>
                  </a:lnTo>
                  <a:lnTo>
                    <a:pt x="3264" y="1583"/>
                  </a:lnTo>
                  <a:lnTo>
                    <a:pt x="3167" y="1803"/>
                  </a:lnTo>
                  <a:lnTo>
                    <a:pt x="2266" y="4141"/>
                  </a:lnTo>
                  <a:lnTo>
                    <a:pt x="1023" y="4141"/>
                  </a:lnTo>
                  <a:lnTo>
                    <a:pt x="1023" y="4141"/>
                  </a:lnTo>
                  <a:lnTo>
                    <a:pt x="926" y="4141"/>
                  </a:lnTo>
                  <a:lnTo>
                    <a:pt x="829" y="4165"/>
                  </a:lnTo>
                  <a:lnTo>
                    <a:pt x="731" y="4214"/>
                  </a:lnTo>
                  <a:lnTo>
                    <a:pt x="634" y="4287"/>
                  </a:lnTo>
                  <a:lnTo>
                    <a:pt x="463" y="4433"/>
                  </a:lnTo>
                  <a:lnTo>
                    <a:pt x="293" y="4628"/>
                  </a:lnTo>
                  <a:lnTo>
                    <a:pt x="171" y="4847"/>
                  </a:lnTo>
                  <a:lnTo>
                    <a:pt x="74" y="5091"/>
                  </a:lnTo>
                  <a:lnTo>
                    <a:pt x="25" y="5334"/>
                  </a:lnTo>
                  <a:lnTo>
                    <a:pt x="1" y="5553"/>
                  </a:lnTo>
                  <a:lnTo>
                    <a:pt x="1" y="5553"/>
                  </a:lnTo>
                  <a:lnTo>
                    <a:pt x="25" y="5748"/>
                  </a:lnTo>
                  <a:lnTo>
                    <a:pt x="74" y="5894"/>
                  </a:lnTo>
                  <a:lnTo>
                    <a:pt x="171" y="6016"/>
                  </a:lnTo>
                  <a:lnTo>
                    <a:pt x="293" y="6089"/>
                  </a:lnTo>
                  <a:lnTo>
                    <a:pt x="463" y="6138"/>
                  </a:lnTo>
                  <a:lnTo>
                    <a:pt x="634" y="6187"/>
                  </a:lnTo>
                  <a:lnTo>
                    <a:pt x="1023" y="6187"/>
                  </a:lnTo>
                  <a:lnTo>
                    <a:pt x="1462" y="6187"/>
                  </a:lnTo>
                  <a:lnTo>
                    <a:pt x="1145" y="7015"/>
                  </a:lnTo>
                  <a:lnTo>
                    <a:pt x="1145" y="7015"/>
                  </a:lnTo>
                  <a:lnTo>
                    <a:pt x="999" y="7526"/>
                  </a:lnTo>
                  <a:lnTo>
                    <a:pt x="877" y="8086"/>
                  </a:lnTo>
                  <a:lnTo>
                    <a:pt x="780" y="8671"/>
                  </a:lnTo>
                  <a:lnTo>
                    <a:pt x="756" y="9207"/>
                  </a:lnTo>
                  <a:lnTo>
                    <a:pt x="756" y="13323"/>
                  </a:lnTo>
                  <a:lnTo>
                    <a:pt x="17999" y="13323"/>
                  </a:lnTo>
                  <a:lnTo>
                    <a:pt x="17999" y="9207"/>
                  </a:lnTo>
                  <a:lnTo>
                    <a:pt x="17999" y="9207"/>
                  </a:lnTo>
                  <a:lnTo>
                    <a:pt x="17975" y="8671"/>
                  </a:lnTo>
                  <a:lnTo>
                    <a:pt x="17877" y="8086"/>
                  </a:lnTo>
                  <a:lnTo>
                    <a:pt x="17755" y="7526"/>
                  </a:lnTo>
                  <a:lnTo>
                    <a:pt x="17609" y="7015"/>
                  </a:lnTo>
                  <a:lnTo>
                    <a:pt x="17293" y="6187"/>
                  </a:lnTo>
                  <a:lnTo>
                    <a:pt x="17731" y="6187"/>
                  </a:lnTo>
                  <a:lnTo>
                    <a:pt x="17731" y="6187"/>
                  </a:lnTo>
                  <a:lnTo>
                    <a:pt x="18121" y="6187"/>
                  </a:lnTo>
                  <a:lnTo>
                    <a:pt x="18291" y="6138"/>
                  </a:lnTo>
                  <a:lnTo>
                    <a:pt x="18462" y="6089"/>
                  </a:lnTo>
                  <a:lnTo>
                    <a:pt x="18583" y="6016"/>
                  </a:lnTo>
                  <a:lnTo>
                    <a:pt x="18681" y="5894"/>
                  </a:lnTo>
                  <a:lnTo>
                    <a:pt x="18730" y="5748"/>
                  </a:lnTo>
                  <a:lnTo>
                    <a:pt x="18754" y="5553"/>
                  </a:lnTo>
                  <a:lnTo>
                    <a:pt x="18754" y="5553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7" name="Google Shape;937;p49"/>
            <p:cNvSpPr/>
            <p:nvPr/>
          </p:nvSpPr>
          <p:spPr>
            <a:xfrm>
              <a:off x="5351025" y="4375400"/>
              <a:ext cx="303250" cy="149825"/>
            </a:xfrm>
            <a:custGeom>
              <a:avLst/>
              <a:gdLst/>
              <a:ahLst/>
              <a:cxnLst/>
              <a:rect l="l" t="t" r="r" b="b"/>
              <a:pathLst>
                <a:path w="12130" h="5993" fill="none" extrusionOk="0">
                  <a:moveTo>
                    <a:pt x="1" y="4628"/>
                  </a:moveTo>
                  <a:lnTo>
                    <a:pt x="1" y="4628"/>
                  </a:lnTo>
                  <a:lnTo>
                    <a:pt x="171" y="4019"/>
                  </a:lnTo>
                  <a:lnTo>
                    <a:pt x="585" y="2656"/>
                  </a:lnTo>
                  <a:lnTo>
                    <a:pt x="805" y="1925"/>
                  </a:lnTo>
                  <a:lnTo>
                    <a:pt x="1024" y="1292"/>
                  </a:lnTo>
                  <a:lnTo>
                    <a:pt x="1194" y="829"/>
                  </a:lnTo>
                  <a:lnTo>
                    <a:pt x="1267" y="707"/>
                  </a:lnTo>
                  <a:lnTo>
                    <a:pt x="1316" y="658"/>
                  </a:lnTo>
                  <a:lnTo>
                    <a:pt x="1316" y="658"/>
                  </a:lnTo>
                  <a:lnTo>
                    <a:pt x="1535" y="561"/>
                  </a:lnTo>
                  <a:lnTo>
                    <a:pt x="1852" y="464"/>
                  </a:lnTo>
                  <a:lnTo>
                    <a:pt x="2315" y="342"/>
                  </a:lnTo>
                  <a:lnTo>
                    <a:pt x="2948" y="220"/>
                  </a:lnTo>
                  <a:lnTo>
                    <a:pt x="3776" y="98"/>
                  </a:lnTo>
                  <a:lnTo>
                    <a:pt x="4799" y="25"/>
                  </a:lnTo>
                  <a:lnTo>
                    <a:pt x="5408" y="1"/>
                  </a:lnTo>
                  <a:lnTo>
                    <a:pt x="6065" y="1"/>
                  </a:lnTo>
                  <a:lnTo>
                    <a:pt x="6065" y="1"/>
                  </a:lnTo>
                  <a:lnTo>
                    <a:pt x="6723" y="1"/>
                  </a:lnTo>
                  <a:lnTo>
                    <a:pt x="7332" y="25"/>
                  </a:lnTo>
                  <a:lnTo>
                    <a:pt x="8355" y="98"/>
                  </a:lnTo>
                  <a:lnTo>
                    <a:pt x="9183" y="220"/>
                  </a:lnTo>
                  <a:lnTo>
                    <a:pt x="9816" y="342"/>
                  </a:lnTo>
                  <a:lnTo>
                    <a:pt x="10279" y="464"/>
                  </a:lnTo>
                  <a:lnTo>
                    <a:pt x="10595" y="561"/>
                  </a:lnTo>
                  <a:lnTo>
                    <a:pt x="10814" y="658"/>
                  </a:lnTo>
                  <a:lnTo>
                    <a:pt x="10814" y="658"/>
                  </a:lnTo>
                  <a:lnTo>
                    <a:pt x="10863" y="707"/>
                  </a:lnTo>
                  <a:lnTo>
                    <a:pt x="10936" y="829"/>
                  </a:lnTo>
                  <a:lnTo>
                    <a:pt x="11107" y="1292"/>
                  </a:lnTo>
                  <a:lnTo>
                    <a:pt x="11326" y="1925"/>
                  </a:lnTo>
                  <a:lnTo>
                    <a:pt x="11545" y="2656"/>
                  </a:lnTo>
                  <a:lnTo>
                    <a:pt x="11959" y="4019"/>
                  </a:lnTo>
                  <a:lnTo>
                    <a:pt x="12130" y="4628"/>
                  </a:lnTo>
                  <a:lnTo>
                    <a:pt x="12130" y="4628"/>
                  </a:lnTo>
                  <a:lnTo>
                    <a:pt x="12105" y="4677"/>
                  </a:lnTo>
                  <a:lnTo>
                    <a:pt x="12057" y="4750"/>
                  </a:lnTo>
                  <a:lnTo>
                    <a:pt x="11959" y="4823"/>
                  </a:lnTo>
                  <a:lnTo>
                    <a:pt x="11813" y="4921"/>
                  </a:lnTo>
                  <a:lnTo>
                    <a:pt x="11618" y="5042"/>
                  </a:lnTo>
                  <a:lnTo>
                    <a:pt x="11375" y="5164"/>
                  </a:lnTo>
                  <a:lnTo>
                    <a:pt x="11058" y="5262"/>
                  </a:lnTo>
                  <a:lnTo>
                    <a:pt x="10717" y="5383"/>
                  </a:lnTo>
                  <a:lnTo>
                    <a:pt x="10327" y="5505"/>
                  </a:lnTo>
                  <a:lnTo>
                    <a:pt x="9865" y="5627"/>
                  </a:lnTo>
                  <a:lnTo>
                    <a:pt x="9377" y="5724"/>
                  </a:lnTo>
                  <a:lnTo>
                    <a:pt x="8817" y="5822"/>
                  </a:lnTo>
                  <a:lnTo>
                    <a:pt x="8208" y="5895"/>
                  </a:lnTo>
                  <a:lnTo>
                    <a:pt x="7551" y="5944"/>
                  </a:lnTo>
                  <a:lnTo>
                    <a:pt x="6845" y="5992"/>
                  </a:lnTo>
                  <a:lnTo>
                    <a:pt x="6065" y="5992"/>
                  </a:lnTo>
                  <a:lnTo>
                    <a:pt x="6065" y="5992"/>
                  </a:lnTo>
                  <a:lnTo>
                    <a:pt x="5286" y="5992"/>
                  </a:lnTo>
                  <a:lnTo>
                    <a:pt x="4580" y="5944"/>
                  </a:lnTo>
                  <a:lnTo>
                    <a:pt x="3922" y="5895"/>
                  </a:lnTo>
                  <a:lnTo>
                    <a:pt x="3313" y="5822"/>
                  </a:lnTo>
                  <a:lnTo>
                    <a:pt x="2753" y="5724"/>
                  </a:lnTo>
                  <a:lnTo>
                    <a:pt x="2266" y="5627"/>
                  </a:lnTo>
                  <a:lnTo>
                    <a:pt x="1803" y="5505"/>
                  </a:lnTo>
                  <a:lnTo>
                    <a:pt x="1413" y="5383"/>
                  </a:lnTo>
                  <a:lnTo>
                    <a:pt x="1072" y="5262"/>
                  </a:lnTo>
                  <a:lnTo>
                    <a:pt x="756" y="5164"/>
                  </a:lnTo>
                  <a:lnTo>
                    <a:pt x="512" y="5042"/>
                  </a:lnTo>
                  <a:lnTo>
                    <a:pt x="317" y="4921"/>
                  </a:lnTo>
                  <a:lnTo>
                    <a:pt x="171" y="4823"/>
                  </a:lnTo>
                  <a:lnTo>
                    <a:pt x="74" y="4750"/>
                  </a:lnTo>
                  <a:lnTo>
                    <a:pt x="25" y="4677"/>
                  </a:lnTo>
                  <a:lnTo>
                    <a:pt x="1" y="4628"/>
                  </a:lnTo>
                  <a:lnTo>
                    <a:pt x="1" y="4628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8" name="Google Shape;938;p49"/>
            <p:cNvSpPr/>
            <p:nvPr/>
          </p:nvSpPr>
          <p:spPr>
            <a:xfrm>
              <a:off x="5326675" y="4569025"/>
              <a:ext cx="81000" cy="65175"/>
            </a:xfrm>
            <a:custGeom>
              <a:avLst/>
              <a:gdLst/>
              <a:ahLst/>
              <a:cxnLst/>
              <a:rect l="l" t="t" r="r" b="b"/>
              <a:pathLst>
                <a:path w="3240" h="2607" fill="none" extrusionOk="0">
                  <a:moveTo>
                    <a:pt x="1632" y="2607"/>
                  </a:moveTo>
                  <a:lnTo>
                    <a:pt x="1632" y="2607"/>
                  </a:lnTo>
                  <a:lnTo>
                    <a:pt x="1291" y="2582"/>
                  </a:lnTo>
                  <a:lnTo>
                    <a:pt x="999" y="2509"/>
                  </a:lnTo>
                  <a:lnTo>
                    <a:pt x="731" y="2388"/>
                  </a:lnTo>
                  <a:lnTo>
                    <a:pt x="488" y="2217"/>
                  </a:lnTo>
                  <a:lnTo>
                    <a:pt x="293" y="2047"/>
                  </a:lnTo>
                  <a:lnTo>
                    <a:pt x="122" y="1803"/>
                  </a:lnTo>
                  <a:lnTo>
                    <a:pt x="74" y="1706"/>
                  </a:lnTo>
                  <a:lnTo>
                    <a:pt x="49" y="1559"/>
                  </a:lnTo>
                  <a:lnTo>
                    <a:pt x="25" y="1438"/>
                  </a:lnTo>
                  <a:lnTo>
                    <a:pt x="1" y="1316"/>
                  </a:lnTo>
                  <a:lnTo>
                    <a:pt x="1" y="1316"/>
                  </a:lnTo>
                  <a:lnTo>
                    <a:pt x="25" y="1170"/>
                  </a:lnTo>
                  <a:lnTo>
                    <a:pt x="49" y="1048"/>
                  </a:lnTo>
                  <a:lnTo>
                    <a:pt x="74" y="926"/>
                  </a:lnTo>
                  <a:lnTo>
                    <a:pt x="122" y="804"/>
                  </a:lnTo>
                  <a:lnTo>
                    <a:pt x="293" y="585"/>
                  </a:lnTo>
                  <a:lnTo>
                    <a:pt x="488" y="390"/>
                  </a:lnTo>
                  <a:lnTo>
                    <a:pt x="731" y="220"/>
                  </a:lnTo>
                  <a:lnTo>
                    <a:pt x="999" y="98"/>
                  </a:lnTo>
                  <a:lnTo>
                    <a:pt x="1291" y="25"/>
                  </a:lnTo>
                  <a:lnTo>
                    <a:pt x="1632" y="1"/>
                  </a:lnTo>
                  <a:lnTo>
                    <a:pt x="1632" y="1"/>
                  </a:lnTo>
                  <a:lnTo>
                    <a:pt x="1803" y="1"/>
                  </a:lnTo>
                  <a:lnTo>
                    <a:pt x="1949" y="49"/>
                  </a:lnTo>
                  <a:lnTo>
                    <a:pt x="2120" y="98"/>
                  </a:lnTo>
                  <a:lnTo>
                    <a:pt x="2266" y="171"/>
                  </a:lnTo>
                  <a:lnTo>
                    <a:pt x="2412" y="269"/>
                  </a:lnTo>
                  <a:lnTo>
                    <a:pt x="2534" y="390"/>
                  </a:lnTo>
                  <a:lnTo>
                    <a:pt x="2777" y="634"/>
                  </a:lnTo>
                  <a:lnTo>
                    <a:pt x="2972" y="926"/>
                  </a:lnTo>
                  <a:lnTo>
                    <a:pt x="3118" y="1219"/>
                  </a:lnTo>
                  <a:lnTo>
                    <a:pt x="3215" y="1535"/>
                  </a:lnTo>
                  <a:lnTo>
                    <a:pt x="3240" y="1681"/>
                  </a:lnTo>
                  <a:lnTo>
                    <a:pt x="3240" y="1803"/>
                  </a:lnTo>
                  <a:lnTo>
                    <a:pt x="3240" y="1803"/>
                  </a:lnTo>
                  <a:lnTo>
                    <a:pt x="3240" y="1949"/>
                  </a:lnTo>
                  <a:lnTo>
                    <a:pt x="3215" y="2047"/>
                  </a:lnTo>
                  <a:lnTo>
                    <a:pt x="3167" y="2144"/>
                  </a:lnTo>
                  <a:lnTo>
                    <a:pt x="3118" y="2241"/>
                  </a:lnTo>
                  <a:lnTo>
                    <a:pt x="3045" y="2314"/>
                  </a:lnTo>
                  <a:lnTo>
                    <a:pt x="2972" y="2388"/>
                  </a:lnTo>
                  <a:lnTo>
                    <a:pt x="2777" y="2485"/>
                  </a:lnTo>
                  <a:lnTo>
                    <a:pt x="2534" y="2558"/>
                  </a:lnTo>
                  <a:lnTo>
                    <a:pt x="2266" y="2582"/>
                  </a:lnTo>
                  <a:lnTo>
                    <a:pt x="1949" y="2607"/>
                  </a:lnTo>
                  <a:lnTo>
                    <a:pt x="1632" y="2607"/>
                  </a:lnTo>
                  <a:lnTo>
                    <a:pt x="1632" y="2607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9" name="Google Shape;939;p49"/>
            <p:cNvSpPr/>
            <p:nvPr/>
          </p:nvSpPr>
          <p:spPr>
            <a:xfrm>
              <a:off x="5447225" y="4615925"/>
              <a:ext cx="110850" cy="25"/>
            </a:xfrm>
            <a:custGeom>
              <a:avLst/>
              <a:gdLst/>
              <a:ahLst/>
              <a:cxnLst/>
              <a:rect l="l" t="t" r="r" b="b"/>
              <a:pathLst>
                <a:path w="4434" h="1" fill="none" extrusionOk="0">
                  <a:moveTo>
                    <a:pt x="1" y="0"/>
                  </a:moveTo>
                  <a:lnTo>
                    <a:pt x="4434" y="0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0" name="Google Shape;940;p49"/>
            <p:cNvSpPr/>
            <p:nvPr/>
          </p:nvSpPr>
          <p:spPr>
            <a:xfrm>
              <a:off x="5439925" y="4589125"/>
              <a:ext cx="125450" cy="25"/>
            </a:xfrm>
            <a:custGeom>
              <a:avLst/>
              <a:gdLst/>
              <a:ahLst/>
              <a:cxnLst/>
              <a:rect l="l" t="t" r="r" b="b"/>
              <a:pathLst>
                <a:path w="5018" h="1" fill="none" extrusionOk="0">
                  <a:moveTo>
                    <a:pt x="1" y="0"/>
                  </a:moveTo>
                  <a:lnTo>
                    <a:pt x="5018" y="0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1" name="Google Shape;941;p49"/>
            <p:cNvSpPr/>
            <p:nvPr/>
          </p:nvSpPr>
          <p:spPr>
            <a:xfrm>
              <a:off x="5597625" y="4569025"/>
              <a:ext cx="81000" cy="65175"/>
            </a:xfrm>
            <a:custGeom>
              <a:avLst/>
              <a:gdLst/>
              <a:ahLst/>
              <a:cxnLst/>
              <a:rect l="l" t="t" r="r" b="b"/>
              <a:pathLst>
                <a:path w="3240" h="2607" fill="none" extrusionOk="0">
                  <a:moveTo>
                    <a:pt x="1608" y="2607"/>
                  </a:moveTo>
                  <a:lnTo>
                    <a:pt x="1608" y="2607"/>
                  </a:lnTo>
                  <a:lnTo>
                    <a:pt x="1291" y="2607"/>
                  </a:lnTo>
                  <a:lnTo>
                    <a:pt x="975" y="2582"/>
                  </a:lnTo>
                  <a:lnTo>
                    <a:pt x="707" y="2558"/>
                  </a:lnTo>
                  <a:lnTo>
                    <a:pt x="463" y="2485"/>
                  </a:lnTo>
                  <a:lnTo>
                    <a:pt x="268" y="2388"/>
                  </a:lnTo>
                  <a:lnTo>
                    <a:pt x="195" y="2314"/>
                  </a:lnTo>
                  <a:lnTo>
                    <a:pt x="122" y="2241"/>
                  </a:lnTo>
                  <a:lnTo>
                    <a:pt x="74" y="2144"/>
                  </a:lnTo>
                  <a:lnTo>
                    <a:pt x="25" y="2047"/>
                  </a:lnTo>
                  <a:lnTo>
                    <a:pt x="1" y="1949"/>
                  </a:lnTo>
                  <a:lnTo>
                    <a:pt x="1" y="1803"/>
                  </a:lnTo>
                  <a:lnTo>
                    <a:pt x="1" y="1803"/>
                  </a:lnTo>
                  <a:lnTo>
                    <a:pt x="1" y="1681"/>
                  </a:lnTo>
                  <a:lnTo>
                    <a:pt x="25" y="1535"/>
                  </a:lnTo>
                  <a:lnTo>
                    <a:pt x="122" y="1219"/>
                  </a:lnTo>
                  <a:lnTo>
                    <a:pt x="268" y="926"/>
                  </a:lnTo>
                  <a:lnTo>
                    <a:pt x="463" y="634"/>
                  </a:lnTo>
                  <a:lnTo>
                    <a:pt x="707" y="390"/>
                  </a:lnTo>
                  <a:lnTo>
                    <a:pt x="829" y="269"/>
                  </a:lnTo>
                  <a:lnTo>
                    <a:pt x="975" y="171"/>
                  </a:lnTo>
                  <a:lnTo>
                    <a:pt x="1121" y="98"/>
                  </a:lnTo>
                  <a:lnTo>
                    <a:pt x="1291" y="49"/>
                  </a:lnTo>
                  <a:lnTo>
                    <a:pt x="1438" y="1"/>
                  </a:lnTo>
                  <a:lnTo>
                    <a:pt x="1608" y="1"/>
                  </a:lnTo>
                  <a:lnTo>
                    <a:pt x="1608" y="1"/>
                  </a:lnTo>
                  <a:lnTo>
                    <a:pt x="1949" y="25"/>
                  </a:lnTo>
                  <a:lnTo>
                    <a:pt x="2241" y="98"/>
                  </a:lnTo>
                  <a:lnTo>
                    <a:pt x="2509" y="220"/>
                  </a:lnTo>
                  <a:lnTo>
                    <a:pt x="2753" y="390"/>
                  </a:lnTo>
                  <a:lnTo>
                    <a:pt x="2948" y="585"/>
                  </a:lnTo>
                  <a:lnTo>
                    <a:pt x="3118" y="804"/>
                  </a:lnTo>
                  <a:lnTo>
                    <a:pt x="3167" y="926"/>
                  </a:lnTo>
                  <a:lnTo>
                    <a:pt x="3191" y="1048"/>
                  </a:lnTo>
                  <a:lnTo>
                    <a:pt x="3215" y="1170"/>
                  </a:lnTo>
                  <a:lnTo>
                    <a:pt x="3240" y="1316"/>
                  </a:lnTo>
                  <a:lnTo>
                    <a:pt x="3240" y="1316"/>
                  </a:lnTo>
                  <a:lnTo>
                    <a:pt x="3215" y="1438"/>
                  </a:lnTo>
                  <a:lnTo>
                    <a:pt x="3191" y="1559"/>
                  </a:lnTo>
                  <a:lnTo>
                    <a:pt x="3167" y="1706"/>
                  </a:lnTo>
                  <a:lnTo>
                    <a:pt x="3118" y="1803"/>
                  </a:lnTo>
                  <a:lnTo>
                    <a:pt x="2948" y="2047"/>
                  </a:lnTo>
                  <a:lnTo>
                    <a:pt x="2753" y="2217"/>
                  </a:lnTo>
                  <a:lnTo>
                    <a:pt x="2509" y="2388"/>
                  </a:lnTo>
                  <a:lnTo>
                    <a:pt x="2241" y="2509"/>
                  </a:lnTo>
                  <a:lnTo>
                    <a:pt x="1949" y="2582"/>
                  </a:lnTo>
                  <a:lnTo>
                    <a:pt x="1608" y="2607"/>
                  </a:lnTo>
                  <a:lnTo>
                    <a:pt x="1608" y="2607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42" name="Google Shape;942;p49"/>
          <p:cNvGrpSpPr/>
          <p:nvPr/>
        </p:nvGrpSpPr>
        <p:grpSpPr>
          <a:xfrm>
            <a:off x="4865531" y="3766924"/>
            <a:ext cx="354145" cy="354145"/>
            <a:chOff x="5964175" y="4329750"/>
            <a:chExt cx="421350" cy="421350"/>
          </a:xfrm>
        </p:grpSpPr>
        <p:sp>
          <p:nvSpPr>
            <p:cNvPr id="943" name="Google Shape;943;p49"/>
            <p:cNvSpPr/>
            <p:nvPr/>
          </p:nvSpPr>
          <p:spPr>
            <a:xfrm>
              <a:off x="5964175" y="4329750"/>
              <a:ext cx="421350" cy="421350"/>
            </a:xfrm>
            <a:custGeom>
              <a:avLst/>
              <a:gdLst/>
              <a:ahLst/>
              <a:cxnLst/>
              <a:rect l="l" t="t" r="r" b="b"/>
              <a:pathLst>
                <a:path w="16854" h="16854" fill="none" extrusionOk="0">
                  <a:moveTo>
                    <a:pt x="15636" y="14004"/>
                  </a:moveTo>
                  <a:lnTo>
                    <a:pt x="13517" y="6260"/>
                  </a:lnTo>
                  <a:lnTo>
                    <a:pt x="16196" y="3605"/>
                  </a:lnTo>
                  <a:lnTo>
                    <a:pt x="16196" y="3605"/>
                  </a:lnTo>
                  <a:lnTo>
                    <a:pt x="16318" y="3434"/>
                  </a:lnTo>
                  <a:lnTo>
                    <a:pt x="16440" y="3239"/>
                  </a:lnTo>
                  <a:lnTo>
                    <a:pt x="16537" y="3020"/>
                  </a:lnTo>
                  <a:lnTo>
                    <a:pt x="16610" y="2777"/>
                  </a:lnTo>
                  <a:lnTo>
                    <a:pt x="16732" y="2338"/>
                  </a:lnTo>
                  <a:lnTo>
                    <a:pt x="16805" y="2046"/>
                  </a:lnTo>
                  <a:lnTo>
                    <a:pt x="16805" y="2046"/>
                  </a:lnTo>
                  <a:lnTo>
                    <a:pt x="16830" y="1729"/>
                  </a:lnTo>
                  <a:lnTo>
                    <a:pt x="16854" y="1437"/>
                  </a:lnTo>
                  <a:lnTo>
                    <a:pt x="16854" y="1194"/>
                  </a:lnTo>
                  <a:lnTo>
                    <a:pt x="16854" y="950"/>
                  </a:lnTo>
                  <a:lnTo>
                    <a:pt x="16805" y="755"/>
                  </a:lnTo>
                  <a:lnTo>
                    <a:pt x="16732" y="585"/>
                  </a:lnTo>
                  <a:lnTo>
                    <a:pt x="16659" y="414"/>
                  </a:lnTo>
                  <a:lnTo>
                    <a:pt x="16562" y="293"/>
                  </a:lnTo>
                  <a:lnTo>
                    <a:pt x="16562" y="293"/>
                  </a:lnTo>
                  <a:lnTo>
                    <a:pt x="16440" y="195"/>
                  </a:lnTo>
                  <a:lnTo>
                    <a:pt x="16269" y="122"/>
                  </a:lnTo>
                  <a:lnTo>
                    <a:pt x="16099" y="49"/>
                  </a:lnTo>
                  <a:lnTo>
                    <a:pt x="15904" y="0"/>
                  </a:lnTo>
                  <a:lnTo>
                    <a:pt x="15660" y="0"/>
                  </a:lnTo>
                  <a:lnTo>
                    <a:pt x="15417" y="0"/>
                  </a:lnTo>
                  <a:lnTo>
                    <a:pt x="15125" y="25"/>
                  </a:lnTo>
                  <a:lnTo>
                    <a:pt x="14808" y="49"/>
                  </a:lnTo>
                  <a:lnTo>
                    <a:pt x="14808" y="49"/>
                  </a:lnTo>
                  <a:lnTo>
                    <a:pt x="14516" y="122"/>
                  </a:lnTo>
                  <a:lnTo>
                    <a:pt x="14077" y="244"/>
                  </a:lnTo>
                  <a:lnTo>
                    <a:pt x="13834" y="317"/>
                  </a:lnTo>
                  <a:lnTo>
                    <a:pt x="13615" y="414"/>
                  </a:lnTo>
                  <a:lnTo>
                    <a:pt x="13420" y="536"/>
                  </a:lnTo>
                  <a:lnTo>
                    <a:pt x="13249" y="658"/>
                  </a:lnTo>
                  <a:lnTo>
                    <a:pt x="10595" y="3337"/>
                  </a:lnTo>
                  <a:lnTo>
                    <a:pt x="2850" y="1218"/>
                  </a:lnTo>
                  <a:lnTo>
                    <a:pt x="2850" y="1218"/>
                  </a:lnTo>
                  <a:lnTo>
                    <a:pt x="2704" y="1194"/>
                  </a:lnTo>
                  <a:lnTo>
                    <a:pt x="2582" y="1218"/>
                  </a:lnTo>
                  <a:lnTo>
                    <a:pt x="2460" y="1267"/>
                  </a:lnTo>
                  <a:lnTo>
                    <a:pt x="2338" y="1340"/>
                  </a:lnTo>
                  <a:lnTo>
                    <a:pt x="1608" y="2095"/>
                  </a:lnTo>
                  <a:lnTo>
                    <a:pt x="1608" y="2095"/>
                  </a:lnTo>
                  <a:lnTo>
                    <a:pt x="1535" y="2192"/>
                  </a:lnTo>
                  <a:lnTo>
                    <a:pt x="1486" y="2290"/>
                  </a:lnTo>
                  <a:lnTo>
                    <a:pt x="1462" y="2411"/>
                  </a:lnTo>
                  <a:lnTo>
                    <a:pt x="1462" y="2509"/>
                  </a:lnTo>
                  <a:lnTo>
                    <a:pt x="1462" y="2509"/>
                  </a:lnTo>
                  <a:lnTo>
                    <a:pt x="1486" y="2606"/>
                  </a:lnTo>
                  <a:lnTo>
                    <a:pt x="1510" y="2679"/>
                  </a:lnTo>
                  <a:lnTo>
                    <a:pt x="1608" y="2825"/>
                  </a:lnTo>
                  <a:lnTo>
                    <a:pt x="1608" y="2825"/>
                  </a:lnTo>
                  <a:lnTo>
                    <a:pt x="1705" y="2899"/>
                  </a:lnTo>
                  <a:lnTo>
                    <a:pt x="7404" y="6600"/>
                  </a:lnTo>
                  <a:lnTo>
                    <a:pt x="4165" y="10863"/>
                  </a:lnTo>
                  <a:lnTo>
                    <a:pt x="926" y="10302"/>
                  </a:lnTo>
                  <a:lnTo>
                    <a:pt x="926" y="10302"/>
                  </a:lnTo>
                  <a:lnTo>
                    <a:pt x="828" y="10302"/>
                  </a:lnTo>
                  <a:lnTo>
                    <a:pt x="707" y="10327"/>
                  </a:lnTo>
                  <a:lnTo>
                    <a:pt x="609" y="10375"/>
                  </a:lnTo>
                  <a:lnTo>
                    <a:pt x="512" y="10449"/>
                  </a:lnTo>
                  <a:lnTo>
                    <a:pt x="146" y="10814"/>
                  </a:lnTo>
                  <a:lnTo>
                    <a:pt x="146" y="10814"/>
                  </a:lnTo>
                  <a:lnTo>
                    <a:pt x="73" y="10911"/>
                  </a:lnTo>
                  <a:lnTo>
                    <a:pt x="25" y="11033"/>
                  </a:lnTo>
                  <a:lnTo>
                    <a:pt x="0" y="11155"/>
                  </a:lnTo>
                  <a:lnTo>
                    <a:pt x="0" y="11277"/>
                  </a:lnTo>
                  <a:lnTo>
                    <a:pt x="0" y="11277"/>
                  </a:lnTo>
                  <a:lnTo>
                    <a:pt x="49" y="11423"/>
                  </a:lnTo>
                  <a:lnTo>
                    <a:pt x="146" y="11569"/>
                  </a:lnTo>
                  <a:lnTo>
                    <a:pt x="146" y="11569"/>
                  </a:lnTo>
                  <a:lnTo>
                    <a:pt x="244" y="11642"/>
                  </a:lnTo>
                  <a:lnTo>
                    <a:pt x="3434" y="13420"/>
                  </a:lnTo>
                  <a:lnTo>
                    <a:pt x="5212" y="16610"/>
                  </a:lnTo>
                  <a:lnTo>
                    <a:pt x="5212" y="16610"/>
                  </a:lnTo>
                  <a:lnTo>
                    <a:pt x="5285" y="16708"/>
                  </a:lnTo>
                  <a:lnTo>
                    <a:pt x="5285" y="16708"/>
                  </a:lnTo>
                  <a:lnTo>
                    <a:pt x="5431" y="16805"/>
                  </a:lnTo>
                  <a:lnTo>
                    <a:pt x="5578" y="16854"/>
                  </a:lnTo>
                  <a:lnTo>
                    <a:pt x="5578" y="16854"/>
                  </a:lnTo>
                  <a:lnTo>
                    <a:pt x="5699" y="16854"/>
                  </a:lnTo>
                  <a:lnTo>
                    <a:pt x="5821" y="16830"/>
                  </a:lnTo>
                  <a:lnTo>
                    <a:pt x="5943" y="16781"/>
                  </a:lnTo>
                  <a:lnTo>
                    <a:pt x="6040" y="16708"/>
                  </a:lnTo>
                  <a:lnTo>
                    <a:pt x="6406" y="16342"/>
                  </a:lnTo>
                  <a:lnTo>
                    <a:pt x="6406" y="16342"/>
                  </a:lnTo>
                  <a:lnTo>
                    <a:pt x="6479" y="16245"/>
                  </a:lnTo>
                  <a:lnTo>
                    <a:pt x="6527" y="16148"/>
                  </a:lnTo>
                  <a:lnTo>
                    <a:pt x="6552" y="16026"/>
                  </a:lnTo>
                  <a:lnTo>
                    <a:pt x="6552" y="15928"/>
                  </a:lnTo>
                  <a:lnTo>
                    <a:pt x="5992" y="12689"/>
                  </a:lnTo>
                  <a:lnTo>
                    <a:pt x="10254" y="9450"/>
                  </a:lnTo>
                  <a:lnTo>
                    <a:pt x="13956" y="15149"/>
                  </a:lnTo>
                  <a:lnTo>
                    <a:pt x="13956" y="15149"/>
                  </a:lnTo>
                  <a:lnTo>
                    <a:pt x="14029" y="15246"/>
                  </a:lnTo>
                  <a:lnTo>
                    <a:pt x="14029" y="15246"/>
                  </a:lnTo>
                  <a:lnTo>
                    <a:pt x="14175" y="15344"/>
                  </a:lnTo>
                  <a:lnTo>
                    <a:pt x="14248" y="15368"/>
                  </a:lnTo>
                  <a:lnTo>
                    <a:pt x="14345" y="15393"/>
                  </a:lnTo>
                  <a:lnTo>
                    <a:pt x="14345" y="15393"/>
                  </a:lnTo>
                  <a:lnTo>
                    <a:pt x="14443" y="15393"/>
                  </a:lnTo>
                  <a:lnTo>
                    <a:pt x="14565" y="15368"/>
                  </a:lnTo>
                  <a:lnTo>
                    <a:pt x="14662" y="15320"/>
                  </a:lnTo>
                  <a:lnTo>
                    <a:pt x="14759" y="15246"/>
                  </a:lnTo>
                  <a:lnTo>
                    <a:pt x="15514" y="14516"/>
                  </a:lnTo>
                  <a:lnTo>
                    <a:pt x="15514" y="14516"/>
                  </a:lnTo>
                  <a:lnTo>
                    <a:pt x="15587" y="14394"/>
                  </a:lnTo>
                  <a:lnTo>
                    <a:pt x="15636" y="14272"/>
                  </a:lnTo>
                  <a:lnTo>
                    <a:pt x="15660" y="14151"/>
                  </a:lnTo>
                  <a:lnTo>
                    <a:pt x="15636" y="14004"/>
                  </a:lnTo>
                  <a:lnTo>
                    <a:pt x="15636" y="14004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4" name="Google Shape;944;p49"/>
            <p:cNvSpPr/>
            <p:nvPr/>
          </p:nvSpPr>
          <p:spPr>
            <a:xfrm>
              <a:off x="6322800" y="4360800"/>
              <a:ext cx="31675" cy="30475"/>
            </a:xfrm>
            <a:custGeom>
              <a:avLst/>
              <a:gdLst/>
              <a:ahLst/>
              <a:cxnLst/>
              <a:rect l="l" t="t" r="r" b="b"/>
              <a:pathLst>
                <a:path w="1267" h="1219" fill="none" extrusionOk="0">
                  <a:moveTo>
                    <a:pt x="1267" y="1218"/>
                  </a:moveTo>
                  <a:lnTo>
                    <a:pt x="1267" y="1218"/>
                  </a:lnTo>
                  <a:lnTo>
                    <a:pt x="1242" y="999"/>
                  </a:lnTo>
                  <a:lnTo>
                    <a:pt x="1169" y="755"/>
                  </a:lnTo>
                  <a:lnTo>
                    <a:pt x="1048" y="561"/>
                  </a:lnTo>
                  <a:lnTo>
                    <a:pt x="901" y="366"/>
                  </a:lnTo>
                  <a:lnTo>
                    <a:pt x="901" y="366"/>
                  </a:lnTo>
                  <a:lnTo>
                    <a:pt x="707" y="220"/>
                  </a:lnTo>
                  <a:lnTo>
                    <a:pt x="487" y="98"/>
                  </a:lnTo>
                  <a:lnTo>
                    <a:pt x="244" y="25"/>
                  </a:ln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45" name="Google Shape;945;p49"/>
          <p:cNvGrpSpPr/>
          <p:nvPr/>
        </p:nvGrpSpPr>
        <p:grpSpPr>
          <a:xfrm>
            <a:off x="901439" y="4331908"/>
            <a:ext cx="372594" cy="360301"/>
            <a:chOff x="1247825" y="5001950"/>
            <a:chExt cx="443300" cy="428675"/>
          </a:xfrm>
        </p:grpSpPr>
        <p:sp>
          <p:nvSpPr>
            <p:cNvPr id="946" name="Google Shape;946;p49"/>
            <p:cNvSpPr/>
            <p:nvPr/>
          </p:nvSpPr>
          <p:spPr>
            <a:xfrm>
              <a:off x="1247825" y="5168175"/>
              <a:ext cx="373875" cy="221650"/>
            </a:xfrm>
            <a:custGeom>
              <a:avLst/>
              <a:gdLst/>
              <a:ahLst/>
              <a:cxnLst/>
              <a:rect l="l" t="t" r="r" b="b"/>
              <a:pathLst>
                <a:path w="14955" h="8866" fill="none" extrusionOk="0">
                  <a:moveTo>
                    <a:pt x="12178" y="8865"/>
                  </a:moveTo>
                  <a:lnTo>
                    <a:pt x="12178" y="8865"/>
                  </a:lnTo>
                  <a:lnTo>
                    <a:pt x="12325" y="8841"/>
                  </a:lnTo>
                  <a:lnTo>
                    <a:pt x="12471" y="8792"/>
                  </a:lnTo>
                  <a:lnTo>
                    <a:pt x="12592" y="8695"/>
                  </a:lnTo>
                  <a:lnTo>
                    <a:pt x="12666" y="8573"/>
                  </a:lnTo>
                  <a:lnTo>
                    <a:pt x="12666" y="8573"/>
                  </a:lnTo>
                  <a:lnTo>
                    <a:pt x="12958" y="8037"/>
                  </a:lnTo>
                  <a:lnTo>
                    <a:pt x="13323" y="7331"/>
                  </a:lnTo>
                  <a:lnTo>
                    <a:pt x="13688" y="6454"/>
                  </a:lnTo>
                  <a:lnTo>
                    <a:pt x="13883" y="5991"/>
                  </a:lnTo>
                  <a:lnTo>
                    <a:pt x="14078" y="5480"/>
                  </a:lnTo>
                  <a:lnTo>
                    <a:pt x="14249" y="4944"/>
                  </a:lnTo>
                  <a:lnTo>
                    <a:pt x="14419" y="4360"/>
                  </a:lnTo>
                  <a:lnTo>
                    <a:pt x="14565" y="3775"/>
                  </a:lnTo>
                  <a:lnTo>
                    <a:pt x="14711" y="3166"/>
                  </a:lnTo>
                  <a:lnTo>
                    <a:pt x="14809" y="2533"/>
                  </a:lnTo>
                  <a:lnTo>
                    <a:pt x="14882" y="1875"/>
                  </a:lnTo>
                  <a:lnTo>
                    <a:pt x="14931" y="1218"/>
                  </a:lnTo>
                  <a:lnTo>
                    <a:pt x="14955" y="536"/>
                  </a:lnTo>
                  <a:lnTo>
                    <a:pt x="14955" y="536"/>
                  </a:lnTo>
                  <a:lnTo>
                    <a:pt x="14955" y="438"/>
                  </a:lnTo>
                  <a:lnTo>
                    <a:pt x="14906" y="341"/>
                  </a:lnTo>
                  <a:lnTo>
                    <a:pt x="14857" y="244"/>
                  </a:lnTo>
                  <a:lnTo>
                    <a:pt x="14809" y="146"/>
                  </a:lnTo>
                  <a:lnTo>
                    <a:pt x="14711" y="97"/>
                  </a:lnTo>
                  <a:lnTo>
                    <a:pt x="14614" y="24"/>
                  </a:lnTo>
                  <a:lnTo>
                    <a:pt x="14516" y="0"/>
                  </a:lnTo>
                  <a:lnTo>
                    <a:pt x="14395" y="0"/>
                  </a:lnTo>
                  <a:lnTo>
                    <a:pt x="3338" y="0"/>
                  </a:lnTo>
                  <a:lnTo>
                    <a:pt x="3338" y="0"/>
                  </a:lnTo>
                  <a:lnTo>
                    <a:pt x="3216" y="0"/>
                  </a:lnTo>
                  <a:lnTo>
                    <a:pt x="3118" y="24"/>
                  </a:lnTo>
                  <a:lnTo>
                    <a:pt x="3021" y="97"/>
                  </a:lnTo>
                  <a:lnTo>
                    <a:pt x="2924" y="146"/>
                  </a:lnTo>
                  <a:lnTo>
                    <a:pt x="2875" y="244"/>
                  </a:lnTo>
                  <a:lnTo>
                    <a:pt x="2826" y="341"/>
                  </a:lnTo>
                  <a:lnTo>
                    <a:pt x="2777" y="438"/>
                  </a:lnTo>
                  <a:lnTo>
                    <a:pt x="2777" y="536"/>
                  </a:lnTo>
                  <a:lnTo>
                    <a:pt x="2777" y="536"/>
                  </a:lnTo>
                  <a:lnTo>
                    <a:pt x="2777" y="706"/>
                  </a:lnTo>
                  <a:lnTo>
                    <a:pt x="2777" y="706"/>
                  </a:lnTo>
                  <a:lnTo>
                    <a:pt x="2558" y="633"/>
                  </a:lnTo>
                  <a:lnTo>
                    <a:pt x="2363" y="585"/>
                  </a:lnTo>
                  <a:lnTo>
                    <a:pt x="2144" y="560"/>
                  </a:lnTo>
                  <a:lnTo>
                    <a:pt x="1949" y="536"/>
                  </a:lnTo>
                  <a:lnTo>
                    <a:pt x="1949" y="536"/>
                  </a:lnTo>
                  <a:lnTo>
                    <a:pt x="1755" y="560"/>
                  </a:lnTo>
                  <a:lnTo>
                    <a:pt x="1560" y="585"/>
                  </a:lnTo>
                  <a:lnTo>
                    <a:pt x="1365" y="633"/>
                  </a:lnTo>
                  <a:lnTo>
                    <a:pt x="1194" y="706"/>
                  </a:lnTo>
                  <a:lnTo>
                    <a:pt x="1024" y="779"/>
                  </a:lnTo>
                  <a:lnTo>
                    <a:pt x="853" y="877"/>
                  </a:lnTo>
                  <a:lnTo>
                    <a:pt x="707" y="999"/>
                  </a:lnTo>
                  <a:lnTo>
                    <a:pt x="561" y="1120"/>
                  </a:lnTo>
                  <a:lnTo>
                    <a:pt x="439" y="1242"/>
                  </a:lnTo>
                  <a:lnTo>
                    <a:pt x="342" y="1413"/>
                  </a:lnTo>
                  <a:lnTo>
                    <a:pt x="244" y="1559"/>
                  </a:lnTo>
                  <a:lnTo>
                    <a:pt x="147" y="1729"/>
                  </a:lnTo>
                  <a:lnTo>
                    <a:pt x="98" y="1900"/>
                  </a:lnTo>
                  <a:lnTo>
                    <a:pt x="50" y="2095"/>
                  </a:lnTo>
                  <a:lnTo>
                    <a:pt x="1" y="2289"/>
                  </a:lnTo>
                  <a:lnTo>
                    <a:pt x="1" y="2484"/>
                  </a:lnTo>
                  <a:lnTo>
                    <a:pt x="1" y="2484"/>
                  </a:lnTo>
                  <a:lnTo>
                    <a:pt x="25" y="2850"/>
                  </a:lnTo>
                  <a:lnTo>
                    <a:pt x="98" y="3191"/>
                  </a:lnTo>
                  <a:lnTo>
                    <a:pt x="220" y="3556"/>
                  </a:lnTo>
                  <a:lnTo>
                    <a:pt x="366" y="3872"/>
                  </a:lnTo>
                  <a:lnTo>
                    <a:pt x="561" y="4213"/>
                  </a:lnTo>
                  <a:lnTo>
                    <a:pt x="780" y="4530"/>
                  </a:lnTo>
                  <a:lnTo>
                    <a:pt x="1024" y="4822"/>
                  </a:lnTo>
                  <a:lnTo>
                    <a:pt x="1292" y="5090"/>
                  </a:lnTo>
                  <a:lnTo>
                    <a:pt x="1584" y="5334"/>
                  </a:lnTo>
                  <a:lnTo>
                    <a:pt x="1901" y="5577"/>
                  </a:lnTo>
                  <a:lnTo>
                    <a:pt x="2242" y="5772"/>
                  </a:lnTo>
                  <a:lnTo>
                    <a:pt x="2583" y="5943"/>
                  </a:lnTo>
                  <a:lnTo>
                    <a:pt x="2924" y="6089"/>
                  </a:lnTo>
                  <a:lnTo>
                    <a:pt x="3265" y="6186"/>
                  </a:lnTo>
                  <a:lnTo>
                    <a:pt x="3605" y="6259"/>
                  </a:lnTo>
                  <a:lnTo>
                    <a:pt x="3946" y="6284"/>
                  </a:lnTo>
                  <a:lnTo>
                    <a:pt x="3946" y="6284"/>
                  </a:lnTo>
                  <a:lnTo>
                    <a:pt x="4068" y="6625"/>
                  </a:lnTo>
                  <a:lnTo>
                    <a:pt x="4214" y="6941"/>
                  </a:lnTo>
                  <a:lnTo>
                    <a:pt x="4507" y="7574"/>
                  </a:lnTo>
                  <a:lnTo>
                    <a:pt x="4799" y="8110"/>
                  </a:lnTo>
                  <a:lnTo>
                    <a:pt x="5067" y="8573"/>
                  </a:lnTo>
                  <a:lnTo>
                    <a:pt x="5067" y="8573"/>
                  </a:lnTo>
                  <a:lnTo>
                    <a:pt x="5140" y="8695"/>
                  </a:lnTo>
                  <a:lnTo>
                    <a:pt x="5262" y="8792"/>
                  </a:lnTo>
                  <a:lnTo>
                    <a:pt x="5408" y="8841"/>
                  </a:lnTo>
                  <a:lnTo>
                    <a:pt x="5554" y="8865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7" name="Google Shape;947;p49"/>
            <p:cNvSpPr/>
            <p:nvPr/>
          </p:nvSpPr>
          <p:spPr>
            <a:xfrm>
              <a:off x="1275850" y="5209575"/>
              <a:ext cx="60900" cy="87075"/>
            </a:xfrm>
            <a:custGeom>
              <a:avLst/>
              <a:gdLst/>
              <a:ahLst/>
              <a:cxnLst/>
              <a:rect l="l" t="t" r="r" b="b"/>
              <a:pathLst>
                <a:path w="2436" h="3483" fill="none" extrusionOk="0">
                  <a:moveTo>
                    <a:pt x="0" y="828"/>
                  </a:moveTo>
                  <a:lnTo>
                    <a:pt x="0" y="828"/>
                  </a:lnTo>
                  <a:lnTo>
                    <a:pt x="0" y="658"/>
                  </a:lnTo>
                  <a:lnTo>
                    <a:pt x="49" y="512"/>
                  </a:lnTo>
                  <a:lnTo>
                    <a:pt x="122" y="366"/>
                  </a:lnTo>
                  <a:lnTo>
                    <a:pt x="244" y="244"/>
                  </a:lnTo>
                  <a:lnTo>
                    <a:pt x="366" y="146"/>
                  </a:lnTo>
                  <a:lnTo>
                    <a:pt x="487" y="73"/>
                  </a:lnTo>
                  <a:lnTo>
                    <a:pt x="658" y="25"/>
                  </a:lnTo>
                  <a:lnTo>
                    <a:pt x="828" y="0"/>
                  </a:lnTo>
                  <a:lnTo>
                    <a:pt x="828" y="0"/>
                  </a:lnTo>
                  <a:lnTo>
                    <a:pt x="950" y="0"/>
                  </a:lnTo>
                  <a:lnTo>
                    <a:pt x="1072" y="25"/>
                  </a:lnTo>
                  <a:lnTo>
                    <a:pt x="1340" y="122"/>
                  </a:lnTo>
                  <a:lnTo>
                    <a:pt x="1559" y="268"/>
                  </a:lnTo>
                  <a:lnTo>
                    <a:pt x="1754" y="414"/>
                  </a:lnTo>
                  <a:lnTo>
                    <a:pt x="1754" y="414"/>
                  </a:lnTo>
                  <a:lnTo>
                    <a:pt x="1803" y="780"/>
                  </a:lnTo>
                  <a:lnTo>
                    <a:pt x="1876" y="1169"/>
                  </a:lnTo>
                  <a:lnTo>
                    <a:pt x="2046" y="1997"/>
                  </a:lnTo>
                  <a:lnTo>
                    <a:pt x="2265" y="2801"/>
                  </a:lnTo>
                  <a:lnTo>
                    <a:pt x="2436" y="3483"/>
                  </a:lnTo>
                  <a:lnTo>
                    <a:pt x="2436" y="3483"/>
                  </a:lnTo>
                  <a:lnTo>
                    <a:pt x="2241" y="3434"/>
                  </a:lnTo>
                  <a:lnTo>
                    <a:pt x="2022" y="3361"/>
                  </a:lnTo>
                  <a:lnTo>
                    <a:pt x="1827" y="3264"/>
                  </a:lnTo>
                  <a:lnTo>
                    <a:pt x="1608" y="3142"/>
                  </a:lnTo>
                  <a:lnTo>
                    <a:pt x="1413" y="3020"/>
                  </a:lnTo>
                  <a:lnTo>
                    <a:pt x="1194" y="2874"/>
                  </a:lnTo>
                  <a:lnTo>
                    <a:pt x="999" y="2704"/>
                  </a:lnTo>
                  <a:lnTo>
                    <a:pt x="804" y="2533"/>
                  </a:lnTo>
                  <a:lnTo>
                    <a:pt x="634" y="2338"/>
                  </a:lnTo>
                  <a:lnTo>
                    <a:pt x="487" y="2143"/>
                  </a:lnTo>
                  <a:lnTo>
                    <a:pt x="341" y="1924"/>
                  </a:lnTo>
                  <a:lnTo>
                    <a:pt x="219" y="1729"/>
                  </a:lnTo>
                  <a:lnTo>
                    <a:pt x="122" y="1510"/>
                  </a:lnTo>
                  <a:lnTo>
                    <a:pt x="49" y="1267"/>
                  </a:lnTo>
                  <a:lnTo>
                    <a:pt x="0" y="1047"/>
                  </a:lnTo>
                  <a:lnTo>
                    <a:pt x="0" y="828"/>
                  </a:lnTo>
                  <a:lnTo>
                    <a:pt x="0" y="828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8" name="Google Shape;948;p49"/>
            <p:cNvSpPr/>
            <p:nvPr/>
          </p:nvSpPr>
          <p:spPr>
            <a:xfrm>
              <a:off x="1247825" y="5391625"/>
              <a:ext cx="443300" cy="39000"/>
            </a:xfrm>
            <a:custGeom>
              <a:avLst/>
              <a:gdLst/>
              <a:ahLst/>
              <a:cxnLst/>
              <a:rect l="l" t="t" r="r" b="b"/>
              <a:pathLst>
                <a:path w="17732" h="1560" fill="none" extrusionOk="0">
                  <a:moveTo>
                    <a:pt x="16611" y="1559"/>
                  </a:moveTo>
                  <a:lnTo>
                    <a:pt x="1121" y="1559"/>
                  </a:lnTo>
                  <a:lnTo>
                    <a:pt x="1121" y="1559"/>
                  </a:lnTo>
                  <a:lnTo>
                    <a:pt x="1000" y="1535"/>
                  </a:lnTo>
                  <a:lnTo>
                    <a:pt x="878" y="1510"/>
                  </a:lnTo>
                  <a:lnTo>
                    <a:pt x="780" y="1462"/>
                  </a:lnTo>
                  <a:lnTo>
                    <a:pt x="683" y="1389"/>
                  </a:lnTo>
                  <a:lnTo>
                    <a:pt x="488" y="1218"/>
                  </a:lnTo>
                  <a:lnTo>
                    <a:pt x="318" y="999"/>
                  </a:lnTo>
                  <a:lnTo>
                    <a:pt x="196" y="755"/>
                  </a:lnTo>
                  <a:lnTo>
                    <a:pt x="98" y="487"/>
                  </a:lnTo>
                  <a:lnTo>
                    <a:pt x="25" y="244"/>
                  </a:lnTo>
                  <a:lnTo>
                    <a:pt x="1" y="0"/>
                  </a:lnTo>
                  <a:lnTo>
                    <a:pt x="17731" y="0"/>
                  </a:lnTo>
                  <a:lnTo>
                    <a:pt x="17731" y="0"/>
                  </a:lnTo>
                  <a:lnTo>
                    <a:pt x="17707" y="244"/>
                  </a:lnTo>
                  <a:lnTo>
                    <a:pt x="17634" y="487"/>
                  </a:lnTo>
                  <a:lnTo>
                    <a:pt x="17537" y="755"/>
                  </a:lnTo>
                  <a:lnTo>
                    <a:pt x="17415" y="999"/>
                  </a:lnTo>
                  <a:lnTo>
                    <a:pt x="17244" y="1218"/>
                  </a:lnTo>
                  <a:lnTo>
                    <a:pt x="17049" y="1389"/>
                  </a:lnTo>
                  <a:lnTo>
                    <a:pt x="16952" y="1462"/>
                  </a:lnTo>
                  <a:lnTo>
                    <a:pt x="16855" y="1510"/>
                  </a:lnTo>
                  <a:lnTo>
                    <a:pt x="16733" y="1535"/>
                  </a:lnTo>
                  <a:lnTo>
                    <a:pt x="16611" y="1559"/>
                  </a:lnTo>
                  <a:lnTo>
                    <a:pt x="16611" y="1559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9" name="Google Shape;949;p49"/>
            <p:cNvSpPr/>
            <p:nvPr/>
          </p:nvSpPr>
          <p:spPr>
            <a:xfrm>
              <a:off x="1454850" y="5001950"/>
              <a:ext cx="17075" cy="114475"/>
            </a:xfrm>
            <a:custGeom>
              <a:avLst/>
              <a:gdLst/>
              <a:ahLst/>
              <a:cxnLst/>
              <a:rect l="l" t="t" r="r" b="b"/>
              <a:pathLst>
                <a:path w="683" h="4579" fill="none" extrusionOk="0">
                  <a:moveTo>
                    <a:pt x="683" y="0"/>
                  </a:moveTo>
                  <a:lnTo>
                    <a:pt x="683" y="0"/>
                  </a:lnTo>
                  <a:lnTo>
                    <a:pt x="658" y="171"/>
                  </a:lnTo>
                  <a:lnTo>
                    <a:pt x="610" y="317"/>
                  </a:lnTo>
                  <a:lnTo>
                    <a:pt x="512" y="439"/>
                  </a:lnTo>
                  <a:lnTo>
                    <a:pt x="415" y="585"/>
                  </a:lnTo>
                  <a:lnTo>
                    <a:pt x="415" y="585"/>
                  </a:lnTo>
                  <a:lnTo>
                    <a:pt x="269" y="731"/>
                  </a:lnTo>
                  <a:lnTo>
                    <a:pt x="147" y="950"/>
                  </a:lnTo>
                  <a:lnTo>
                    <a:pt x="74" y="1072"/>
                  </a:lnTo>
                  <a:lnTo>
                    <a:pt x="49" y="1194"/>
                  </a:lnTo>
                  <a:lnTo>
                    <a:pt x="1" y="1364"/>
                  </a:lnTo>
                  <a:lnTo>
                    <a:pt x="1" y="1535"/>
                  </a:lnTo>
                  <a:lnTo>
                    <a:pt x="1" y="1535"/>
                  </a:lnTo>
                  <a:lnTo>
                    <a:pt x="1" y="1705"/>
                  </a:lnTo>
                  <a:lnTo>
                    <a:pt x="49" y="1851"/>
                  </a:lnTo>
                  <a:lnTo>
                    <a:pt x="74" y="1997"/>
                  </a:lnTo>
                  <a:lnTo>
                    <a:pt x="147" y="2095"/>
                  </a:lnTo>
                  <a:lnTo>
                    <a:pt x="269" y="2314"/>
                  </a:lnTo>
                  <a:lnTo>
                    <a:pt x="415" y="2484"/>
                  </a:lnTo>
                  <a:lnTo>
                    <a:pt x="415" y="2484"/>
                  </a:lnTo>
                  <a:lnTo>
                    <a:pt x="512" y="2606"/>
                  </a:lnTo>
                  <a:lnTo>
                    <a:pt x="610" y="2728"/>
                  </a:lnTo>
                  <a:lnTo>
                    <a:pt x="658" y="2874"/>
                  </a:lnTo>
                  <a:lnTo>
                    <a:pt x="683" y="3045"/>
                  </a:lnTo>
                  <a:lnTo>
                    <a:pt x="683" y="3045"/>
                  </a:lnTo>
                  <a:lnTo>
                    <a:pt x="658" y="3239"/>
                  </a:lnTo>
                  <a:lnTo>
                    <a:pt x="610" y="3385"/>
                  </a:lnTo>
                  <a:lnTo>
                    <a:pt x="512" y="3507"/>
                  </a:lnTo>
                  <a:lnTo>
                    <a:pt x="415" y="3629"/>
                  </a:lnTo>
                  <a:lnTo>
                    <a:pt x="415" y="3629"/>
                  </a:lnTo>
                  <a:lnTo>
                    <a:pt x="269" y="3800"/>
                  </a:lnTo>
                  <a:lnTo>
                    <a:pt x="147" y="3994"/>
                  </a:lnTo>
                  <a:lnTo>
                    <a:pt x="74" y="4116"/>
                  </a:lnTo>
                  <a:lnTo>
                    <a:pt x="49" y="4262"/>
                  </a:lnTo>
                  <a:lnTo>
                    <a:pt x="1" y="4408"/>
                  </a:lnTo>
                  <a:lnTo>
                    <a:pt x="1" y="4579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0" name="Google Shape;950;p49"/>
            <p:cNvSpPr/>
            <p:nvPr/>
          </p:nvSpPr>
          <p:spPr>
            <a:xfrm>
              <a:off x="1411025" y="5001950"/>
              <a:ext cx="17075" cy="114475"/>
            </a:xfrm>
            <a:custGeom>
              <a:avLst/>
              <a:gdLst/>
              <a:ahLst/>
              <a:cxnLst/>
              <a:rect l="l" t="t" r="r" b="b"/>
              <a:pathLst>
                <a:path w="683" h="4579" fill="none" extrusionOk="0">
                  <a:moveTo>
                    <a:pt x="682" y="0"/>
                  </a:moveTo>
                  <a:lnTo>
                    <a:pt x="682" y="0"/>
                  </a:lnTo>
                  <a:lnTo>
                    <a:pt x="658" y="171"/>
                  </a:lnTo>
                  <a:lnTo>
                    <a:pt x="609" y="317"/>
                  </a:lnTo>
                  <a:lnTo>
                    <a:pt x="536" y="439"/>
                  </a:lnTo>
                  <a:lnTo>
                    <a:pt x="414" y="585"/>
                  </a:lnTo>
                  <a:lnTo>
                    <a:pt x="414" y="585"/>
                  </a:lnTo>
                  <a:lnTo>
                    <a:pt x="268" y="731"/>
                  </a:lnTo>
                  <a:lnTo>
                    <a:pt x="146" y="950"/>
                  </a:lnTo>
                  <a:lnTo>
                    <a:pt x="97" y="1072"/>
                  </a:lnTo>
                  <a:lnTo>
                    <a:pt x="49" y="1194"/>
                  </a:lnTo>
                  <a:lnTo>
                    <a:pt x="24" y="1364"/>
                  </a:lnTo>
                  <a:lnTo>
                    <a:pt x="0" y="1535"/>
                  </a:lnTo>
                  <a:lnTo>
                    <a:pt x="0" y="1535"/>
                  </a:lnTo>
                  <a:lnTo>
                    <a:pt x="24" y="1705"/>
                  </a:lnTo>
                  <a:lnTo>
                    <a:pt x="49" y="1851"/>
                  </a:lnTo>
                  <a:lnTo>
                    <a:pt x="97" y="1997"/>
                  </a:lnTo>
                  <a:lnTo>
                    <a:pt x="146" y="2095"/>
                  </a:lnTo>
                  <a:lnTo>
                    <a:pt x="268" y="2314"/>
                  </a:lnTo>
                  <a:lnTo>
                    <a:pt x="414" y="2484"/>
                  </a:lnTo>
                  <a:lnTo>
                    <a:pt x="414" y="2484"/>
                  </a:lnTo>
                  <a:lnTo>
                    <a:pt x="536" y="2606"/>
                  </a:lnTo>
                  <a:lnTo>
                    <a:pt x="609" y="2728"/>
                  </a:lnTo>
                  <a:lnTo>
                    <a:pt x="658" y="2874"/>
                  </a:lnTo>
                  <a:lnTo>
                    <a:pt x="682" y="3045"/>
                  </a:lnTo>
                  <a:lnTo>
                    <a:pt x="682" y="3045"/>
                  </a:lnTo>
                  <a:lnTo>
                    <a:pt x="658" y="3239"/>
                  </a:lnTo>
                  <a:lnTo>
                    <a:pt x="609" y="3385"/>
                  </a:lnTo>
                  <a:lnTo>
                    <a:pt x="536" y="3507"/>
                  </a:lnTo>
                  <a:lnTo>
                    <a:pt x="414" y="3629"/>
                  </a:lnTo>
                  <a:lnTo>
                    <a:pt x="414" y="3629"/>
                  </a:lnTo>
                  <a:lnTo>
                    <a:pt x="268" y="3800"/>
                  </a:lnTo>
                  <a:lnTo>
                    <a:pt x="146" y="3994"/>
                  </a:lnTo>
                  <a:lnTo>
                    <a:pt x="97" y="4116"/>
                  </a:lnTo>
                  <a:lnTo>
                    <a:pt x="49" y="4262"/>
                  </a:lnTo>
                  <a:lnTo>
                    <a:pt x="24" y="4408"/>
                  </a:lnTo>
                  <a:lnTo>
                    <a:pt x="0" y="4579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1" name="Google Shape;951;p49"/>
            <p:cNvSpPr/>
            <p:nvPr/>
          </p:nvSpPr>
          <p:spPr>
            <a:xfrm>
              <a:off x="1498700" y="5001950"/>
              <a:ext cx="16450" cy="114475"/>
            </a:xfrm>
            <a:custGeom>
              <a:avLst/>
              <a:gdLst/>
              <a:ahLst/>
              <a:cxnLst/>
              <a:rect l="l" t="t" r="r" b="b"/>
              <a:pathLst>
                <a:path w="658" h="4579" fill="none" extrusionOk="0">
                  <a:moveTo>
                    <a:pt x="658" y="0"/>
                  </a:moveTo>
                  <a:lnTo>
                    <a:pt x="658" y="0"/>
                  </a:lnTo>
                  <a:lnTo>
                    <a:pt x="658" y="171"/>
                  </a:lnTo>
                  <a:lnTo>
                    <a:pt x="585" y="317"/>
                  </a:lnTo>
                  <a:lnTo>
                    <a:pt x="512" y="439"/>
                  </a:lnTo>
                  <a:lnTo>
                    <a:pt x="390" y="585"/>
                  </a:lnTo>
                  <a:lnTo>
                    <a:pt x="390" y="585"/>
                  </a:lnTo>
                  <a:lnTo>
                    <a:pt x="268" y="731"/>
                  </a:lnTo>
                  <a:lnTo>
                    <a:pt x="122" y="950"/>
                  </a:lnTo>
                  <a:lnTo>
                    <a:pt x="73" y="1072"/>
                  </a:lnTo>
                  <a:lnTo>
                    <a:pt x="25" y="1194"/>
                  </a:lnTo>
                  <a:lnTo>
                    <a:pt x="0" y="1364"/>
                  </a:lnTo>
                  <a:lnTo>
                    <a:pt x="0" y="1535"/>
                  </a:lnTo>
                  <a:lnTo>
                    <a:pt x="0" y="1535"/>
                  </a:lnTo>
                  <a:lnTo>
                    <a:pt x="0" y="1705"/>
                  </a:lnTo>
                  <a:lnTo>
                    <a:pt x="25" y="1851"/>
                  </a:lnTo>
                  <a:lnTo>
                    <a:pt x="73" y="1997"/>
                  </a:lnTo>
                  <a:lnTo>
                    <a:pt x="122" y="2095"/>
                  </a:lnTo>
                  <a:lnTo>
                    <a:pt x="268" y="2314"/>
                  </a:lnTo>
                  <a:lnTo>
                    <a:pt x="390" y="2484"/>
                  </a:lnTo>
                  <a:lnTo>
                    <a:pt x="390" y="2484"/>
                  </a:lnTo>
                  <a:lnTo>
                    <a:pt x="512" y="2606"/>
                  </a:lnTo>
                  <a:lnTo>
                    <a:pt x="585" y="2728"/>
                  </a:lnTo>
                  <a:lnTo>
                    <a:pt x="658" y="2874"/>
                  </a:lnTo>
                  <a:lnTo>
                    <a:pt x="658" y="3045"/>
                  </a:lnTo>
                  <a:lnTo>
                    <a:pt x="658" y="3045"/>
                  </a:lnTo>
                  <a:lnTo>
                    <a:pt x="658" y="3239"/>
                  </a:lnTo>
                  <a:lnTo>
                    <a:pt x="585" y="3385"/>
                  </a:lnTo>
                  <a:lnTo>
                    <a:pt x="512" y="3507"/>
                  </a:lnTo>
                  <a:lnTo>
                    <a:pt x="390" y="3629"/>
                  </a:lnTo>
                  <a:lnTo>
                    <a:pt x="390" y="3629"/>
                  </a:lnTo>
                  <a:lnTo>
                    <a:pt x="268" y="3800"/>
                  </a:lnTo>
                  <a:lnTo>
                    <a:pt x="122" y="3994"/>
                  </a:lnTo>
                  <a:lnTo>
                    <a:pt x="73" y="4116"/>
                  </a:lnTo>
                  <a:lnTo>
                    <a:pt x="25" y="4262"/>
                  </a:lnTo>
                  <a:lnTo>
                    <a:pt x="0" y="4408"/>
                  </a:lnTo>
                  <a:lnTo>
                    <a:pt x="0" y="4579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52" name="Google Shape;952;p49"/>
          <p:cNvGrpSpPr/>
          <p:nvPr/>
        </p:nvGrpSpPr>
        <p:grpSpPr>
          <a:xfrm>
            <a:off x="1499685" y="4313985"/>
            <a:ext cx="306068" cy="389992"/>
            <a:chOff x="1959600" y="4980625"/>
            <a:chExt cx="364150" cy="464000"/>
          </a:xfrm>
        </p:grpSpPr>
        <p:sp>
          <p:nvSpPr>
            <p:cNvPr id="953" name="Google Shape;953;p49"/>
            <p:cNvSpPr/>
            <p:nvPr/>
          </p:nvSpPr>
          <p:spPr>
            <a:xfrm>
              <a:off x="1959600" y="4980625"/>
              <a:ext cx="364150" cy="239325"/>
            </a:xfrm>
            <a:custGeom>
              <a:avLst/>
              <a:gdLst/>
              <a:ahLst/>
              <a:cxnLst/>
              <a:rect l="l" t="t" r="r" b="b"/>
              <a:pathLst>
                <a:path w="14566" h="9573" fill="none" extrusionOk="0">
                  <a:moveTo>
                    <a:pt x="8769" y="9572"/>
                  </a:moveTo>
                  <a:lnTo>
                    <a:pt x="14565" y="9572"/>
                  </a:lnTo>
                  <a:lnTo>
                    <a:pt x="14565" y="6114"/>
                  </a:lnTo>
                  <a:lnTo>
                    <a:pt x="14565" y="6114"/>
                  </a:lnTo>
                  <a:lnTo>
                    <a:pt x="14541" y="6016"/>
                  </a:lnTo>
                  <a:lnTo>
                    <a:pt x="14516" y="5919"/>
                  </a:lnTo>
                  <a:lnTo>
                    <a:pt x="14468" y="5822"/>
                  </a:lnTo>
                  <a:lnTo>
                    <a:pt x="14419" y="5773"/>
                  </a:lnTo>
                  <a:lnTo>
                    <a:pt x="14346" y="5700"/>
                  </a:lnTo>
                  <a:lnTo>
                    <a:pt x="14249" y="5651"/>
                  </a:lnTo>
                  <a:lnTo>
                    <a:pt x="14175" y="5627"/>
                  </a:lnTo>
                  <a:lnTo>
                    <a:pt x="14078" y="5627"/>
                  </a:lnTo>
                  <a:lnTo>
                    <a:pt x="10814" y="5627"/>
                  </a:lnTo>
                  <a:lnTo>
                    <a:pt x="10814" y="5627"/>
                  </a:lnTo>
                  <a:lnTo>
                    <a:pt x="11228" y="5456"/>
                  </a:lnTo>
                  <a:lnTo>
                    <a:pt x="11643" y="5237"/>
                  </a:lnTo>
                  <a:lnTo>
                    <a:pt x="12008" y="4993"/>
                  </a:lnTo>
                  <a:lnTo>
                    <a:pt x="12178" y="4872"/>
                  </a:lnTo>
                  <a:lnTo>
                    <a:pt x="12349" y="4726"/>
                  </a:lnTo>
                  <a:lnTo>
                    <a:pt x="12349" y="4726"/>
                  </a:lnTo>
                  <a:lnTo>
                    <a:pt x="12617" y="4433"/>
                  </a:lnTo>
                  <a:lnTo>
                    <a:pt x="12836" y="4141"/>
                  </a:lnTo>
                  <a:lnTo>
                    <a:pt x="13031" y="3849"/>
                  </a:lnTo>
                  <a:lnTo>
                    <a:pt x="13177" y="3557"/>
                  </a:lnTo>
                  <a:lnTo>
                    <a:pt x="13274" y="3289"/>
                  </a:lnTo>
                  <a:lnTo>
                    <a:pt x="13372" y="3021"/>
                  </a:lnTo>
                  <a:lnTo>
                    <a:pt x="13396" y="2753"/>
                  </a:lnTo>
                  <a:lnTo>
                    <a:pt x="13420" y="2485"/>
                  </a:lnTo>
                  <a:lnTo>
                    <a:pt x="13396" y="2241"/>
                  </a:lnTo>
                  <a:lnTo>
                    <a:pt x="13347" y="1998"/>
                  </a:lnTo>
                  <a:lnTo>
                    <a:pt x="13274" y="1754"/>
                  </a:lnTo>
                  <a:lnTo>
                    <a:pt x="13201" y="1535"/>
                  </a:lnTo>
                  <a:lnTo>
                    <a:pt x="13079" y="1340"/>
                  </a:lnTo>
                  <a:lnTo>
                    <a:pt x="12958" y="1121"/>
                  </a:lnTo>
                  <a:lnTo>
                    <a:pt x="12812" y="951"/>
                  </a:lnTo>
                  <a:lnTo>
                    <a:pt x="12641" y="780"/>
                  </a:lnTo>
                  <a:lnTo>
                    <a:pt x="12641" y="780"/>
                  </a:lnTo>
                  <a:lnTo>
                    <a:pt x="12471" y="610"/>
                  </a:lnTo>
                  <a:lnTo>
                    <a:pt x="12300" y="463"/>
                  </a:lnTo>
                  <a:lnTo>
                    <a:pt x="12105" y="342"/>
                  </a:lnTo>
                  <a:lnTo>
                    <a:pt x="11886" y="220"/>
                  </a:lnTo>
                  <a:lnTo>
                    <a:pt x="11667" y="147"/>
                  </a:lnTo>
                  <a:lnTo>
                    <a:pt x="11423" y="74"/>
                  </a:lnTo>
                  <a:lnTo>
                    <a:pt x="11180" y="25"/>
                  </a:lnTo>
                  <a:lnTo>
                    <a:pt x="10936" y="1"/>
                  </a:lnTo>
                  <a:lnTo>
                    <a:pt x="10668" y="25"/>
                  </a:lnTo>
                  <a:lnTo>
                    <a:pt x="10400" y="49"/>
                  </a:lnTo>
                  <a:lnTo>
                    <a:pt x="10133" y="147"/>
                  </a:lnTo>
                  <a:lnTo>
                    <a:pt x="9865" y="244"/>
                  </a:lnTo>
                  <a:lnTo>
                    <a:pt x="9572" y="390"/>
                  </a:lnTo>
                  <a:lnTo>
                    <a:pt x="9280" y="585"/>
                  </a:lnTo>
                  <a:lnTo>
                    <a:pt x="8988" y="804"/>
                  </a:lnTo>
                  <a:lnTo>
                    <a:pt x="8696" y="1072"/>
                  </a:lnTo>
                  <a:lnTo>
                    <a:pt x="8696" y="1072"/>
                  </a:lnTo>
                  <a:lnTo>
                    <a:pt x="8452" y="1365"/>
                  </a:lnTo>
                  <a:lnTo>
                    <a:pt x="8257" y="1657"/>
                  </a:lnTo>
                  <a:lnTo>
                    <a:pt x="8062" y="1973"/>
                  </a:lnTo>
                  <a:lnTo>
                    <a:pt x="7892" y="2314"/>
                  </a:lnTo>
                  <a:lnTo>
                    <a:pt x="7770" y="2680"/>
                  </a:lnTo>
                  <a:lnTo>
                    <a:pt x="7648" y="3045"/>
                  </a:lnTo>
                  <a:lnTo>
                    <a:pt x="7551" y="3386"/>
                  </a:lnTo>
                  <a:lnTo>
                    <a:pt x="7478" y="3727"/>
                  </a:lnTo>
                  <a:lnTo>
                    <a:pt x="7380" y="4385"/>
                  </a:lnTo>
                  <a:lnTo>
                    <a:pt x="7307" y="4896"/>
                  </a:lnTo>
                  <a:lnTo>
                    <a:pt x="7283" y="5456"/>
                  </a:lnTo>
                  <a:lnTo>
                    <a:pt x="7283" y="5456"/>
                  </a:lnTo>
                  <a:lnTo>
                    <a:pt x="7283" y="5456"/>
                  </a:lnTo>
                  <a:lnTo>
                    <a:pt x="7283" y="5456"/>
                  </a:lnTo>
                  <a:lnTo>
                    <a:pt x="7283" y="5456"/>
                  </a:lnTo>
                  <a:lnTo>
                    <a:pt x="7259" y="4896"/>
                  </a:lnTo>
                  <a:lnTo>
                    <a:pt x="7186" y="4385"/>
                  </a:lnTo>
                  <a:lnTo>
                    <a:pt x="7088" y="3727"/>
                  </a:lnTo>
                  <a:lnTo>
                    <a:pt x="7015" y="3386"/>
                  </a:lnTo>
                  <a:lnTo>
                    <a:pt x="6918" y="3045"/>
                  </a:lnTo>
                  <a:lnTo>
                    <a:pt x="6796" y="2680"/>
                  </a:lnTo>
                  <a:lnTo>
                    <a:pt x="6674" y="2314"/>
                  </a:lnTo>
                  <a:lnTo>
                    <a:pt x="6504" y="1973"/>
                  </a:lnTo>
                  <a:lnTo>
                    <a:pt x="6309" y="1657"/>
                  </a:lnTo>
                  <a:lnTo>
                    <a:pt x="6114" y="1365"/>
                  </a:lnTo>
                  <a:lnTo>
                    <a:pt x="5870" y="1072"/>
                  </a:lnTo>
                  <a:lnTo>
                    <a:pt x="5870" y="1072"/>
                  </a:lnTo>
                  <a:lnTo>
                    <a:pt x="5578" y="804"/>
                  </a:lnTo>
                  <a:lnTo>
                    <a:pt x="5286" y="585"/>
                  </a:lnTo>
                  <a:lnTo>
                    <a:pt x="4994" y="390"/>
                  </a:lnTo>
                  <a:lnTo>
                    <a:pt x="4701" y="244"/>
                  </a:lnTo>
                  <a:lnTo>
                    <a:pt x="4433" y="147"/>
                  </a:lnTo>
                  <a:lnTo>
                    <a:pt x="4166" y="49"/>
                  </a:lnTo>
                  <a:lnTo>
                    <a:pt x="3898" y="25"/>
                  </a:lnTo>
                  <a:lnTo>
                    <a:pt x="3630" y="1"/>
                  </a:lnTo>
                  <a:lnTo>
                    <a:pt x="3386" y="25"/>
                  </a:lnTo>
                  <a:lnTo>
                    <a:pt x="3143" y="74"/>
                  </a:lnTo>
                  <a:lnTo>
                    <a:pt x="2899" y="147"/>
                  </a:lnTo>
                  <a:lnTo>
                    <a:pt x="2680" y="220"/>
                  </a:lnTo>
                  <a:lnTo>
                    <a:pt x="2461" y="342"/>
                  </a:lnTo>
                  <a:lnTo>
                    <a:pt x="2266" y="463"/>
                  </a:lnTo>
                  <a:lnTo>
                    <a:pt x="2095" y="610"/>
                  </a:lnTo>
                  <a:lnTo>
                    <a:pt x="1925" y="780"/>
                  </a:lnTo>
                  <a:lnTo>
                    <a:pt x="1925" y="780"/>
                  </a:lnTo>
                  <a:lnTo>
                    <a:pt x="1754" y="951"/>
                  </a:lnTo>
                  <a:lnTo>
                    <a:pt x="1608" y="1121"/>
                  </a:lnTo>
                  <a:lnTo>
                    <a:pt x="1487" y="1340"/>
                  </a:lnTo>
                  <a:lnTo>
                    <a:pt x="1365" y="1535"/>
                  </a:lnTo>
                  <a:lnTo>
                    <a:pt x="1292" y="1754"/>
                  </a:lnTo>
                  <a:lnTo>
                    <a:pt x="1219" y="1998"/>
                  </a:lnTo>
                  <a:lnTo>
                    <a:pt x="1170" y="2241"/>
                  </a:lnTo>
                  <a:lnTo>
                    <a:pt x="1146" y="2485"/>
                  </a:lnTo>
                  <a:lnTo>
                    <a:pt x="1170" y="2753"/>
                  </a:lnTo>
                  <a:lnTo>
                    <a:pt x="1194" y="3021"/>
                  </a:lnTo>
                  <a:lnTo>
                    <a:pt x="1292" y="3289"/>
                  </a:lnTo>
                  <a:lnTo>
                    <a:pt x="1389" y="3557"/>
                  </a:lnTo>
                  <a:lnTo>
                    <a:pt x="1535" y="3849"/>
                  </a:lnTo>
                  <a:lnTo>
                    <a:pt x="1730" y="4141"/>
                  </a:lnTo>
                  <a:lnTo>
                    <a:pt x="1949" y="4433"/>
                  </a:lnTo>
                  <a:lnTo>
                    <a:pt x="2217" y="4726"/>
                  </a:lnTo>
                  <a:lnTo>
                    <a:pt x="2217" y="4726"/>
                  </a:lnTo>
                  <a:lnTo>
                    <a:pt x="2388" y="4872"/>
                  </a:lnTo>
                  <a:lnTo>
                    <a:pt x="2558" y="4993"/>
                  </a:lnTo>
                  <a:lnTo>
                    <a:pt x="2923" y="5237"/>
                  </a:lnTo>
                  <a:lnTo>
                    <a:pt x="3337" y="5456"/>
                  </a:lnTo>
                  <a:lnTo>
                    <a:pt x="3752" y="5627"/>
                  </a:lnTo>
                  <a:lnTo>
                    <a:pt x="488" y="5627"/>
                  </a:lnTo>
                  <a:lnTo>
                    <a:pt x="488" y="5627"/>
                  </a:lnTo>
                  <a:lnTo>
                    <a:pt x="391" y="5627"/>
                  </a:lnTo>
                  <a:lnTo>
                    <a:pt x="317" y="5651"/>
                  </a:lnTo>
                  <a:lnTo>
                    <a:pt x="220" y="5700"/>
                  </a:lnTo>
                  <a:lnTo>
                    <a:pt x="147" y="5773"/>
                  </a:lnTo>
                  <a:lnTo>
                    <a:pt x="98" y="5822"/>
                  </a:lnTo>
                  <a:lnTo>
                    <a:pt x="50" y="5919"/>
                  </a:lnTo>
                  <a:lnTo>
                    <a:pt x="25" y="6016"/>
                  </a:lnTo>
                  <a:lnTo>
                    <a:pt x="1" y="6114"/>
                  </a:lnTo>
                  <a:lnTo>
                    <a:pt x="1" y="9572"/>
                  </a:lnTo>
                  <a:lnTo>
                    <a:pt x="5797" y="9572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4" name="Google Shape;954;p49"/>
            <p:cNvSpPr/>
            <p:nvPr/>
          </p:nvSpPr>
          <p:spPr>
            <a:xfrm>
              <a:off x="2053375" y="5121275"/>
              <a:ext cx="176600" cy="25"/>
            </a:xfrm>
            <a:custGeom>
              <a:avLst/>
              <a:gdLst/>
              <a:ahLst/>
              <a:cxnLst/>
              <a:rect l="l" t="t" r="r" b="b"/>
              <a:pathLst>
                <a:path w="7064" h="1" fill="none" extrusionOk="0">
                  <a:moveTo>
                    <a:pt x="1" y="1"/>
                  </a:moveTo>
                  <a:lnTo>
                    <a:pt x="7063" y="1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5" name="Google Shape;955;p49"/>
            <p:cNvSpPr/>
            <p:nvPr/>
          </p:nvSpPr>
          <p:spPr>
            <a:xfrm>
              <a:off x="2104525" y="5121275"/>
              <a:ext cx="74300" cy="323350"/>
            </a:xfrm>
            <a:custGeom>
              <a:avLst/>
              <a:gdLst/>
              <a:ahLst/>
              <a:cxnLst/>
              <a:rect l="l" t="t" r="r" b="b"/>
              <a:pathLst>
                <a:path w="2972" h="12934" fill="none" extrusionOk="0">
                  <a:moveTo>
                    <a:pt x="0" y="1"/>
                  </a:moveTo>
                  <a:lnTo>
                    <a:pt x="0" y="12933"/>
                  </a:lnTo>
                  <a:lnTo>
                    <a:pt x="2972" y="12933"/>
                  </a:lnTo>
                  <a:lnTo>
                    <a:pt x="2972" y="1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6" name="Google Shape;956;p49"/>
            <p:cNvSpPr/>
            <p:nvPr/>
          </p:nvSpPr>
          <p:spPr>
            <a:xfrm>
              <a:off x="2166625" y="5023850"/>
              <a:ext cx="85275" cy="85275"/>
            </a:xfrm>
            <a:custGeom>
              <a:avLst/>
              <a:gdLst/>
              <a:ahLst/>
              <a:cxnLst/>
              <a:rect l="l" t="t" r="r" b="b"/>
              <a:pathLst>
                <a:path w="3411" h="3411" fill="none" extrusionOk="0">
                  <a:moveTo>
                    <a:pt x="902" y="659"/>
                  </a:moveTo>
                  <a:lnTo>
                    <a:pt x="902" y="659"/>
                  </a:lnTo>
                  <a:lnTo>
                    <a:pt x="1194" y="391"/>
                  </a:lnTo>
                  <a:lnTo>
                    <a:pt x="1486" y="196"/>
                  </a:lnTo>
                  <a:lnTo>
                    <a:pt x="1754" y="74"/>
                  </a:lnTo>
                  <a:lnTo>
                    <a:pt x="1900" y="50"/>
                  </a:lnTo>
                  <a:lnTo>
                    <a:pt x="2022" y="25"/>
                  </a:lnTo>
                  <a:lnTo>
                    <a:pt x="2144" y="1"/>
                  </a:lnTo>
                  <a:lnTo>
                    <a:pt x="2290" y="25"/>
                  </a:lnTo>
                  <a:lnTo>
                    <a:pt x="2412" y="50"/>
                  </a:lnTo>
                  <a:lnTo>
                    <a:pt x="2533" y="74"/>
                  </a:lnTo>
                  <a:lnTo>
                    <a:pt x="2655" y="123"/>
                  </a:lnTo>
                  <a:lnTo>
                    <a:pt x="2777" y="196"/>
                  </a:lnTo>
                  <a:lnTo>
                    <a:pt x="3021" y="391"/>
                  </a:lnTo>
                  <a:lnTo>
                    <a:pt x="3021" y="391"/>
                  </a:lnTo>
                  <a:lnTo>
                    <a:pt x="3215" y="634"/>
                  </a:lnTo>
                  <a:lnTo>
                    <a:pt x="3288" y="756"/>
                  </a:lnTo>
                  <a:lnTo>
                    <a:pt x="3337" y="878"/>
                  </a:lnTo>
                  <a:lnTo>
                    <a:pt x="3362" y="999"/>
                  </a:lnTo>
                  <a:lnTo>
                    <a:pt x="3386" y="1121"/>
                  </a:lnTo>
                  <a:lnTo>
                    <a:pt x="3410" y="1267"/>
                  </a:lnTo>
                  <a:lnTo>
                    <a:pt x="3386" y="1389"/>
                  </a:lnTo>
                  <a:lnTo>
                    <a:pt x="3362" y="1535"/>
                  </a:lnTo>
                  <a:lnTo>
                    <a:pt x="3337" y="1657"/>
                  </a:lnTo>
                  <a:lnTo>
                    <a:pt x="3215" y="1925"/>
                  </a:lnTo>
                  <a:lnTo>
                    <a:pt x="3021" y="2217"/>
                  </a:lnTo>
                  <a:lnTo>
                    <a:pt x="2753" y="2509"/>
                  </a:lnTo>
                  <a:lnTo>
                    <a:pt x="2753" y="2509"/>
                  </a:lnTo>
                  <a:lnTo>
                    <a:pt x="2631" y="2607"/>
                  </a:lnTo>
                  <a:lnTo>
                    <a:pt x="2509" y="2704"/>
                  </a:lnTo>
                  <a:lnTo>
                    <a:pt x="2192" y="2899"/>
                  </a:lnTo>
                  <a:lnTo>
                    <a:pt x="1827" y="3045"/>
                  </a:lnTo>
                  <a:lnTo>
                    <a:pt x="1462" y="3167"/>
                  </a:lnTo>
                  <a:lnTo>
                    <a:pt x="1072" y="3264"/>
                  </a:lnTo>
                  <a:lnTo>
                    <a:pt x="682" y="3338"/>
                  </a:lnTo>
                  <a:lnTo>
                    <a:pt x="317" y="3386"/>
                  </a:lnTo>
                  <a:lnTo>
                    <a:pt x="1" y="3411"/>
                  </a:lnTo>
                  <a:lnTo>
                    <a:pt x="1" y="3411"/>
                  </a:lnTo>
                  <a:lnTo>
                    <a:pt x="25" y="3094"/>
                  </a:lnTo>
                  <a:lnTo>
                    <a:pt x="98" y="2729"/>
                  </a:lnTo>
                  <a:lnTo>
                    <a:pt x="147" y="2339"/>
                  </a:lnTo>
                  <a:lnTo>
                    <a:pt x="244" y="1949"/>
                  </a:lnTo>
                  <a:lnTo>
                    <a:pt x="366" y="1584"/>
                  </a:lnTo>
                  <a:lnTo>
                    <a:pt x="512" y="1219"/>
                  </a:lnTo>
                  <a:lnTo>
                    <a:pt x="707" y="902"/>
                  </a:lnTo>
                  <a:lnTo>
                    <a:pt x="804" y="780"/>
                  </a:lnTo>
                  <a:lnTo>
                    <a:pt x="902" y="659"/>
                  </a:lnTo>
                  <a:lnTo>
                    <a:pt x="902" y="659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7" name="Google Shape;957;p49"/>
            <p:cNvSpPr/>
            <p:nvPr/>
          </p:nvSpPr>
          <p:spPr>
            <a:xfrm>
              <a:off x="2031450" y="5023850"/>
              <a:ext cx="85275" cy="85275"/>
            </a:xfrm>
            <a:custGeom>
              <a:avLst/>
              <a:gdLst/>
              <a:ahLst/>
              <a:cxnLst/>
              <a:rect l="l" t="t" r="r" b="b"/>
              <a:pathLst>
                <a:path w="3411" h="3411" fill="none" extrusionOk="0">
                  <a:moveTo>
                    <a:pt x="390" y="391"/>
                  </a:moveTo>
                  <a:lnTo>
                    <a:pt x="390" y="391"/>
                  </a:lnTo>
                  <a:lnTo>
                    <a:pt x="634" y="196"/>
                  </a:lnTo>
                  <a:lnTo>
                    <a:pt x="756" y="123"/>
                  </a:lnTo>
                  <a:lnTo>
                    <a:pt x="878" y="74"/>
                  </a:lnTo>
                  <a:lnTo>
                    <a:pt x="999" y="50"/>
                  </a:lnTo>
                  <a:lnTo>
                    <a:pt x="1121" y="25"/>
                  </a:lnTo>
                  <a:lnTo>
                    <a:pt x="1267" y="1"/>
                  </a:lnTo>
                  <a:lnTo>
                    <a:pt x="1389" y="25"/>
                  </a:lnTo>
                  <a:lnTo>
                    <a:pt x="1511" y="50"/>
                  </a:lnTo>
                  <a:lnTo>
                    <a:pt x="1657" y="74"/>
                  </a:lnTo>
                  <a:lnTo>
                    <a:pt x="1925" y="196"/>
                  </a:lnTo>
                  <a:lnTo>
                    <a:pt x="2217" y="391"/>
                  </a:lnTo>
                  <a:lnTo>
                    <a:pt x="2509" y="659"/>
                  </a:lnTo>
                  <a:lnTo>
                    <a:pt x="2509" y="659"/>
                  </a:lnTo>
                  <a:lnTo>
                    <a:pt x="2607" y="780"/>
                  </a:lnTo>
                  <a:lnTo>
                    <a:pt x="2704" y="902"/>
                  </a:lnTo>
                  <a:lnTo>
                    <a:pt x="2899" y="1219"/>
                  </a:lnTo>
                  <a:lnTo>
                    <a:pt x="3045" y="1584"/>
                  </a:lnTo>
                  <a:lnTo>
                    <a:pt x="3167" y="1949"/>
                  </a:lnTo>
                  <a:lnTo>
                    <a:pt x="3264" y="2339"/>
                  </a:lnTo>
                  <a:lnTo>
                    <a:pt x="3313" y="2729"/>
                  </a:lnTo>
                  <a:lnTo>
                    <a:pt x="3386" y="3094"/>
                  </a:lnTo>
                  <a:lnTo>
                    <a:pt x="3410" y="3411"/>
                  </a:lnTo>
                  <a:lnTo>
                    <a:pt x="3410" y="3411"/>
                  </a:lnTo>
                  <a:lnTo>
                    <a:pt x="3094" y="3386"/>
                  </a:lnTo>
                  <a:lnTo>
                    <a:pt x="2729" y="3338"/>
                  </a:lnTo>
                  <a:lnTo>
                    <a:pt x="2339" y="3264"/>
                  </a:lnTo>
                  <a:lnTo>
                    <a:pt x="1949" y="3167"/>
                  </a:lnTo>
                  <a:lnTo>
                    <a:pt x="1584" y="3045"/>
                  </a:lnTo>
                  <a:lnTo>
                    <a:pt x="1218" y="2899"/>
                  </a:lnTo>
                  <a:lnTo>
                    <a:pt x="902" y="2704"/>
                  </a:lnTo>
                  <a:lnTo>
                    <a:pt x="780" y="2607"/>
                  </a:lnTo>
                  <a:lnTo>
                    <a:pt x="658" y="2509"/>
                  </a:lnTo>
                  <a:lnTo>
                    <a:pt x="658" y="2509"/>
                  </a:lnTo>
                  <a:lnTo>
                    <a:pt x="390" y="2217"/>
                  </a:lnTo>
                  <a:lnTo>
                    <a:pt x="196" y="1925"/>
                  </a:lnTo>
                  <a:lnTo>
                    <a:pt x="74" y="1657"/>
                  </a:lnTo>
                  <a:lnTo>
                    <a:pt x="49" y="1535"/>
                  </a:lnTo>
                  <a:lnTo>
                    <a:pt x="25" y="1389"/>
                  </a:lnTo>
                  <a:lnTo>
                    <a:pt x="1" y="1267"/>
                  </a:lnTo>
                  <a:lnTo>
                    <a:pt x="25" y="1121"/>
                  </a:lnTo>
                  <a:lnTo>
                    <a:pt x="49" y="999"/>
                  </a:lnTo>
                  <a:lnTo>
                    <a:pt x="74" y="878"/>
                  </a:lnTo>
                  <a:lnTo>
                    <a:pt x="123" y="756"/>
                  </a:lnTo>
                  <a:lnTo>
                    <a:pt x="196" y="634"/>
                  </a:lnTo>
                  <a:lnTo>
                    <a:pt x="390" y="391"/>
                  </a:lnTo>
                  <a:lnTo>
                    <a:pt x="390" y="391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8" name="Google Shape;958;p49"/>
            <p:cNvSpPr/>
            <p:nvPr/>
          </p:nvSpPr>
          <p:spPr>
            <a:xfrm>
              <a:off x="1979100" y="5219925"/>
              <a:ext cx="125450" cy="224700"/>
            </a:xfrm>
            <a:custGeom>
              <a:avLst/>
              <a:gdLst/>
              <a:ahLst/>
              <a:cxnLst/>
              <a:rect l="l" t="t" r="r" b="b"/>
              <a:pathLst>
                <a:path w="5018" h="8988" fill="none" extrusionOk="0">
                  <a:moveTo>
                    <a:pt x="0" y="0"/>
                  </a:moveTo>
                  <a:lnTo>
                    <a:pt x="0" y="8500"/>
                  </a:lnTo>
                  <a:lnTo>
                    <a:pt x="0" y="8500"/>
                  </a:lnTo>
                  <a:lnTo>
                    <a:pt x="25" y="8598"/>
                  </a:lnTo>
                  <a:lnTo>
                    <a:pt x="49" y="8695"/>
                  </a:lnTo>
                  <a:lnTo>
                    <a:pt x="98" y="8768"/>
                  </a:lnTo>
                  <a:lnTo>
                    <a:pt x="146" y="8841"/>
                  </a:lnTo>
                  <a:lnTo>
                    <a:pt x="219" y="8890"/>
                  </a:lnTo>
                  <a:lnTo>
                    <a:pt x="317" y="8938"/>
                  </a:lnTo>
                  <a:lnTo>
                    <a:pt x="390" y="8963"/>
                  </a:lnTo>
                  <a:lnTo>
                    <a:pt x="487" y="8987"/>
                  </a:lnTo>
                  <a:lnTo>
                    <a:pt x="5017" y="8987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9" name="Google Shape;959;p49"/>
            <p:cNvSpPr/>
            <p:nvPr/>
          </p:nvSpPr>
          <p:spPr>
            <a:xfrm>
              <a:off x="2178800" y="5219925"/>
              <a:ext cx="125450" cy="224700"/>
            </a:xfrm>
            <a:custGeom>
              <a:avLst/>
              <a:gdLst/>
              <a:ahLst/>
              <a:cxnLst/>
              <a:rect l="l" t="t" r="r" b="b"/>
              <a:pathLst>
                <a:path w="5018" h="8988" fill="none" extrusionOk="0">
                  <a:moveTo>
                    <a:pt x="1" y="8987"/>
                  </a:moveTo>
                  <a:lnTo>
                    <a:pt x="4531" y="8987"/>
                  </a:lnTo>
                  <a:lnTo>
                    <a:pt x="4531" y="8987"/>
                  </a:lnTo>
                  <a:lnTo>
                    <a:pt x="4628" y="8963"/>
                  </a:lnTo>
                  <a:lnTo>
                    <a:pt x="4701" y="8938"/>
                  </a:lnTo>
                  <a:lnTo>
                    <a:pt x="4799" y="8890"/>
                  </a:lnTo>
                  <a:lnTo>
                    <a:pt x="4872" y="8841"/>
                  </a:lnTo>
                  <a:lnTo>
                    <a:pt x="4920" y="8768"/>
                  </a:lnTo>
                  <a:lnTo>
                    <a:pt x="4969" y="8695"/>
                  </a:lnTo>
                  <a:lnTo>
                    <a:pt x="4993" y="8598"/>
                  </a:lnTo>
                  <a:lnTo>
                    <a:pt x="5018" y="8500"/>
                  </a:lnTo>
                  <a:lnTo>
                    <a:pt x="5018" y="0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60" name="Google Shape;960;p49"/>
          <p:cNvGrpSpPr/>
          <p:nvPr/>
        </p:nvGrpSpPr>
        <p:grpSpPr>
          <a:xfrm>
            <a:off x="2042165" y="4328840"/>
            <a:ext cx="351077" cy="360806"/>
            <a:chOff x="2605025" y="4998300"/>
            <a:chExt cx="417700" cy="429275"/>
          </a:xfrm>
        </p:grpSpPr>
        <p:sp>
          <p:nvSpPr>
            <p:cNvPr id="961" name="Google Shape;961;p49"/>
            <p:cNvSpPr/>
            <p:nvPr/>
          </p:nvSpPr>
          <p:spPr>
            <a:xfrm>
              <a:off x="2819350" y="5216875"/>
              <a:ext cx="202150" cy="210700"/>
            </a:xfrm>
            <a:custGeom>
              <a:avLst/>
              <a:gdLst/>
              <a:ahLst/>
              <a:cxnLst/>
              <a:rect l="l" t="t" r="r" b="b"/>
              <a:pathLst>
                <a:path w="8086" h="8428" fill="none" extrusionOk="0">
                  <a:moveTo>
                    <a:pt x="0" y="1851"/>
                  </a:moveTo>
                  <a:lnTo>
                    <a:pt x="5797" y="8135"/>
                  </a:lnTo>
                  <a:lnTo>
                    <a:pt x="5797" y="8135"/>
                  </a:lnTo>
                  <a:lnTo>
                    <a:pt x="5943" y="8257"/>
                  </a:lnTo>
                  <a:lnTo>
                    <a:pt x="6113" y="8354"/>
                  </a:lnTo>
                  <a:lnTo>
                    <a:pt x="6284" y="8403"/>
                  </a:lnTo>
                  <a:lnTo>
                    <a:pt x="6478" y="8427"/>
                  </a:lnTo>
                  <a:lnTo>
                    <a:pt x="6649" y="8403"/>
                  </a:lnTo>
                  <a:lnTo>
                    <a:pt x="6819" y="8354"/>
                  </a:lnTo>
                  <a:lnTo>
                    <a:pt x="6990" y="8257"/>
                  </a:lnTo>
                  <a:lnTo>
                    <a:pt x="7136" y="8135"/>
                  </a:lnTo>
                  <a:lnTo>
                    <a:pt x="7818" y="7453"/>
                  </a:lnTo>
                  <a:lnTo>
                    <a:pt x="7818" y="7453"/>
                  </a:lnTo>
                  <a:lnTo>
                    <a:pt x="7940" y="7307"/>
                  </a:lnTo>
                  <a:lnTo>
                    <a:pt x="8037" y="7136"/>
                  </a:lnTo>
                  <a:lnTo>
                    <a:pt x="8086" y="6966"/>
                  </a:lnTo>
                  <a:lnTo>
                    <a:pt x="8086" y="6795"/>
                  </a:lnTo>
                  <a:lnTo>
                    <a:pt x="8086" y="6601"/>
                  </a:lnTo>
                  <a:lnTo>
                    <a:pt x="8037" y="6430"/>
                  </a:lnTo>
                  <a:lnTo>
                    <a:pt x="7940" y="6260"/>
                  </a:lnTo>
                  <a:lnTo>
                    <a:pt x="7818" y="6114"/>
                  </a:lnTo>
                  <a:lnTo>
                    <a:pt x="1705" y="0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2" name="Google Shape;962;p49"/>
            <p:cNvSpPr/>
            <p:nvPr/>
          </p:nvSpPr>
          <p:spPr>
            <a:xfrm>
              <a:off x="2606225" y="4998300"/>
              <a:ext cx="203400" cy="207650"/>
            </a:xfrm>
            <a:custGeom>
              <a:avLst/>
              <a:gdLst/>
              <a:ahLst/>
              <a:cxnLst/>
              <a:rect l="l" t="t" r="r" b="b"/>
              <a:pathLst>
                <a:path w="8136" h="8306" fill="none" extrusionOk="0">
                  <a:moveTo>
                    <a:pt x="8135" y="6649"/>
                  </a:moveTo>
                  <a:lnTo>
                    <a:pt x="4433" y="2947"/>
                  </a:lnTo>
                  <a:lnTo>
                    <a:pt x="1730" y="244"/>
                  </a:lnTo>
                  <a:lnTo>
                    <a:pt x="1730" y="244"/>
                  </a:lnTo>
                  <a:lnTo>
                    <a:pt x="1584" y="122"/>
                  </a:lnTo>
                  <a:lnTo>
                    <a:pt x="1413" y="49"/>
                  </a:lnTo>
                  <a:lnTo>
                    <a:pt x="1243" y="0"/>
                  </a:lnTo>
                  <a:lnTo>
                    <a:pt x="1048" y="0"/>
                  </a:lnTo>
                  <a:lnTo>
                    <a:pt x="878" y="0"/>
                  </a:lnTo>
                  <a:lnTo>
                    <a:pt x="683" y="49"/>
                  </a:lnTo>
                  <a:lnTo>
                    <a:pt x="512" y="122"/>
                  </a:lnTo>
                  <a:lnTo>
                    <a:pt x="390" y="244"/>
                  </a:lnTo>
                  <a:lnTo>
                    <a:pt x="390" y="244"/>
                  </a:lnTo>
                  <a:lnTo>
                    <a:pt x="269" y="365"/>
                  </a:lnTo>
                  <a:lnTo>
                    <a:pt x="171" y="511"/>
                  </a:lnTo>
                  <a:lnTo>
                    <a:pt x="98" y="682"/>
                  </a:lnTo>
                  <a:lnTo>
                    <a:pt x="50" y="852"/>
                  </a:lnTo>
                  <a:lnTo>
                    <a:pt x="1" y="1023"/>
                  </a:lnTo>
                  <a:lnTo>
                    <a:pt x="1" y="1218"/>
                  </a:lnTo>
                  <a:lnTo>
                    <a:pt x="1" y="1413"/>
                  </a:lnTo>
                  <a:lnTo>
                    <a:pt x="1" y="1607"/>
                  </a:lnTo>
                  <a:lnTo>
                    <a:pt x="74" y="2021"/>
                  </a:lnTo>
                  <a:lnTo>
                    <a:pt x="220" y="2484"/>
                  </a:lnTo>
                  <a:lnTo>
                    <a:pt x="390" y="2923"/>
                  </a:lnTo>
                  <a:lnTo>
                    <a:pt x="610" y="3385"/>
                  </a:lnTo>
                  <a:lnTo>
                    <a:pt x="853" y="3872"/>
                  </a:lnTo>
                  <a:lnTo>
                    <a:pt x="1121" y="4311"/>
                  </a:lnTo>
                  <a:lnTo>
                    <a:pt x="1413" y="4774"/>
                  </a:lnTo>
                  <a:lnTo>
                    <a:pt x="1706" y="5188"/>
                  </a:lnTo>
                  <a:lnTo>
                    <a:pt x="1998" y="5577"/>
                  </a:lnTo>
                  <a:lnTo>
                    <a:pt x="2290" y="5943"/>
                  </a:lnTo>
                  <a:lnTo>
                    <a:pt x="2582" y="6284"/>
                  </a:lnTo>
                  <a:lnTo>
                    <a:pt x="2850" y="6551"/>
                  </a:lnTo>
                  <a:lnTo>
                    <a:pt x="2850" y="6551"/>
                  </a:lnTo>
                  <a:lnTo>
                    <a:pt x="3070" y="6771"/>
                  </a:lnTo>
                  <a:lnTo>
                    <a:pt x="3313" y="6966"/>
                  </a:lnTo>
                  <a:lnTo>
                    <a:pt x="3557" y="7136"/>
                  </a:lnTo>
                  <a:lnTo>
                    <a:pt x="3800" y="7307"/>
                  </a:lnTo>
                  <a:lnTo>
                    <a:pt x="4312" y="7599"/>
                  </a:lnTo>
                  <a:lnTo>
                    <a:pt x="4823" y="7818"/>
                  </a:lnTo>
                  <a:lnTo>
                    <a:pt x="5310" y="8013"/>
                  </a:lnTo>
                  <a:lnTo>
                    <a:pt x="5724" y="8159"/>
                  </a:lnTo>
                  <a:lnTo>
                    <a:pt x="6333" y="8305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3" name="Google Shape;963;p49"/>
            <p:cNvSpPr/>
            <p:nvPr/>
          </p:nvSpPr>
          <p:spPr>
            <a:xfrm>
              <a:off x="2605025" y="5003775"/>
              <a:ext cx="417700" cy="417700"/>
            </a:xfrm>
            <a:custGeom>
              <a:avLst/>
              <a:gdLst/>
              <a:ahLst/>
              <a:cxnLst/>
              <a:rect l="l" t="t" r="r" b="b"/>
              <a:pathLst>
                <a:path w="16708" h="16708" fill="none" extrusionOk="0">
                  <a:moveTo>
                    <a:pt x="13931" y="6820"/>
                  </a:moveTo>
                  <a:lnTo>
                    <a:pt x="13931" y="6820"/>
                  </a:lnTo>
                  <a:lnTo>
                    <a:pt x="14126" y="6625"/>
                  </a:lnTo>
                  <a:lnTo>
                    <a:pt x="14345" y="6357"/>
                  </a:lnTo>
                  <a:lnTo>
                    <a:pt x="14784" y="5797"/>
                  </a:lnTo>
                  <a:lnTo>
                    <a:pt x="15246" y="5139"/>
                  </a:lnTo>
                  <a:lnTo>
                    <a:pt x="15685" y="4482"/>
                  </a:lnTo>
                  <a:lnTo>
                    <a:pt x="16367" y="3386"/>
                  </a:lnTo>
                  <a:lnTo>
                    <a:pt x="16659" y="2923"/>
                  </a:lnTo>
                  <a:lnTo>
                    <a:pt x="16659" y="2923"/>
                  </a:lnTo>
                  <a:lnTo>
                    <a:pt x="16708" y="2825"/>
                  </a:lnTo>
                  <a:lnTo>
                    <a:pt x="16708" y="2728"/>
                  </a:lnTo>
                  <a:lnTo>
                    <a:pt x="16708" y="2655"/>
                  </a:lnTo>
                  <a:lnTo>
                    <a:pt x="16659" y="2582"/>
                  </a:lnTo>
                  <a:lnTo>
                    <a:pt x="16659" y="2582"/>
                  </a:lnTo>
                  <a:lnTo>
                    <a:pt x="16586" y="2533"/>
                  </a:lnTo>
                  <a:lnTo>
                    <a:pt x="16488" y="2533"/>
                  </a:lnTo>
                  <a:lnTo>
                    <a:pt x="16415" y="2533"/>
                  </a:lnTo>
                  <a:lnTo>
                    <a:pt x="16318" y="2582"/>
                  </a:lnTo>
                  <a:lnTo>
                    <a:pt x="13615" y="4944"/>
                  </a:lnTo>
                  <a:lnTo>
                    <a:pt x="13615" y="4944"/>
                  </a:lnTo>
                  <a:lnTo>
                    <a:pt x="13541" y="4993"/>
                  </a:lnTo>
                  <a:lnTo>
                    <a:pt x="13420" y="4993"/>
                  </a:lnTo>
                  <a:lnTo>
                    <a:pt x="13322" y="4969"/>
                  </a:lnTo>
                  <a:lnTo>
                    <a:pt x="13200" y="4871"/>
                  </a:lnTo>
                  <a:lnTo>
                    <a:pt x="13200" y="4871"/>
                  </a:lnTo>
                  <a:lnTo>
                    <a:pt x="13103" y="4749"/>
                  </a:lnTo>
                  <a:lnTo>
                    <a:pt x="13054" y="4628"/>
                  </a:lnTo>
                  <a:lnTo>
                    <a:pt x="13054" y="4530"/>
                  </a:lnTo>
                  <a:lnTo>
                    <a:pt x="13103" y="4433"/>
                  </a:lnTo>
                  <a:lnTo>
                    <a:pt x="13103" y="4433"/>
                  </a:lnTo>
                  <a:lnTo>
                    <a:pt x="15563" y="1486"/>
                  </a:lnTo>
                  <a:lnTo>
                    <a:pt x="15563" y="1486"/>
                  </a:lnTo>
                  <a:lnTo>
                    <a:pt x="15612" y="1388"/>
                  </a:lnTo>
                  <a:lnTo>
                    <a:pt x="15612" y="1315"/>
                  </a:lnTo>
                  <a:lnTo>
                    <a:pt x="15612" y="1218"/>
                  </a:lnTo>
                  <a:lnTo>
                    <a:pt x="15563" y="1145"/>
                  </a:lnTo>
                  <a:lnTo>
                    <a:pt x="15563" y="1145"/>
                  </a:lnTo>
                  <a:lnTo>
                    <a:pt x="15490" y="1096"/>
                  </a:lnTo>
                  <a:lnTo>
                    <a:pt x="15392" y="1096"/>
                  </a:lnTo>
                  <a:lnTo>
                    <a:pt x="15319" y="1096"/>
                  </a:lnTo>
                  <a:lnTo>
                    <a:pt x="15222" y="1145"/>
                  </a:lnTo>
                  <a:lnTo>
                    <a:pt x="15222" y="1145"/>
                  </a:lnTo>
                  <a:lnTo>
                    <a:pt x="12275" y="3605"/>
                  </a:lnTo>
                  <a:lnTo>
                    <a:pt x="12275" y="3605"/>
                  </a:lnTo>
                  <a:lnTo>
                    <a:pt x="12178" y="3653"/>
                  </a:lnTo>
                  <a:lnTo>
                    <a:pt x="12080" y="3653"/>
                  </a:lnTo>
                  <a:lnTo>
                    <a:pt x="11958" y="3605"/>
                  </a:lnTo>
                  <a:lnTo>
                    <a:pt x="11861" y="3507"/>
                  </a:lnTo>
                  <a:lnTo>
                    <a:pt x="11861" y="3507"/>
                  </a:lnTo>
                  <a:lnTo>
                    <a:pt x="11764" y="3386"/>
                  </a:lnTo>
                  <a:lnTo>
                    <a:pt x="11715" y="3288"/>
                  </a:lnTo>
                  <a:lnTo>
                    <a:pt x="11715" y="3166"/>
                  </a:lnTo>
                  <a:lnTo>
                    <a:pt x="11764" y="3093"/>
                  </a:lnTo>
                  <a:lnTo>
                    <a:pt x="14126" y="390"/>
                  </a:lnTo>
                  <a:lnTo>
                    <a:pt x="14126" y="390"/>
                  </a:lnTo>
                  <a:lnTo>
                    <a:pt x="14175" y="292"/>
                  </a:lnTo>
                  <a:lnTo>
                    <a:pt x="14175" y="219"/>
                  </a:lnTo>
                  <a:lnTo>
                    <a:pt x="14175" y="122"/>
                  </a:lnTo>
                  <a:lnTo>
                    <a:pt x="14126" y="49"/>
                  </a:lnTo>
                  <a:lnTo>
                    <a:pt x="14126" y="49"/>
                  </a:lnTo>
                  <a:lnTo>
                    <a:pt x="14053" y="0"/>
                  </a:lnTo>
                  <a:lnTo>
                    <a:pt x="13980" y="0"/>
                  </a:lnTo>
                  <a:lnTo>
                    <a:pt x="13882" y="0"/>
                  </a:lnTo>
                  <a:lnTo>
                    <a:pt x="13785" y="49"/>
                  </a:lnTo>
                  <a:lnTo>
                    <a:pt x="13785" y="49"/>
                  </a:lnTo>
                  <a:lnTo>
                    <a:pt x="13322" y="341"/>
                  </a:lnTo>
                  <a:lnTo>
                    <a:pt x="12226" y="1023"/>
                  </a:lnTo>
                  <a:lnTo>
                    <a:pt x="11569" y="1462"/>
                  </a:lnTo>
                  <a:lnTo>
                    <a:pt x="10911" y="1924"/>
                  </a:lnTo>
                  <a:lnTo>
                    <a:pt x="10351" y="2363"/>
                  </a:lnTo>
                  <a:lnTo>
                    <a:pt x="10083" y="2582"/>
                  </a:lnTo>
                  <a:lnTo>
                    <a:pt x="9888" y="2777"/>
                  </a:lnTo>
                  <a:lnTo>
                    <a:pt x="9888" y="2777"/>
                  </a:lnTo>
                  <a:lnTo>
                    <a:pt x="9766" y="2898"/>
                  </a:lnTo>
                  <a:lnTo>
                    <a:pt x="9669" y="3045"/>
                  </a:lnTo>
                  <a:lnTo>
                    <a:pt x="9572" y="3215"/>
                  </a:lnTo>
                  <a:lnTo>
                    <a:pt x="9499" y="3410"/>
                  </a:lnTo>
                  <a:lnTo>
                    <a:pt x="9377" y="3824"/>
                  </a:lnTo>
                  <a:lnTo>
                    <a:pt x="9304" y="4262"/>
                  </a:lnTo>
                  <a:lnTo>
                    <a:pt x="9255" y="4701"/>
                  </a:lnTo>
                  <a:lnTo>
                    <a:pt x="9279" y="5163"/>
                  </a:lnTo>
                  <a:lnTo>
                    <a:pt x="9328" y="5577"/>
                  </a:lnTo>
                  <a:lnTo>
                    <a:pt x="9352" y="5772"/>
                  </a:lnTo>
                  <a:lnTo>
                    <a:pt x="9425" y="5943"/>
                  </a:lnTo>
                  <a:lnTo>
                    <a:pt x="268" y="14418"/>
                  </a:lnTo>
                  <a:lnTo>
                    <a:pt x="268" y="14418"/>
                  </a:lnTo>
                  <a:lnTo>
                    <a:pt x="146" y="14564"/>
                  </a:lnTo>
                  <a:lnTo>
                    <a:pt x="73" y="14735"/>
                  </a:lnTo>
                  <a:lnTo>
                    <a:pt x="0" y="14905"/>
                  </a:lnTo>
                  <a:lnTo>
                    <a:pt x="0" y="15076"/>
                  </a:lnTo>
                  <a:lnTo>
                    <a:pt x="0" y="15271"/>
                  </a:lnTo>
                  <a:lnTo>
                    <a:pt x="73" y="15441"/>
                  </a:lnTo>
                  <a:lnTo>
                    <a:pt x="146" y="15612"/>
                  </a:lnTo>
                  <a:lnTo>
                    <a:pt x="268" y="15758"/>
                  </a:lnTo>
                  <a:lnTo>
                    <a:pt x="950" y="16440"/>
                  </a:lnTo>
                  <a:lnTo>
                    <a:pt x="950" y="16440"/>
                  </a:lnTo>
                  <a:lnTo>
                    <a:pt x="1096" y="16562"/>
                  </a:lnTo>
                  <a:lnTo>
                    <a:pt x="1267" y="16635"/>
                  </a:lnTo>
                  <a:lnTo>
                    <a:pt x="1437" y="16708"/>
                  </a:lnTo>
                  <a:lnTo>
                    <a:pt x="1632" y="16708"/>
                  </a:lnTo>
                  <a:lnTo>
                    <a:pt x="1802" y="16708"/>
                  </a:lnTo>
                  <a:lnTo>
                    <a:pt x="1973" y="16635"/>
                  </a:lnTo>
                  <a:lnTo>
                    <a:pt x="2143" y="16562"/>
                  </a:lnTo>
                  <a:lnTo>
                    <a:pt x="2289" y="16440"/>
                  </a:lnTo>
                  <a:lnTo>
                    <a:pt x="10765" y="7282"/>
                  </a:lnTo>
                  <a:lnTo>
                    <a:pt x="10765" y="7282"/>
                  </a:lnTo>
                  <a:lnTo>
                    <a:pt x="11130" y="7380"/>
                  </a:lnTo>
                  <a:lnTo>
                    <a:pt x="11544" y="7428"/>
                  </a:lnTo>
                  <a:lnTo>
                    <a:pt x="12007" y="7453"/>
                  </a:lnTo>
                  <a:lnTo>
                    <a:pt x="12445" y="7404"/>
                  </a:lnTo>
                  <a:lnTo>
                    <a:pt x="12884" y="7331"/>
                  </a:lnTo>
                  <a:lnTo>
                    <a:pt x="13298" y="7209"/>
                  </a:lnTo>
                  <a:lnTo>
                    <a:pt x="13493" y="7136"/>
                  </a:lnTo>
                  <a:lnTo>
                    <a:pt x="13663" y="7039"/>
                  </a:lnTo>
                  <a:lnTo>
                    <a:pt x="13809" y="6941"/>
                  </a:lnTo>
                  <a:lnTo>
                    <a:pt x="13931" y="6820"/>
                  </a:lnTo>
                  <a:lnTo>
                    <a:pt x="13931" y="6820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64" name="Google Shape;964;p49"/>
          <p:cNvGrpSpPr/>
          <p:nvPr/>
        </p:nvGrpSpPr>
        <p:grpSpPr>
          <a:xfrm>
            <a:off x="2572857" y="4331908"/>
            <a:ext cx="419662" cy="349543"/>
            <a:chOff x="3236425" y="5001950"/>
            <a:chExt cx="499300" cy="415875"/>
          </a:xfrm>
        </p:grpSpPr>
        <p:sp>
          <p:nvSpPr>
            <p:cNvPr id="965" name="Google Shape;965;p49"/>
            <p:cNvSpPr/>
            <p:nvPr/>
          </p:nvSpPr>
          <p:spPr>
            <a:xfrm>
              <a:off x="3236425" y="5309425"/>
              <a:ext cx="499300" cy="108400"/>
            </a:xfrm>
            <a:custGeom>
              <a:avLst/>
              <a:gdLst/>
              <a:ahLst/>
              <a:cxnLst/>
              <a:rect l="l" t="t" r="r" b="b"/>
              <a:pathLst>
                <a:path w="19972" h="4336" fill="none" extrusionOk="0">
                  <a:moveTo>
                    <a:pt x="19533" y="0"/>
                  </a:moveTo>
                  <a:lnTo>
                    <a:pt x="439" y="0"/>
                  </a:lnTo>
                  <a:lnTo>
                    <a:pt x="439" y="0"/>
                  </a:lnTo>
                  <a:lnTo>
                    <a:pt x="365" y="0"/>
                  </a:lnTo>
                  <a:lnTo>
                    <a:pt x="268" y="25"/>
                  </a:lnTo>
                  <a:lnTo>
                    <a:pt x="195" y="73"/>
                  </a:lnTo>
                  <a:lnTo>
                    <a:pt x="122" y="122"/>
                  </a:lnTo>
                  <a:lnTo>
                    <a:pt x="73" y="195"/>
                  </a:lnTo>
                  <a:lnTo>
                    <a:pt x="49" y="268"/>
                  </a:lnTo>
                  <a:lnTo>
                    <a:pt x="25" y="341"/>
                  </a:lnTo>
                  <a:lnTo>
                    <a:pt x="0" y="439"/>
                  </a:lnTo>
                  <a:lnTo>
                    <a:pt x="0" y="439"/>
                  </a:lnTo>
                  <a:lnTo>
                    <a:pt x="25" y="512"/>
                  </a:lnTo>
                  <a:lnTo>
                    <a:pt x="49" y="585"/>
                  </a:lnTo>
                  <a:lnTo>
                    <a:pt x="73" y="658"/>
                  </a:lnTo>
                  <a:lnTo>
                    <a:pt x="122" y="731"/>
                  </a:lnTo>
                  <a:lnTo>
                    <a:pt x="195" y="780"/>
                  </a:lnTo>
                  <a:lnTo>
                    <a:pt x="268" y="828"/>
                  </a:lnTo>
                  <a:lnTo>
                    <a:pt x="365" y="853"/>
                  </a:lnTo>
                  <a:lnTo>
                    <a:pt x="439" y="853"/>
                  </a:lnTo>
                  <a:lnTo>
                    <a:pt x="439" y="853"/>
                  </a:lnTo>
                  <a:lnTo>
                    <a:pt x="487" y="877"/>
                  </a:lnTo>
                  <a:lnTo>
                    <a:pt x="560" y="902"/>
                  </a:lnTo>
                  <a:lnTo>
                    <a:pt x="706" y="1048"/>
                  </a:lnTo>
                  <a:lnTo>
                    <a:pt x="853" y="1242"/>
                  </a:lnTo>
                  <a:lnTo>
                    <a:pt x="1023" y="1486"/>
                  </a:lnTo>
                  <a:lnTo>
                    <a:pt x="1340" y="2022"/>
                  </a:lnTo>
                  <a:lnTo>
                    <a:pt x="1632" y="2509"/>
                  </a:lnTo>
                  <a:lnTo>
                    <a:pt x="1632" y="2509"/>
                  </a:lnTo>
                  <a:lnTo>
                    <a:pt x="1900" y="2996"/>
                  </a:lnTo>
                  <a:lnTo>
                    <a:pt x="2168" y="3459"/>
                  </a:lnTo>
                  <a:lnTo>
                    <a:pt x="2460" y="3873"/>
                  </a:lnTo>
                  <a:lnTo>
                    <a:pt x="2582" y="4043"/>
                  </a:lnTo>
                  <a:lnTo>
                    <a:pt x="2728" y="4214"/>
                  </a:lnTo>
                  <a:lnTo>
                    <a:pt x="2728" y="4214"/>
                  </a:lnTo>
                  <a:lnTo>
                    <a:pt x="2801" y="4263"/>
                  </a:lnTo>
                  <a:lnTo>
                    <a:pt x="2874" y="4287"/>
                  </a:lnTo>
                  <a:lnTo>
                    <a:pt x="2971" y="4311"/>
                  </a:lnTo>
                  <a:lnTo>
                    <a:pt x="3045" y="4336"/>
                  </a:lnTo>
                  <a:lnTo>
                    <a:pt x="16927" y="4336"/>
                  </a:lnTo>
                  <a:lnTo>
                    <a:pt x="16927" y="4336"/>
                  </a:lnTo>
                  <a:lnTo>
                    <a:pt x="17000" y="4311"/>
                  </a:lnTo>
                  <a:lnTo>
                    <a:pt x="17097" y="4287"/>
                  </a:lnTo>
                  <a:lnTo>
                    <a:pt x="17170" y="4263"/>
                  </a:lnTo>
                  <a:lnTo>
                    <a:pt x="17243" y="4214"/>
                  </a:lnTo>
                  <a:lnTo>
                    <a:pt x="17243" y="4214"/>
                  </a:lnTo>
                  <a:lnTo>
                    <a:pt x="17390" y="4043"/>
                  </a:lnTo>
                  <a:lnTo>
                    <a:pt x="17511" y="3873"/>
                  </a:lnTo>
                  <a:lnTo>
                    <a:pt x="17804" y="3459"/>
                  </a:lnTo>
                  <a:lnTo>
                    <a:pt x="18072" y="2996"/>
                  </a:lnTo>
                  <a:lnTo>
                    <a:pt x="18339" y="2509"/>
                  </a:lnTo>
                  <a:lnTo>
                    <a:pt x="18339" y="2509"/>
                  </a:lnTo>
                  <a:lnTo>
                    <a:pt x="18632" y="2022"/>
                  </a:lnTo>
                  <a:lnTo>
                    <a:pt x="18948" y="1486"/>
                  </a:lnTo>
                  <a:lnTo>
                    <a:pt x="19119" y="1242"/>
                  </a:lnTo>
                  <a:lnTo>
                    <a:pt x="19265" y="1048"/>
                  </a:lnTo>
                  <a:lnTo>
                    <a:pt x="19411" y="902"/>
                  </a:lnTo>
                  <a:lnTo>
                    <a:pt x="19484" y="877"/>
                  </a:lnTo>
                  <a:lnTo>
                    <a:pt x="19533" y="853"/>
                  </a:lnTo>
                  <a:lnTo>
                    <a:pt x="19533" y="853"/>
                  </a:lnTo>
                  <a:lnTo>
                    <a:pt x="19606" y="853"/>
                  </a:lnTo>
                  <a:lnTo>
                    <a:pt x="19703" y="828"/>
                  </a:lnTo>
                  <a:lnTo>
                    <a:pt x="19776" y="780"/>
                  </a:lnTo>
                  <a:lnTo>
                    <a:pt x="19849" y="731"/>
                  </a:lnTo>
                  <a:lnTo>
                    <a:pt x="19898" y="658"/>
                  </a:lnTo>
                  <a:lnTo>
                    <a:pt x="19922" y="585"/>
                  </a:lnTo>
                  <a:lnTo>
                    <a:pt x="19947" y="512"/>
                  </a:lnTo>
                  <a:lnTo>
                    <a:pt x="19971" y="439"/>
                  </a:lnTo>
                  <a:lnTo>
                    <a:pt x="19971" y="439"/>
                  </a:lnTo>
                  <a:lnTo>
                    <a:pt x="19947" y="341"/>
                  </a:lnTo>
                  <a:lnTo>
                    <a:pt x="19922" y="268"/>
                  </a:lnTo>
                  <a:lnTo>
                    <a:pt x="19898" y="195"/>
                  </a:lnTo>
                  <a:lnTo>
                    <a:pt x="19825" y="122"/>
                  </a:lnTo>
                  <a:lnTo>
                    <a:pt x="19776" y="73"/>
                  </a:lnTo>
                  <a:lnTo>
                    <a:pt x="19703" y="25"/>
                  </a:lnTo>
                  <a:lnTo>
                    <a:pt x="19606" y="0"/>
                  </a:lnTo>
                  <a:lnTo>
                    <a:pt x="19533" y="0"/>
                  </a:lnTo>
                  <a:lnTo>
                    <a:pt x="19533" y="0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6" name="Google Shape;966;p49"/>
            <p:cNvSpPr/>
            <p:nvPr/>
          </p:nvSpPr>
          <p:spPr>
            <a:xfrm>
              <a:off x="3294875" y="5330725"/>
              <a:ext cx="382400" cy="25"/>
            </a:xfrm>
            <a:custGeom>
              <a:avLst/>
              <a:gdLst/>
              <a:ahLst/>
              <a:cxnLst/>
              <a:rect l="l" t="t" r="r" b="b"/>
              <a:pathLst>
                <a:path w="15296" h="1" fill="none" extrusionOk="0">
                  <a:moveTo>
                    <a:pt x="0" y="1"/>
                  </a:moveTo>
                  <a:lnTo>
                    <a:pt x="15295" y="1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7" name="Google Shape;967;p49"/>
            <p:cNvSpPr/>
            <p:nvPr/>
          </p:nvSpPr>
          <p:spPr>
            <a:xfrm>
              <a:off x="3280250" y="5162675"/>
              <a:ext cx="411625" cy="140075"/>
            </a:xfrm>
            <a:custGeom>
              <a:avLst/>
              <a:gdLst/>
              <a:ahLst/>
              <a:cxnLst/>
              <a:rect l="l" t="t" r="r" b="b"/>
              <a:pathLst>
                <a:path w="16465" h="5603" fill="none" extrusionOk="0">
                  <a:moveTo>
                    <a:pt x="16465" y="5602"/>
                  </a:moveTo>
                  <a:lnTo>
                    <a:pt x="16465" y="5602"/>
                  </a:lnTo>
                  <a:lnTo>
                    <a:pt x="16392" y="5408"/>
                  </a:lnTo>
                  <a:lnTo>
                    <a:pt x="16294" y="5237"/>
                  </a:lnTo>
                  <a:lnTo>
                    <a:pt x="16075" y="4921"/>
                  </a:lnTo>
                  <a:lnTo>
                    <a:pt x="15807" y="4628"/>
                  </a:lnTo>
                  <a:lnTo>
                    <a:pt x="15490" y="4385"/>
                  </a:lnTo>
                  <a:lnTo>
                    <a:pt x="15320" y="4287"/>
                  </a:lnTo>
                  <a:lnTo>
                    <a:pt x="15149" y="4190"/>
                  </a:lnTo>
                  <a:lnTo>
                    <a:pt x="14979" y="4092"/>
                  </a:lnTo>
                  <a:lnTo>
                    <a:pt x="14784" y="4044"/>
                  </a:lnTo>
                  <a:lnTo>
                    <a:pt x="14589" y="3971"/>
                  </a:lnTo>
                  <a:lnTo>
                    <a:pt x="14394" y="3946"/>
                  </a:lnTo>
                  <a:lnTo>
                    <a:pt x="14175" y="3922"/>
                  </a:lnTo>
                  <a:lnTo>
                    <a:pt x="13980" y="3898"/>
                  </a:lnTo>
                  <a:lnTo>
                    <a:pt x="13980" y="3898"/>
                  </a:lnTo>
                  <a:lnTo>
                    <a:pt x="13737" y="3922"/>
                  </a:lnTo>
                  <a:lnTo>
                    <a:pt x="13518" y="3946"/>
                  </a:lnTo>
                  <a:lnTo>
                    <a:pt x="13518" y="3946"/>
                  </a:lnTo>
                  <a:lnTo>
                    <a:pt x="13420" y="3532"/>
                  </a:lnTo>
                  <a:lnTo>
                    <a:pt x="13299" y="3143"/>
                  </a:lnTo>
                  <a:lnTo>
                    <a:pt x="13128" y="2753"/>
                  </a:lnTo>
                  <a:lnTo>
                    <a:pt x="12933" y="2388"/>
                  </a:lnTo>
                  <a:lnTo>
                    <a:pt x="12714" y="2047"/>
                  </a:lnTo>
                  <a:lnTo>
                    <a:pt x="12470" y="1706"/>
                  </a:lnTo>
                  <a:lnTo>
                    <a:pt x="12178" y="1413"/>
                  </a:lnTo>
                  <a:lnTo>
                    <a:pt x="11886" y="1121"/>
                  </a:lnTo>
                  <a:lnTo>
                    <a:pt x="11545" y="878"/>
                  </a:lnTo>
                  <a:lnTo>
                    <a:pt x="11204" y="658"/>
                  </a:lnTo>
                  <a:lnTo>
                    <a:pt x="10839" y="464"/>
                  </a:lnTo>
                  <a:lnTo>
                    <a:pt x="10449" y="293"/>
                  </a:lnTo>
                  <a:lnTo>
                    <a:pt x="10059" y="171"/>
                  </a:lnTo>
                  <a:lnTo>
                    <a:pt x="9645" y="74"/>
                  </a:lnTo>
                  <a:lnTo>
                    <a:pt x="9207" y="25"/>
                  </a:lnTo>
                  <a:lnTo>
                    <a:pt x="8768" y="1"/>
                  </a:lnTo>
                  <a:lnTo>
                    <a:pt x="8768" y="1"/>
                  </a:lnTo>
                  <a:lnTo>
                    <a:pt x="8452" y="1"/>
                  </a:lnTo>
                  <a:lnTo>
                    <a:pt x="8135" y="50"/>
                  </a:lnTo>
                  <a:lnTo>
                    <a:pt x="7819" y="98"/>
                  </a:lnTo>
                  <a:lnTo>
                    <a:pt x="7502" y="171"/>
                  </a:lnTo>
                  <a:lnTo>
                    <a:pt x="7210" y="269"/>
                  </a:lnTo>
                  <a:lnTo>
                    <a:pt x="6918" y="366"/>
                  </a:lnTo>
                  <a:lnTo>
                    <a:pt x="6625" y="512"/>
                  </a:lnTo>
                  <a:lnTo>
                    <a:pt x="6357" y="658"/>
                  </a:lnTo>
                  <a:lnTo>
                    <a:pt x="6089" y="805"/>
                  </a:lnTo>
                  <a:lnTo>
                    <a:pt x="5846" y="999"/>
                  </a:lnTo>
                  <a:lnTo>
                    <a:pt x="5602" y="1170"/>
                  </a:lnTo>
                  <a:lnTo>
                    <a:pt x="5383" y="1389"/>
                  </a:lnTo>
                  <a:lnTo>
                    <a:pt x="5188" y="1608"/>
                  </a:lnTo>
                  <a:lnTo>
                    <a:pt x="4993" y="1852"/>
                  </a:lnTo>
                  <a:lnTo>
                    <a:pt x="4799" y="2095"/>
                  </a:lnTo>
                  <a:lnTo>
                    <a:pt x="4628" y="2363"/>
                  </a:lnTo>
                  <a:lnTo>
                    <a:pt x="4628" y="2363"/>
                  </a:lnTo>
                  <a:lnTo>
                    <a:pt x="4360" y="2266"/>
                  </a:lnTo>
                  <a:lnTo>
                    <a:pt x="4092" y="2217"/>
                  </a:lnTo>
                  <a:lnTo>
                    <a:pt x="3824" y="2193"/>
                  </a:lnTo>
                  <a:lnTo>
                    <a:pt x="3532" y="2168"/>
                  </a:lnTo>
                  <a:lnTo>
                    <a:pt x="3532" y="2168"/>
                  </a:lnTo>
                  <a:lnTo>
                    <a:pt x="3191" y="2193"/>
                  </a:lnTo>
                  <a:lnTo>
                    <a:pt x="2850" y="2242"/>
                  </a:lnTo>
                  <a:lnTo>
                    <a:pt x="2509" y="2339"/>
                  </a:lnTo>
                  <a:lnTo>
                    <a:pt x="2193" y="2436"/>
                  </a:lnTo>
                  <a:lnTo>
                    <a:pt x="1876" y="2582"/>
                  </a:lnTo>
                  <a:lnTo>
                    <a:pt x="1584" y="2753"/>
                  </a:lnTo>
                  <a:lnTo>
                    <a:pt x="1316" y="2948"/>
                  </a:lnTo>
                  <a:lnTo>
                    <a:pt x="1072" y="3167"/>
                  </a:lnTo>
                  <a:lnTo>
                    <a:pt x="853" y="3411"/>
                  </a:lnTo>
                  <a:lnTo>
                    <a:pt x="634" y="3678"/>
                  </a:lnTo>
                  <a:lnTo>
                    <a:pt x="463" y="3971"/>
                  </a:lnTo>
                  <a:lnTo>
                    <a:pt x="317" y="4263"/>
                  </a:lnTo>
                  <a:lnTo>
                    <a:pt x="196" y="4580"/>
                  </a:lnTo>
                  <a:lnTo>
                    <a:pt x="98" y="4896"/>
                  </a:lnTo>
                  <a:lnTo>
                    <a:pt x="25" y="5237"/>
                  </a:lnTo>
                  <a:lnTo>
                    <a:pt x="1" y="5602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8" name="Google Shape;968;p49"/>
            <p:cNvSpPr/>
            <p:nvPr/>
          </p:nvSpPr>
          <p:spPr>
            <a:xfrm>
              <a:off x="3471450" y="5001950"/>
              <a:ext cx="17075" cy="114475"/>
            </a:xfrm>
            <a:custGeom>
              <a:avLst/>
              <a:gdLst/>
              <a:ahLst/>
              <a:cxnLst/>
              <a:rect l="l" t="t" r="r" b="b"/>
              <a:pathLst>
                <a:path w="683" h="4579" fill="none" extrusionOk="0">
                  <a:moveTo>
                    <a:pt x="682" y="0"/>
                  </a:moveTo>
                  <a:lnTo>
                    <a:pt x="682" y="0"/>
                  </a:lnTo>
                  <a:lnTo>
                    <a:pt x="658" y="171"/>
                  </a:lnTo>
                  <a:lnTo>
                    <a:pt x="609" y="317"/>
                  </a:lnTo>
                  <a:lnTo>
                    <a:pt x="512" y="439"/>
                  </a:lnTo>
                  <a:lnTo>
                    <a:pt x="414" y="585"/>
                  </a:lnTo>
                  <a:lnTo>
                    <a:pt x="414" y="585"/>
                  </a:lnTo>
                  <a:lnTo>
                    <a:pt x="268" y="731"/>
                  </a:lnTo>
                  <a:lnTo>
                    <a:pt x="146" y="950"/>
                  </a:lnTo>
                  <a:lnTo>
                    <a:pt x="73" y="1072"/>
                  </a:lnTo>
                  <a:lnTo>
                    <a:pt x="49" y="1194"/>
                  </a:lnTo>
                  <a:lnTo>
                    <a:pt x="0" y="1364"/>
                  </a:lnTo>
                  <a:lnTo>
                    <a:pt x="0" y="1535"/>
                  </a:lnTo>
                  <a:lnTo>
                    <a:pt x="0" y="1535"/>
                  </a:lnTo>
                  <a:lnTo>
                    <a:pt x="0" y="1705"/>
                  </a:lnTo>
                  <a:lnTo>
                    <a:pt x="49" y="1851"/>
                  </a:lnTo>
                  <a:lnTo>
                    <a:pt x="73" y="1997"/>
                  </a:lnTo>
                  <a:lnTo>
                    <a:pt x="146" y="2095"/>
                  </a:lnTo>
                  <a:lnTo>
                    <a:pt x="268" y="2314"/>
                  </a:lnTo>
                  <a:lnTo>
                    <a:pt x="414" y="2484"/>
                  </a:lnTo>
                  <a:lnTo>
                    <a:pt x="414" y="2484"/>
                  </a:lnTo>
                  <a:lnTo>
                    <a:pt x="512" y="2606"/>
                  </a:lnTo>
                  <a:lnTo>
                    <a:pt x="609" y="2728"/>
                  </a:lnTo>
                  <a:lnTo>
                    <a:pt x="658" y="2874"/>
                  </a:lnTo>
                  <a:lnTo>
                    <a:pt x="682" y="3045"/>
                  </a:lnTo>
                  <a:lnTo>
                    <a:pt x="682" y="3045"/>
                  </a:lnTo>
                  <a:lnTo>
                    <a:pt x="658" y="3239"/>
                  </a:lnTo>
                  <a:lnTo>
                    <a:pt x="609" y="3385"/>
                  </a:lnTo>
                  <a:lnTo>
                    <a:pt x="512" y="3507"/>
                  </a:lnTo>
                  <a:lnTo>
                    <a:pt x="414" y="3629"/>
                  </a:lnTo>
                  <a:lnTo>
                    <a:pt x="414" y="3629"/>
                  </a:lnTo>
                  <a:lnTo>
                    <a:pt x="268" y="3800"/>
                  </a:lnTo>
                  <a:lnTo>
                    <a:pt x="146" y="3994"/>
                  </a:lnTo>
                  <a:lnTo>
                    <a:pt x="73" y="4116"/>
                  </a:lnTo>
                  <a:lnTo>
                    <a:pt x="49" y="4262"/>
                  </a:lnTo>
                  <a:lnTo>
                    <a:pt x="0" y="4408"/>
                  </a:lnTo>
                  <a:lnTo>
                    <a:pt x="0" y="4579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9" name="Google Shape;969;p49"/>
            <p:cNvSpPr/>
            <p:nvPr/>
          </p:nvSpPr>
          <p:spPr>
            <a:xfrm>
              <a:off x="3427600" y="5001950"/>
              <a:ext cx="17075" cy="114475"/>
            </a:xfrm>
            <a:custGeom>
              <a:avLst/>
              <a:gdLst/>
              <a:ahLst/>
              <a:cxnLst/>
              <a:rect l="l" t="t" r="r" b="b"/>
              <a:pathLst>
                <a:path w="683" h="4579" fill="none" extrusionOk="0">
                  <a:moveTo>
                    <a:pt x="683" y="0"/>
                  </a:moveTo>
                  <a:lnTo>
                    <a:pt x="683" y="0"/>
                  </a:lnTo>
                  <a:lnTo>
                    <a:pt x="658" y="171"/>
                  </a:lnTo>
                  <a:lnTo>
                    <a:pt x="609" y="317"/>
                  </a:lnTo>
                  <a:lnTo>
                    <a:pt x="536" y="439"/>
                  </a:lnTo>
                  <a:lnTo>
                    <a:pt x="415" y="585"/>
                  </a:lnTo>
                  <a:lnTo>
                    <a:pt x="415" y="585"/>
                  </a:lnTo>
                  <a:lnTo>
                    <a:pt x="269" y="731"/>
                  </a:lnTo>
                  <a:lnTo>
                    <a:pt x="147" y="950"/>
                  </a:lnTo>
                  <a:lnTo>
                    <a:pt x="98" y="1072"/>
                  </a:lnTo>
                  <a:lnTo>
                    <a:pt x="49" y="1194"/>
                  </a:lnTo>
                  <a:lnTo>
                    <a:pt x="25" y="1364"/>
                  </a:lnTo>
                  <a:lnTo>
                    <a:pt x="1" y="1535"/>
                  </a:lnTo>
                  <a:lnTo>
                    <a:pt x="1" y="1535"/>
                  </a:lnTo>
                  <a:lnTo>
                    <a:pt x="25" y="1705"/>
                  </a:lnTo>
                  <a:lnTo>
                    <a:pt x="49" y="1851"/>
                  </a:lnTo>
                  <a:lnTo>
                    <a:pt x="98" y="1997"/>
                  </a:lnTo>
                  <a:lnTo>
                    <a:pt x="147" y="2095"/>
                  </a:lnTo>
                  <a:lnTo>
                    <a:pt x="269" y="2314"/>
                  </a:lnTo>
                  <a:lnTo>
                    <a:pt x="415" y="2484"/>
                  </a:lnTo>
                  <a:lnTo>
                    <a:pt x="415" y="2484"/>
                  </a:lnTo>
                  <a:lnTo>
                    <a:pt x="536" y="2606"/>
                  </a:lnTo>
                  <a:lnTo>
                    <a:pt x="609" y="2728"/>
                  </a:lnTo>
                  <a:lnTo>
                    <a:pt x="658" y="2874"/>
                  </a:lnTo>
                  <a:lnTo>
                    <a:pt x="683" y="3045"/>
                  </a:lnTo>
                  <a:lnTo>
                    <a:pt x="683" y="3045"/>
                  </a:lnTo>
                  <a:lnTo>
                    <a:pt x="658" y="3239"/>
                  </a:lnTo>
                  <a:lnTo>
                    <a:pt x="609" y="3385"/>
                  </a:lnTo>
                  <a:lnTo>
                    <a:pt x="536" y="3507"/>
                  </a:lnTo>
                  <a:lnTo>
                    <a:pt x="415" y="3629"/>
                  </a:lnTo>
                  <a:lnTo>
                    <a:pt x="415" y="3629"/>
                  </a:lnTo>
                  <a:lnTo>
                    <a:pt x="269" y="3800"/>
                  </a:lnTo>
                  <a:lnTo>
                    <a:pt x="147" y="3994"/>
                  </a:lnTo>
                  <a:lnTo>
                    <a:pt x="98" y="4116"/>
                  </a:lnTo>
                  <a:lnTo>
                    <a:pt x="49" y="4262"/>
                  </a:lnTo>
                  <a:lnTo>
                    <a:pt x="25" y="4408"/>
                  </a:lnTo>
                  <a:lnTo>
                    <a:pt x="1" y="4579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0" name="Google Shape;970;p49"/>
            <p:cNvSpPr/>
            <p:nvPr/>
          </p:nvSpPr>
          <p:spPr>
            <a:xfrm>
              <a:off x="3515275" y="5001950"/>
              <a:ext cx="16475" cy="114475"/>
            </a:xfrm>
            <a:custGeom>
              <a:avLst/>
              <a:gdLst/>
              <a:ahLst/>
              <a:cxnLst/>
              <a:rect l="l" t="t" r="r" b="b"/>
              <a:pathLst>
                <a:path w="659" h="4579" fill="none" extrusionOk="0">
                  <a:moveTo>
                    <a:pt x="658" y="0"/>
                  </a:moveTo>
                  <a:lnTo>
                    <a:pt x="658" y="0"/>
                  </a:lnTo>
                  <a:lnTo>
                    <a:pt x="658" y="171"/>
                  </a:lnTo>
                  <a:lnTo>
                    <a:pt x="585" y="317"/>
                  </a:lnTo>
                  <a:lnTo>
                    <a:pt x="512" y="439"/>
                  </a:lnTo>
                  <a:lnTo>
                    <a:pt x="390" y="585"/>
                  </a:lnTo>
                  <a:lnTo>
                    <a:pt x="390" y="585"/>
                  </a:lnTo>
                  <a:lnTo>
                    <a:pt x="269" y="731"/>
                  </a:lnTo>
                  <a:lnTo>
                    <a:pt x="122" y="950"/>
                  </a:lnTo>
                  <a:lnTo>
                    <a:pt x="74" y="1072"/>
                  </a:lnTo>
                  <a:lnTo>
                    <a:pt x="25" y="1194"/>
                  </a:lnTo>
                  <a:lnTo>
                    <a:pt x="1" y="1364"/>
                  </a:lnTo>
                  <a:lnTo>
                    <a:pt x="1" y="1535"/>
                  </a:lnTo>
                  <a:lnTo>
                    <a:pt x="1" y="1535"/>
                  </a:lnTo>
                  <a:lnTo>
                    <a:pt x="1" y="1705"/>
                  </a:lnTo>
                  <a:lnTo>
                    <a:pt x="25" y="1851"/>
                  </a:lnTo>
                  <a:lnTo>
                    <a:pt x="74" y="1997"/>
                  </a:lnTo>
                  <a:lnTo>
                    <a:pt x="122" y="2095"/>
                  </a:lnTo>
                  <a:lnTo>
                    <a:pt x="269" y="2314"/>
                  </a:lnTo>
                  <a:lnTo>
                    <a:pt x="390" y="2484"/>
                  </a:lnTo>
                  <a:lnTo>
                    <a:pt x="390" y="2484"/>
                  </a:lnTo>
                  <a:lnTo>
                    <a:pt x="512" y="2606"/>
                  </a:lnTo>
                  <a:lnTo>
                    <a:pt x="585" y="2728"/>
                  </a:lnTo>
                  <a:lnTo>
                    <a:pt x="658" y="2874"/>
                  </a:lnTo>
                  <a:lnTo>
                    <a:pt x="658" y="3045"/>
                  </a:lnTo>
                  <a:lnTo>
                    <a:pt x="658" y="3045"/>
                  </a:lnTo>
                  <a:lnTo>
                    <a:pt x="658" y="3239"/>
                  </a:lnTo>
                  <a:lnTo>
                    <a:pt x="585" y="3385"/>
                  </a:lnTo>
                  <a:lnTo>
                    <a:pt x="512" y="3507"/>
                  </a:lnTo>
                  <a:lnTo>
                    <a:pt x="390" y="3629"/>
                  </a:lnTo>
                  <a:lnTo>
                    <a:pt x="390" y="3629"/>
                  </a:lnTo>
                  <a:lnTo>
                    <a:pt x="269" y="3800"/>
                  </a:lnTo>
                  <a:lnTo>
                    <a:pt x="122" y="3994"/>
                  </a:lnTo>
                  <a:lnTo>
                    <a:pt x="74" y="4116"/>
                  </a:lnTo>
                  <a:lnTo>
                    <a:pt x="25" y="4262"/>
                  </a:lnTo>
                  <a:lnTo>
                    <a:pt x="1" y="4408"/>
                  </a:lnTo>
                  <a:lnTo>
                    <a:pt x="1" y="4579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71" name="Google Shape;971;p49"/>
          <p:cNvGrpSpPr/>
          <p:nvPr/>
        </p:nvGrpSpPr>
        <p:grpSpPr>
          <a:xfrm>
            <a:off x="3187977" y="4313985"/>
            <a:ext cx="319369" cy="380263"/>
            <a:chOff x="3968275" y="4980625"/>
            <a:chExt cx="379975" cy="452425"/>
          </a:xfrm>
        </p:grpSpPr>
        <p:sp>
          <p:nvSpPr>
            <p:cNvPr id="972" name="Google Shape;972;p49"/>
            <p:cNvSpPr/>
            <p:nvPr/>
          </p:nvSpPr>
          <p:spPr>
            <a:xfrm>
              <a:off x="4168000" y="4980625"/>
              <a:ext cx="85875" cy="102325"/>
            </a:xfrm>
            <a:custGeom>
              <a:avLst/>
              <a:gdLst/>
              <a:ahLst/>
              <a:cxnLst/>
              <a:rect l="l" t="t" r="r" b="b"/>
              <a:pathLst>
                <a:path w="3435" h="4093" fill="none" extrusionOk="0">
                  <a:moveTo>
                    <a:pt x="317" y="1486"/>
                  </a:moveTo>
                  <a:lnTo>
                    <a:pt x="317" y="1486"/>
                  </a:lnTo>
                  <a:lnTo>
                    <a:pt x="487" y="1292"/>
                  </a:lnTo>
                  <a:lnTo>
                    <a:pt x="682" y="1097"/>
                  </a:lnTo>
                  <a:lnTo>
                    <a:pt x="901" y="951"/>
                  </a:lnTo>
                  <a:lnTo>
                    <a:pt x="1145" y="780"/>
                  </a:lnTo>
                  <a:lnTo>
                    <a:pt x="1388" y="658"/>
                  </a:lnTo>
                  <a:lnTo>
                    <a:pt x="1632" y="537"/>
                  </a:lnTo>
                  <a:lnTo>
                    <a:pt x="2143" y="317"/>
                  </a:lnTo>
                  <a:lnTo>
                    <a:pt x="2631" y="171"/>
                  </a:lnTo>
                  <a:lnTo>
                    <a:pt x="3020" y="74"/>
                  </a:lnTo>
                  <a:lnTo>
                    <a:pt x="3386" y="1"/>
                  </a:lnTo>
                  <a:lnTo>
                    <a:pt x="3386" y="1"/>
                  </a:lnTo>
                  <a:lnTo>
                    <a:pt x="3410" y="366"/>
                  </a:lnTo>
                  <a:lnTo>
                    <a:pt x="3434" y="780"/>
                  </a:lnTo>
                  <a:lnTo>
                    <a:pt x="3434" y="1267"/>
                  </a:lnTo>
                  <a:lnTo>
                    <a:pt x="3410" y="1827"/>
                  </a:lnTo>
                  <a:lnTo>
                    <a:pt x="3386" y="2095"/>
                  </a:lnTo>
                  <a:lnTo>
                    <a:pt x="3312" y="2363"/>
                  </a:lnTo>
                  <a:lnTo>
                    <a:pt x="3264" y="2655"/>
                  </a:lnTo>
                  <a:lnTo>
                    <a:pt x="3166" y="2899"/>
                  </a:lnTo>
                  <a:lnTo>
                    <a:pt x="3045" y="3143"/>
                  </a:lnTo>
                  <a:lnTo>
                    <a:pt x="2923" y="3362"/>
                  </a:lnTo>
                  <a:lnTo>
                    <a:pt x="2923" y="3362"/>
                  </a:lnTo>
                  <a:lnTo>
                    <a:pt x="2752" y="3557"/>
                  </a:lnTo>
                  <a:lnTo>
                    <a:pt x="2582" y="3703"/>
                  </a:lnTo>
                  <a:lnTo>
                    <a:pt x="2387" y="3824"/>
                  </a:lnTo>
                  <a:lnTo>
                    <a:pt x="2192" y="3922"/>
                  </a:lnTo>
                  <a:lnTo>
                    <a:pt x="1997" y="3995"/>
                  </a:lnTo>
                  <a:lnTo>
                    <a:pt x="1778" y="4044"/>
                  </a:lnTo>
                  <a:lnTo>
                    <a:pt x="1583" y="4092"/>
                  </a:lnTo>
                  <a:lnTo>
                    <a:pt x="1388" y="4092"/>
                  </a:lnTo>
                  <a:lnTo>
                    <a:pt x="1047" y="4092"/>
                  </a:lnTo>
                  <a:lnTo>
                    <a:pt x="755" y="4044"/>
                  </a:lnTo>
                  <a:lnTo>
                    <a:pt x="487" y="3995"/>
                  </a:lnTo>
                  <a:lnTo>
                    <a:pt x="487" y="3995"/>
                  </a:lnTo>
                  <a:lnTo>
                    <a:pt x="341" y="3751"/>
                  </a:lnTo>
                  <a:lnTo>
                    <a:pt x="219" y="3483"/>
                  </a:lnTo>
                  <a:lnTo>
                    <a:pt x="98" y="3143"/>
                  </a:lnTo>
                  <a:lnTo>
                    <a:pt x="49" y="2972"/>
                  </a:lnTo>
                  <a:lnTo>
                    <a:pt x="25" y="2753"/>
                  </a:lnTo>
                  <a:lnTo>
                    <a:pt x="0" y="2558"/>
                  </a:lnTo>
                  <a:lnTo>
                    <a:pt x="0" y="2339"/>
                  </a:lnTo>
                  <a:lnTo>
                    <a:pt x="25" y="2120"/>
                  </a:lnTo>
                  <a:lnTo>
                    <a:pt x="98" y="1900"/>
                  </a:lnTo>
                  <a:lnTo>
                    <a:pt x="195" y="1706"/>
                  </a:lnTo>
                  <a:lnTo>
                    <a:pt x="317" y="1486"/>
                  </a:lnTo>
                  <a:lnTo>
                    <a:pt x="317" y="1486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3" name="Google Shape;973;p49"/>
            <p:cNvSpPr/>
            <p:nvPr/>
          </p:nvSpPr>
          <p:spPr>
            <a:xfrm>
              <a:off x="3968275" y="5043350"/>
              <a:ext cx="379975" cy="389700"/>
            </a:xfrm>
            <a:custGeom>
              <a:avLst/>
              <a:gdLst/>
              <a:ahLst/>
              <a:cxnLst/>
              <a:rect l="l" t="t" r="r" b="b"/>
              <a:pathLst>
                <a:path w="15199" h="15588" fill="none" extrusionOk="0">
                  <a:moveTo>
                    <a:pt x="7965" y="2679"/>
                  </a:moveTo>
                  <a:lnTo>
                    <a:pt x="7965" y="2679"/>
                  </a:lnTo>
                  <a:lnTo>
                    <a:pt x="7478" y="2655"/>
                  </a:lnTo>
                  <a:lnTo>
                    <a:pt x="6942" y="2606"/>
                  </a:lnTo>
                  <a:lnTo>
                    <a:pt x="5822" y="2509"/>
                  </a:lnTo>
                  <a:lnTo>
                    <a:pt x="5261" y="2484"/>
                  </a:lnTo>
                  <a:lnTo>
                    <a:pt x="4726" y="2509"/>
                  </a:lnTo>
                  <a:lnTo>
                    <a:pt x="4482" y="2533"/>
                  </a:lnTo>
                  <a:lnTo>
                    <a:pt x="4239" y="2582"/>
                  </a:lnTo>
                  <a:lnTo>
                    <a:pt x="4019" y="2655"/>
                  </a:lnTo>
                  <a:lnTo>
                    <a:pt x="3825" y="2728"/>
                  </a:lnTo>
                  <a:lnTo>
                    <a:pt x="3825" y="2728"/>
                  </a:lnTo>
                  <a:lnTo>
                    <a:pt x="3410" y="2947"/>
                  </a:lnTo>
                  <a:lnTo>
                    <a:pt x="2996" y="3166"/>
                  </a:lnTo>
                  <a:lnTo>
                    <a:pt x="2631" y="3434"/>
                  </a:lnTo>
                  <a:lnTo>
                    <a:pt x="2266" y="3702"/>
                  </a:lnTo>
                  <a:lnTo>
                    <a:pt x="1925" y="4019"/>
                  </a:lnTo>
                  <a:lnTo>
                    <a:pt x="1608" y="4335"/>
                  </a:lnTo>
                  <a:lnTo>
                    <a:pt x="1316" y="4676"/>
                  </a:lnTo>
                  <a:lnTo>
                    <a:pt x="1072" y="5042"/>
                  </a:lnTo>
                  <a:lnTo>
                    <a:pt x="829" y="5431"/>
                  </a:lnTo>
                  <a:lnTo>
                    <a:pt x="610" y="5845"/>
                  </a:lnTo>
                  <a:lnTo>
                    <a:pt x="439" y="6284"/>
                  </a:lnTo>
                  <a:lnTo>
                    <a:pt x="293" y="6722"/>
                  </a:lnTo>
                  <a:lnTo>
                    <a:pt x="171" y="7185"/>
                  </a:lnTo>
                  <a:lnTo>
                    <a:pt x="74" y="7672"/>
                  </a:lnTo>
                  <a:lnTo>
                    <a:pt x="25" y="8184"/>
                  </a:lnTo>
                  <a:lnTo>
                    <a:pt x="1" y="8695"/>
                  </a:lnTo>
                  <a:lnTo>
                    <a:pt x="1" y="8695"/>
                  </a:lnTo>
                  <a:lnTo>
                    <a:pt x="25" y="9231"/>
                  </a:lnTo>
                  <a:lnTo>
                    <a:pt x="74" y="9767"/>
                  </a:lnTo>
                  <a:lnTo>
                    <a:pt x="171" y="10278"/>
                  </a:lnTo>
                  <a:lnTo>
                    <a:pt x="293" y="10765"/>
                  </a:lnTo>
                  <a:lnTo>
                    <a:pt x="464" y="11277"/>
                  </a:lnTo>
                  <a:lnTo>
                    <a:pt x="658" y="11739"/>
                  </a:lnTo>
                  <a:lnTo>
                    <a:pt x="878" y="12202"/>
                  </a:lnTo>
                  <a:lnTo>
                    <a:pt x="1121" y="12641"/>
                  </a:lnTo>
                  <a:lnTo>
                    <a:pt x="1389" y="13055"/>
                  </a:lnTo>
                  <a:lnTo>
                    <a:pt x="1706" y="13469"/>
                  </a:lnTo>
                  <a:lnTo>
                    <a:pt x="2022" y="13834"/>
                  </a:lnTo>
                  <a:lnTo>
                    <a:pt x="2388" y="14199"/>
                  </a:lnTo>
                  <a:lnTo>
                    <a:pt x="2753" y="14540"/>
                  </a:lnTo>
                  <a:lnTo>
                    <a:pt x="3143" y="14832"/>
                  </a:lnTo>
                  <a:lnTo>
                    <a:pt x="3581" y="15125"/>
                  </a:lnTo>
                  <a:lnTo>
                    <a:pt x="4019" y="15368"/>
                  </a:lnTo>
                  <a:lnTo>
                    <a:pt x="4019" y="15368"/>
                  </a:lnTo>
                  <a:lnTo>
                    <a:pt x="4214" y="15466"/>
                  </a:lnTo>
                  <a:lnTo>
                    <a:pt x="4409" y="15539"/>
                  </a:lnTo>
                  <a:lnTo>
                    <a:pt x="4628" y="15587"/>
                  </a:lnTo>
                  <a:lnTo>
                    <a:pt x="4847" y="15587"/>
                  </a:lnTo>
                  <a:lnTo>
                    <a:pt x="5042" y="15587"/>
                  </a:lnTo>
                  <a:lnTo>
                    <a:pt x="5261" y="15587"/>
                  </a:lnTo>
                  <a:lnTo>
                    <a:pt x="5724" y="15514"/>
                  </a:lnTo>
                  <a:lnTo>
                    <a:pt x="6650" y="15320"/>
                  </a:lnTo>
                  <a:lnTo>
                    <a:pt x="7112" y="15246"/>
                  </a:lnTo>
                  <a:lnTo>
                    <a:pt x="7356" y="15222"/>
                  </a:lnTo>
                  <a:lnTo>
                    <a:pt x="7600" y="15222"/>
                  </a:lnTo>
                  <a:lnTo>
                    <a:pt x="7600" y="15222"/>
                  </a:lnTo>
                  <a:lnTo>
                    <a:pt x="7843" y="15222"/>
                  </a:lnTo>
                  <a:lnTo>
                    <a:pt x="8087" y="15246"/>
                  </a:lnTo>
                  <a:lnTo>
                    <a:pt x="8574" y="15320"/>
                  </a:lnTo>
                  <a:lnTo>
                    <a:pt x="9524" y="15514"/>
                  </a:lnTo>
                  <a:lnTo>
                    <a:pt x="9962" y="15563"/>
                  </a:lnTo>
                  <a:lnTo>
                    <a:pt x="10181" y="15587"/>
                  </a:lnTo>
                  <a:lnTo>
                    <a:pt x="10400" y="15587"/>
                  </a:lnTo>
                  <a:lnTo>
                    <a:pt x="10620" y="15563"/>
                  </a:lnTo>
                  <a:lnTo>
                    <a:pt x="10839" y="15514"/>
                  </a:lnTo>
                  <a:lnTo>
                    <a:pt x="11034" y="15441"/>
                  </a:lnTo>
                  <a:lnTo>
                    <a:pt x="11253" y="15344"/>
                  </a:lnTo>
                  <a:lnTo>
                    <a:pt x="11253" y="15344"/>
                  </a:lnTo>
                  <a:lnTo>
                    <a:pt x="11691" y="15100"/>
                  </a:lnTo>
                  <a:lnTo>
                    <a:pt x="12081" y="14808"/>
                  </a:lnTo>
                  <a:lnTo>
                    <a:pt x="12495" y="14491"/>
                  </a:lnTo>
                  <a:lnTo>
                    <a:pt x="12860" y="14175"/>
                  </a:lnTo>
                  <a:lnTo>
                    <a:pt x="13201" y="13810"/>
                  </a:lnTo>
                  <a:lnTo>
                    <a:pt x="13518" y="13420"/>
                  </a:lnTo>
                  <a:lnTo>
                    <a:pt x="13834" y="13030"/>
                  </a:lnTo>
                  <a:lnTo>
                    <a:pt x="14102" y="12616"/>
                  </a:lnTo>
                  <a:lnTo>
                    <a:pt x="14346" y="12178"/>
                  </a:lnTo>
                  <a:lnTo>
                    <a:pt x="14565" y="11715"/>
                  </a:lnTo>
                  <a:lnTo>
                    <a:pt x="14760" y="11252"/>
                  </a:lnTo>
                  <a:lnTo>
                    <a:pt x="14906" y="10765"/>
                  </a:lnTo>
                  <a:lnTo>
                    <a:pt x="15028" y="10254"/>
                  </a:lnTo>
                  <a:lnTo>
                    <a:pt x="15125" y="9742"/>
                  </a:lnTo>
                  <a:lnTo>
                    <a:pt x="15174" y="9231"/>
                  </a:lnTo>
                  <a:lnTo>
                    <a:pt x="15198" y="8695"/>
                  </a:lnTo>
                  <a:lnTo>
                    <a:pt x="15198" y="8695"/>
                  </a:lnTo>
                  <a:lnTo>
                    <a:pt x="15174" y="8159"/>
                  </a:lnTo>
                  <a:lnTo>
                    <a:pt x="15125" y="7648"/>
                  </a:lnTo>
                  <a:lnTo>
                    <a:pt x="15028" y="7161"/>
                  </a:lnTo>
                  <a:lnTo>
                    <a:pt x="14906" y="6674"/>
                  </a:lnTo>
                  <a:lnTo>
                    <a:pt x="14736" y="6235"/>
                  </a:lnTo>
                  <a:lnTo>
                    <a:pt x="14565" y="5797"/>
                  </a:lnTo>
                  <a:lnTo>
                    <a:pt x="14346" y="5383"/>
                  </a:lnTo>
                  <a:lnTo>
                    <a:pt x="14102" y="4993"/>
                  </a:lnTo>
                  <a:lnTo>
                    <a:pt x="13810" y="4603"/>
                  </a:lnTo>
                  <a:lnTo>
                    <a:pt x="13518" y="4262"/>
                  </a:lnTo>
                  <a:lnTo>
                    <a:pt x="13177" y="3946"/>
                  </a:lnTo>
                  <a:lnTo>
                    <a:pt x="12836" y="3629"/>
                  </a:lnTo>
                  <a:lnTo>
                    <a:pt x="12471" y="3361"/>
                  </a:lnTo>
                  <a:lnTo>
                    <a:pt x="12056" y="3093"/>
                  </a:lnTo>
                  <a:lnTo>
                    <a:pt x="11642" y="2850"/>
                  </a:lnTo>
                  <a:lnTo>
                    <a:pt x="11228" y="2655"/>
                  </a:lnTo>
                  <a:lnTo>
                    <a:pt x="11228" y="2655"/>
                  </a:lnTo>
                  <a:lnTo>
                    <a:pt x="11034" y="2582"/>
                  </a:lnTo>
                  <a:lnTo>
                    <a:pt x="10863" y="2533"/>
                  </a:lnTo>
                  <a:lnTo>
                    <a:pt x="10668" y="2509"/>
                  </a:lnTo>
                  <a:lnTo>
                    <a:pt x="10498" y="2484"/>
                  </a:lnTo>
                  <a:lnTo>
                    <a:pt x="10084" y="2484"/>
                  </a:lnTo>
                  <a:lnTo>
                    <a:pt x="9670" y="2509"/>
                  </a:lnTo>
                  <a:lnTo>
                    <a:pt x="8817" y="2606"/>
                  </a:lnTo>
                  <a:lnTo>
                    <a:pt x="8403" y="2655"/>
                  </a:lnTo>
                  <a:lnTo>
                    <a:pt x="7965" y="2679"/>
                  </a:lnTo>
                  <a:lnTo>
                    <a:pt x="7965" y="2679"/>
                  </a:lnTo>
                  <a:lnTo>
                    <a:pt x="6357" y="0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4" name="Google Shape;974;p49"/>
            <p:cNvSpPr/>
            <p:nvPr/>
          </p:nvSpPr>
          <p:spPr>
            <a:xfrm>
              <a:off x="4031000" y="5150500"/>
              <a:ext cx="54200" cy="61525"/>
            </a:xfrm>
            <a:custGeom>
              <a:avLst/>
              <a:gdLst/>
              <a:ahLst/>
              <a:cxnLst/>
              <a:rect l="l" t="t" r="r" b="b"/>
              <a:pathLst>
                <a:path w="2168" h="2461" fill="none" extrusionOk="0">
                  <a:moveTo>
                    <a:pt x="2168" y="1"/>
                  </a:moveTo>
                  <a:lnTo>
                    <a:pt x="2168" y="1"/>
                  </a:lnTo>
                  <a:lnTo>
                    <a:pt x="1900" y="49"/>
                  </a:lnTo>
                  <a:lnTo>
                    <a:pt x="1656" y="123"/>
                  </a:lnTo>
                  <a:lnTo>
                    <a:pt x="1437" y="220"/>
                  </a:lnTo>
                  <a:lnTo>
                    <a:pt x="1218" y="342"/>
                  </a:lnTo>
                  <a:lnTo>
                    <a:pt x="1048" y="488"/>
                  </a:lnTo>
                  <a:lnTo>
                    <a:pt x="877" y="634"/>
                  </a:lnTo>
                  <a:lnTo>
                    <a:pt x="731" y="780"/>
                  </a:lnTo>
                  <a:lnTo>
                    <a:pt x="585" y="951"/>
                  </a:lnTo>
                  <a:lnTo>
                    <a:pt x="487" y="1121"/>
                  </a:lnTo>
                  <a:lnTo>
                    <a:pt x="366" y="1316"/>
                  </a:lnTo>
                  <a:lnTo>
                    <a:pt x="220" y="1681"/>
                  </a:lnTo>
                  <a:lnTo>
                    <a:pt x="98" y="2071"/>
                  </a:lnTo>
                  <a:lnTo>
                    <a:pt x="0" y="2461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75" name="Google Shape;975;p49"/>
          <p:cNvGrpSpPr/>
          <p:nvPr/>
        </p:nvGrpSpPr>
        <p:grpSpPr>
          <a:xfrm>
            <a:off x="4843510" y="4398938"/>
            <a:ext cx="404323" cy="220085"/>
            <a:chOff x="5937975" y="5081700"/>
            <a:chExt cx="481050" cy="261850"/>
          </a:xfrm>
        </p:grpSpPr>
        <p:sp>
          <p:nvSpPr>
            <p:cNvPr id="976" name="Google Shape;976;p49"/>
            <p:cNvSpPr/>
            <p:nvPr/>
          </p:nvSpPr>
          <p:spPr>
            <a:xfrm>
              <a:off x="6104200" y="5081700"/>
              <a:ext cx="314825" cy="215575"/>
            </a:xfrm>
            <a:custGeom>
              <a:avLst/>
              <a:gdLst/>
              <a:ahLst/>
              <a:cxnLst/>
              <a:rect l="l" t="t" r="r" b="b"/>
              <a:pathLst>
                <a:path w="12593" h="8623" fill="none" extrusionOk="0">
                  <a:moveTo>
                    <a:pt x="5481" y="8622"/>
                  </a:moveTo>
                  <a:lnTo>
                    <a:pt x="5481" y="8622"/>
                  </a:lnTo>
                  <a:lnTo>
                    <a:pt x="6017" y="8574"/>
                  </a:lnTo>
                  <a:lnTo>
                    <a:pt x="6382" y="8525"/>
                  </a:lnTo>
                  <a:lnTo>
                    <a:pt x="6796" y="8452"/>
                  </a:lnTo>
                  <a:lnTo>
                    <a:pt x="7234" y="8354"/>
                  </a:lnTo>
                  <a:lnTo>
                    <a:pt x="7697" y="8257"/>
                  </a:lnTo>
                  <a:lnTo>
                    <a:pt x="8184" y="8086"/>
                  </a:lnTo>
                  <a:lnTo>
                    <a:pt x="8671" y="7892"/>
                  </a:lnTo>
                  <a:lnTo>
                    <a:pt x="9134" y="7648"/>
                  </a:lnTo>
                  <a:lnTo>
                    <a:pt x="9353" y="7526"/>
                  </a:lnTo>
                  <a:lnTo>
                    <a:pt x="9597" y="7356"/>
                  </a:lnTo>
                  <a:lnTo>
                    <a:pt x="9792" y="7185"/>
                  </a:lnTo>
                  <a:lnTo>
                    <a:pt x="9986" y="7015"/>
                  </a:lnTo>
                  <a:lnTo>
                    <a:pt x="10181" y="6820"/>
                  </a:lnTo>
                  <a:lnTo>
                    <a:pt x="10376" y="6601"/>
                  </a:lnTo>
                  <a:lnTo>
                    <a:pt x="10522" y="6357"/>
                  </a:lnTo>
                  <a:lnTo>
                    <a:pt x="10668" y="6114"/>
                  </a:lnTo>
                  <a:lnTo>
                    <a:pt x="10814" y="5846"/>
                  </a:lnTo>
                  <a:lnTo>
                    <a:pt x="10912" y="5554"/>
                  </a:lnTo>
                  <a:lnTo>
                    <a:pt x="11009" y="5261"/>
                  </a:lnTo>
                  <a:lnTo>
                    <a:pt x="11082" y="4945"/>
                  </a:lnTo>
                  <a:lnTo>
                    <a:pt x="11131" y="4579"/>
                  </a:lnTo>
                  <a:lnTo>
                    <a:pt x="11155" y="4214"/>
                  </a:lnTo>
                  <a:lnTo>
                    <a:pt x="11155" y="4214"/>
                  </a:lnTo>
                  <a:lnTo>
                    <a:pt x="11155" y="3873"/>
                  </a:lnTo>
                  <a:lnTo>
                    <a:pt x="11131" y="3435"/>
                  </a:lnTo>
                  <a:lnTo>
                    <a:pt x="11131" y="2972"/>
                  </a:lnTo>
                  <a:lnTo>
                    <a:pt x="11131" y="2753"/>
                  </a:lnTo>
                  <a:lnTo>
                    <a:pt x="11180" y="2582"/>
                  </a:lnTo>
                  <a:lnTo>
                    <a:pt x="12032" y="2607"/>
                  </a:lnTo>
                  <a:lnTo>
                    <a:pt x="11594" y="2120"/>
                  </a:lnTo>
                  <a:lnTo>
                    <a:pt x="11594" y="2120"/>
                  </a:lnTo>
                  <a:lnTo>
                    <a:pt x="11764" y="2046"/>
                  </a:lnTo>
                  <a:lnTo>
                    <a:pt x="11935" y="1973"/>
                  </a:lnTo>
                  <a:lnTo>
                    <a:pt x="12300" y="1827"/>
                  </a:lnTo>
                  <a:lnTo>
                    <a:pt x="12568" y="1730"/>
                  </a:lnTo>
                  <a:lnTo>
                    <a:pt x="12592" y="1681"/>
                  </a:lnTo>
                  <a:lnTo>
                    <a:pt x="12592" y="1657"/>
                  </a:lnTo>
                  <a:lnTo>
                    <a:pt x="12568" y="1632"/>
                  </a:lnTo>
                  <a:lnTo>
                    <a:pt x="12568" y="1632"/>
                  </a:lnTo>
                  <a:lnTo>
                    <a:pt x="12203" y="1511"/>
                  </a:lnTo>
                  <a:lnTo>
                    <a:pt x="11789" y="1389"/>
                  </a:lnTo>
                  <a:lnTo>
                    <a:pt x="11302" y="1267"/>
                  </a:lnTo>
                  <a:lnTo>
                    <a:pt x="11302" y="1267"/>
                  </a:lnTo>
                  <a:lnTo>
                    <a:pt x="11082" y="1024"/>
                  </a:lnTo>
                  <a:lnTo>
                    <a:pt x="10863" y="780"/>
                  </a:lnTo>
                  <a:lnTo>
                    <a:pt x="10547" y="512"/>
                  </a:lnTo>
                  <a:lnTo>
                    <a:pt x="10352" y="390"/>
                  </a:lnTo>
                  <a:lnTo>
                    <a:pt x="10157" y="269"/>
                  </a:lnTo>
                  <a:lnTo>
                    <a:pt x="9938" y="171"/>
                  </a:lnTo>
                  <a:lnTo>
                    <a:pt x="9719" y="98"/>
                  </a:lnTo>
                  <a:lnTo>
                    <a:pt x="9475" y="25"/>
                  </a:lnTo>
                  <a:lnTo>
                    <a:pt x="9231" y="1"/>
                  </a:lnTo>
                  <a:lnTo>
                    <a:pt x="8964" y="25"/>
                  </a:lnTo>
                  <a:lnTo>
                    <a:pt x="8696" y="74"/>
                  </a:lnTo>
                  <a:lnTo>
                    <a:pt x="8696" y="74"/>
                  </a:lnTo>
                  <a:lnTo>
                    <a:pt x="8501" y="122"/>
                  </a:lnTo>
                  <a:lnTo>
                    <a:pt x="8306" y="171"/>
                  </a:lnTo>
                  <a:lnTo>
                    <a:pt x="8111" y="269"/>
                  </a:lnTo>
                  <a:lnTo>
                    <a:pt x="7916" y="366"/>
                  </a:lnTo>
                  <a:lnTo>
                    <a:pt x="7746" y="488"/>
                  </a:lnTo>
                  <a:lnTo>
                    <a:pt x="7575" y="610"/>
                  </a:lnTo>
                  <a:lnTo>
                    <a:pt x="7405" y="756"/>
                  </a:lnTo>
                  <a:lnTo>
                    <a:pt x="7283" y="926"/>
                  </a:lnTo>
                  <a:lnTo>
                    <a:pt x="7137" y="1097"/>
                  </a:lnTo>
                  <a:lnTo>
                    <a:pt x="7039" y="1267"/>
                  </a:lnTo>
                  <a:lnTo>
                    <a:pt x="6942" y="1462"/>
                  </a:lnTo>
                  <a:lnTo>
                    <a:pt x="6845" y="1657"/>
                  </a:lnTo>
                  <a:lnTo>
                    <a:pt x="6796" y="1876"/>
                  </a:lnTo>
                  <a:lnTo>
                    <a:pt x="6747" y="2095"/>
                  </a:lnTo>
                  <a:lnTo>
                    <a:pt x="6723" y="2339"/>
                  </a:lnTo>
                  <a:lnTo>
                    <a:pt x="6723" y="2558"/>
                  </a:lnTo>
                  <a:lnTo>
                    <a:pt x="1" y="4360"/>
                  </a:lnTo>
                  <a:lnTo>
                    <a:pt x="1" y="4360"/>
                  </a:lnTo>
                  <a:lnTo>
                    <a:pt x="318" y="4579"/>
                  </a:lnTo>
                  <a:lnTo>
                    <a:pt x="634" y="4799"/>
                  </a:lnTo>
                  <a:lnTo>
                    <a:pt x="951" y="5018"/>
                  </a:lnTo>
                  <a:lnTo>
                    <a:pt x="1267" y="5188"/>
                  </a:lnTo>
                  <a:lnTo>
                    <a:pt x="1608" y="5359"/>
                  </a:lnTo>
                  <a:lnTo>
                    <a:pt x="1925" y="5481"/>
                  </a:lnTo>
                  <a:lnTo>
                    <a:pt x="2266" y="5602"/>
                  </a:lnTo>
                  <a:lnTo>
                    <a:pt x="2583" y="5724"/>
                  </a:lnTo>
                  <a:lnTo>
                    <a:pt x="2923" y="5797"/>
                  </a:lnTo>
                  <a:lnTo>
                    <a:pt x="3264" y="5846"/>
                  </a:lnTo>
                  <a:lnTo>
                    <a:pt x="3581" y="5895"/>
                  </a:lnTo>
                  <a:lnTo>
                    <a:pt x="3922" y="5919"/>
                  </a:lnTo>
                  <a:lnTo>
                    <a:pt x="4263" y="5919"/>
                  </a:lnTo>
                  <a:lnTo>
                    <a:pt x="4604" y="5895"/>
                  </a:lnTo>
                  <a:lnTo>
                    <a:pt x="4945" y="5846"/>
                  </a:lnTo>
                  <a:lnTo>
                    <a:pt x="5286" y="5797"/>
                  </a:lnTo>
                  <a:lnTo>
                    <a:pt x="5286" y="5797"/>
                  </a:lnTo>
                  <a:lnTo>
                    <a:pt x="5603" y="5700"/>
                  </a:lnTo>
                  <a:lnTo>
                    <a:pt x="5919" y="5627"/>
                  </a:lnTo>
                  <a:lnTo>
                    <a:pt x="6455" y="5407"/>
                  </a:lnTo>
                  <a:lnTo>
                    <a:pt x="6942" y="5188"/>
                  </a:lnTo>
                  <a:lnTo>
                    <a:pt x="7356" y="4969"/>
                  </a:lnTo>
                  <a:lnTo>
                    <a:pt x="7697" y="4750"/>
                  </a:lnTo>
                  <a:lnTo>
                    <a:pt x="7941" y="4579"/>
                  </a:lnTo>
                  <a:lnTo>
                    <a:pt x="8160" y="4409"/>
                  </a:lnTo>
                  <a:lnTo>
                    <a:pt x="8160" y="4409"/>
                  </a:lnTo>
                  <a:lnTo>
                    <a:pt x="8233" y="4360"/>
                  </a:lnTo>
                  <a:lnTo>
                    <a:pt x="8330" y="4336"/>
                  </a:lnTo>
                  <a:lnTo>
                    <a:pt x="8428" y="4360"/>
                  </a:lnTo>
                  <a:lnTo>
                    <a:pt x="8501" y="4409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7" name="Google Shape;977;p49"/>
            <p:cNvSpPr/>
            <p:nvPr/>
          </p:nvSpPr>
          <p:spPr>
            <a:xfrm>
              <a:off x="5937975" y="5210175"/>
              <a:ext cx="333700" cy="133375"/>
            </a:xfrm>
            <a:custGeom>
              <a:avLst/>
              <a:gdLst/>
              <a:ahLst/>
              <a:cxnLst/>
              <a:rect l="l" t="t" r="r" b="b"/>
              <a:pathLst>
                <a:path w="13348" h="5335" fill="none" extrusionOk="0">
                  <a:moveTo>
                    <a:pt x="7819" y="1"/>
                  </a:moveTo>
                  <a:lnTo>
                    <a:pt x="318" y="2533"/>
                  </a:lnTo>
                  <a:lnTo>
                    <a:pt x="318" y="2533"/>
                  </a:lnTo>
                  <a:lnTo>
                    <a:pt x="245" y="2582"/>
                  </a:lnTo>
                  <a:lnTo>
                    <a:pt x="147" y="2631"/>
                  </a:lnTo>
                  <a:lnTo>
                    <a:pt x="98" y="2704"/>
                  </a:lnTo>
                  <a:lnTo>
                    <a:pt x="50" y="2777"/>
                  </a:lnTo>
                  <a:lnTo>
                    <a:pt x="1" y="2874"/>
                  </a:lnTo>
                  <a:lnTo>
                    <a:pt x="1" y="2972"/>
                  </a:lnTo>
                  <a:lnTo>
                    <a:pt x="1" y="3045"/>
                  </a:lnTo>
                  <a:lnTo>
                    <a:pt x="25" y="3142"/>
                  </a:lnTo>
                  <a:lnTo>
                    <a:pt x="25" y="3142"/>
                  </a:lnTo>
                  <a:lnTo>
                    <a:pt x="98" y="3288"/>
                  </a:lnTo>
                  <a:lnTo>
                    <a:pt x="196" y="3386"/>
                  </a:lnTo>
                  <a:lnTo>
                    <a:pt x="318" y="3459"/>
                  </a:lnTo>
                  <a:lnTo>
                    <a:pt x="488" y="3483"/>
                  </a:lnTo>
                  <a:lnTo>
                    <a:pt x="488" y="3483"/>
                  </a:lnTo>
                  <a:lnTo>
                    <a:pt x="610" y="3459"/>
                  </a:lnTo>
                  <a:lnTo>
                    <a:pt x="269" y="3629"/>
                  </a:lnTo>
                  <a:lnTo>
                    <a:pt x="269" y="3629"/>
                  </a:lnTo>
                  <a:lnTo>
                    <a:pt x="171" y="3678"/>
                  </a:lnTo>
                  <a:lnTo>
                    <a:pt x="123" y="3751"/>
                  </a:lnTo>
                  <a:lnTo>
                    <a:pt x="50" y="3824"/>
                  </a:lnTo>
                  <a:lnTo>
                    <a:pt x="25" y="3922"/>
                  </a:lnTo>
                  <a:lnTo>
                    <a:pt x="1" y="3995"/>
                  </a:lnTo>
                  <a:lnTo>
                    <a:pt x="1" y="4092"/>
                  </a:lnTo>
                  <a:lnTo>
                    <a:pt x="1" y="4190"/>
                  </a:lnTo>
                  <a:lnTo>
                    <a:pt x="50" y="4287"/>
                  </a:lnTo>
                  <a:lnTo>
                    <a:pt x="50" y="4287"/>
                  </a:lnTo>
                  <a:lnTo>
                    <a:pt x="123" y="4409"/>
                  </a:lnTo>
                  <a:lnTo>
                    <a:pt x="220" y="4482"/>
                  </a:lnTo>
                  <a:lnTo>
                    <a:pt x="342" y="4531"/>
                  </a:lnTo>
                  <a:lnTo>
                    <a:pt x="488" y="4555"/>
                  </a:lnTo>
                  <a:lnTo>
                    <a:pt x="488" y="4555"/>
                  </a:lnTo>
                  <a:lnTo>
                    <a:pt x="586" y="4555"/>
                  </a:lnTo>
                  <a:lnTo>
                    <a:pt x="683" y="4506"/>
                  </a:lnTo>
                  <a:lnTo>
                    <a:pt x="853" y="4433"/>
                  </a:lnTo>
                  <a:lnTo>
                    <a:pt x="853" y="4433"/>
                  </a:lnTo>
                  <a:lnTo>
                    <a:pt x="780" y="4555"/>
                  </a:lnTo>
                  <a:lnTo>
                    <a:pt x="756" y="4701"/>
                  </a:lnTo>
                  <a:lnTo>
                    <a:pt x="780" y="4847"/>
                  </a:lnTo>
                  <a:lnTo>
                    <a:pt x="829" y="4993"/>
                  </a:lnTo>
                  <a:lnTo>
                    <a:pt x="829" y="4993"/>
                  </a:lnTo>
                  <a:lnTo>
                    <a:pt x="926" y="5091"/>
                  </a:lnTo>
                  <a:lnTo>
                    <a:pt x="1024" y="5139"/>
                  </a:lnTo>
                  <a:lnTo>
                    <a:pt x="1121" y="5188"/>
                  </a:lnTo>
                  <a:lnTo>
                    <a:pt x="1243" y="5212"/>
                  </a:lnTo>
                  <a:lnTo>
                    <a:pt x="1243" y="5212"/>
                  </a:lnTo>
                  <a:lnTo>
                    <a:pt x="1389" y="5188"/>
                  </a:lnTo>
                  <a:lnTo>
                    <a:pt x="1511" y="5115"/>
                  </a:lnTo>
                  <a:lnTo>
                    <a:pt x="6065" y="2144"/>
                  </a:lnTo>
                  <a:lnTo>
                    <a:pt x="6065" y="2144"/>
                  </a:lnTo>
                  <a:lnTo>
                    <a:pt x="6528" y="2363"/>
                  </a:lnTo>
                  <a:lnTo>
                    <a:pt x="7088" y="2582"/>
                  </a:lnTo>
                  <a:lnTo>
                    <a:pt x="7770" y="2826"/>
                  </a:lnTo>
                  <a:lnTo>
                    <a:pt x="8501" y="3045"/>
                  </a:lnTo>
                  <a:lnTo>
                    <a:pt x="9280" y="3240"/>
                  </a:lnTo>
                  <a:lnTo>
                    <a:pt x="10060" y="3386"/>
                  </a:lnTo>
                  <a:lnTo>
                    <a:pt x="10425" y="3435"/>
                  </a:lnTo>
                  <a:lnTo>
                    <a:pt x="10790" y="3483"/>
                  </a:lnTo>
                  <a:lnTo>
                    <a:pt x="11156" y="3483"/>
                  </a:lnTo>
                  <a:lnTo>
                    <a:pt x="11497" y="3483"/>
                  </a:lnTo>
                  <a:lnTo>
                    <a:pt x="12178" y="5188"/>
                  </a:lnTo>
                  <a:lnTo>
                    <a:pt x="12178" y="5188"/>
                  </a:lnTo>
                  <a:lnTo>
                    <a:pt x="12227" y="5237"/>
                  </a:lnTo>
                  <a:lnTo>
                    <a:pt x="12276" y="5286"/>
                  </a:lnTo>
                  <a:lnTo>
                    <a:pt x="12349" y="5310"/>
                  </a:lnTo>
                  <a:lnTo>
                    <a:pt x="12422" y="5334"/>
                  </a:lnTo>
                  <a:lnTo>
                    <a:pt x="13347" y="5334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8" name="Google Shape;978;p49"/>
            <p:cNvSpPr/>
            <p:nvPr/>
          </p:nvSpPr>
          <p:spPr>
            <a:xfrm>
              <a:off x="6352025" y="5109100"/>
              <a:ext cx="19500" cy="18900"/>
            </a:xfrm>
            <a:custGeom>
              <a:avLst/>
              <a:gdLst/>
              <a:ahLst/>
              <a:cxnLst/>
              <a:rect l="l" t="t" r="r" b="b"/>
              <a:pathLst>
                <a:path w="780" h="756" extrusionOk="0">
                  <a:moveTo>
                    <a:pt x="317" y="1"/>
                  </a:moveTo>
                  <a:lnTo>
                    <a:pt x="244" y="25"/>
                  </a:lnTo>
                  <a:lnTo>
                    <a:pt x="122" y="98"/>
                  </a:lnTo>
                  <a:lnTo>
                    <a:pt x="49" y="220"/>
                  </a:lnTo>
                  <a:lnTo>
                    <a:pt x="25" y="293"/>
                  </a:lnTo>
                  <a:lnTo>
                    <a:pt x="0" y="390"/>
                  </a:lnTo>
                  <a:lnTo>
                    <a:pt x="25" y="463"/>
                  </a:lnTo>
                  <a:lnTo>
                    <a:pt x="49" y="536"/>
                  </a:lnTo>
                  <a:lnTo>
                    <a:pt x="122" y="658"/>
                  </a:lnTo>
                  <a:lnTo>
                    <a:pt x="244" y="731"/>
                  </a:lnTo>
                  <a:lnTo>
                    <a:pt x="317" y="756"/>
                  </a:lnTo>
                  <a:lnTo>
                    <a:pt x="463" y="756"/>
                  </a:lnTo>
                  <a:lnTo>
                    <a:pt x="536" y="731"/>
                  </a:lnTo>
                  <a:lnTo>
                    <a:pt x="658" y="658"/>
                  </a:lnTo>
                  <a:lnTo>
                    <a:pt x="755" y="536"/>
                  </a:lnTo>
                  <a:lnTo>
                    <a:pt x="780" y="463"/>
                  </a:lnTo>
                  <a:lnTo>
                    <a:pt x="780" y="390"/>
                  </a:lnTo>
                  <a:lnTo>
                    <a:pt x="780" y="293"/>
                  </a:lnTo>
                  <a:lnTo>
                    <a:pt x="755" y="220"/>
                  </a:lnTo>
                  <a:lnTo>
                    <a:pt x="658" y="98"/>
                  </a:lnTo>
                  <a:lnTo>
                    <a:pt x="536" y="25"/>
                  </a:lnTo>
                  <a:lnTo>
                    <a:pt x="463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79" name="Google Shape;979;p49"/>
          <p:cNvGrpSpPr/>
          <p:nvPr/>
        </p:nvGrpSpPr>
        <p:grpSpPr>
          <a:xfrm>
            <a:off x="5461718" y="4356472"/>
            <a:ext cx="290183" cy="333678"/>
            <a:chOff x="6673500" y="5031175"/>
            <a:chExt cx="345250" cy="397000"/>
          </a:xfrm>
        </p:grpSpPr>
        <p:sp>
          <p:nvSpPr>
            <p:cNvPr id="980" name="Google Shape;980;p49"/>
            <p:cNvSpPr/>
            <p:nvPr/>
          </p:nvSpPr>
          <p:spPr>
            <a:xfrm>
              <a:off x="6731950" y="5031175"/>
              <a:ext cx="105375" cy="147375"/>
            </a:xfrm>
            <a:custGeom>
              <a:avLst/>
              <a:gdLst/>
              <a:ahLst/>
              <a:cxnLst/>
              <a:rect l="l" t="t" r="r" b="b"/>
              <a:pathLst>
                <a:path w="4215" h="5895" fill="none" extrusionOk="0">
                  <a:moveTo>
                    <a:pt x="2436" y="5894"/>
                  </a:moveTo>
                  <a:lnTo>
                    <a:pt x="2436" y="5894"/>
                  </a:lnTo>
                  <a:lnTo>
                    <a:pt x="2656" y="5845"/>
                  </a:lnTo>
                  <a:lnTo>
                    <a:pt x="2850" y="5772"/>
                  </a:lnTo>
                  <a:lnTo>
                    <a:pt x="3045" y="5699"/>
                  </a:lnTo>
                  <a:lnTo>
                    <a:pt x="3216" y="5577"/>
                  </a:lnTo>
                  <a:lnTo>
                    <a:pt x="3386" y="5456"/>
                  </a:lnTo>
                  <a:lnTo>
                    <a:pt x="3532" y="5285"/>
                  </a:lnTo>
                  <a:lnTo>
                    <a:pt x="3678" y="5115"/>
                  </a:lnTo>
                  <a:lnTo>
                    <a:pt x="3800" y="4920"/>
                  </a:lnTo>
                  <a:lnTo>
                    <a:pt x="3922" y="4725"/>
                  </a:lnTo>
                  <a:lnTo>
                    <a:pt x="4019" y="4506"/>
                  </a:lnTo>
                  <a:lnTo>
                    <a:pt x="4092" y="4262"/>
                  </a:lnTo>
                  <a:lnTo>
                    <a:pt x="4141" y="4019"/>
                  </a:lnTo>
                  <a:lnTo>
                    <a:pt x="4190" y="3775"/>
                  </a:lnTo>
                  <a:lnTo>
                    <a:pt x="4214" y="3507"/>
                  </a:lnTo>
                  <a:lnTo>
                    <a:pt x="4190" y="3239"/>
                  </a:lnTo>
                  <a:lnTo>
                    <a:pt x="4166" y="2971"/>
                  </a:lnTo>
                  <a:lnTo>
                    <a:pt x="4166" y="2971"/>
                  </a:lnTo>
                  <a:lnTo>
                    <a:pt x="4044" y="1876"/>
                  </a:lnTo>
                  <a:lnTo>
                    <a:pt x="3946" y="1364"/>
                  </a:lnTo>
                  <a:lnTo>
                    <a:pt x="3825" y="901"/>
                  </a:lnTo>
                  <a:lnTo>
                    <a:pt x="3727" y="682"/>
                  </a:lnTo>
                  <a:lnTo>
                    <a:pt x="3654" y="512"/>
                  </a:lnTo>
                  <a:lnTo>
                    <a:pt x="3532" y="341"/>
                  </a:lnTo>
                  <a:lnTo>
                    <a:pt x="3411" y="219"/>
                  </a:lnTo>
                  <a:lnTo>
                    <a:pt x="3264" y="122"/>
                  </a:lnTo>
                  <a:lnTo>
                    <a:pt x="3118" y="49"/>
                  </a:lnTo>
                  <a:lnTo>
                    <a:pt x="2923" y="0"/>
                  </a:lnTo>
                  <a:lnTo>
                    <a:pt x="2729" y="25"/>
                  </a:lnTo>
                  <a:lnTo>
                    <a:pt x="2729" y="25"/>
                  </a:lnTo>
                  <a:lnTo>
                    <a:pt x="2509" y="73"/>
                  </a:lnTo>
                  <a:lnTo>
                    <a:pt x="2266" y="146"/>
                  </a:lnTo>
                  <a:lnTo>
                    <a:pt x="2022" y="268"/>
                  </a:lnTo>
                  <a:lnTo>
                    <a:pt x="1779" y="414"/>
                  </a:lnTo>
                  <a:lnTo>
                    <a:pt x="1535" y="609"/>
                  </a:lnTo>
                  <a:lnTo>
                    <a:pt x="1316" y="804"/>
                  </a:lnTo>
                  <a:lnTo>
                    <a:pt x="1072" y="1023"/>
                  </a:lnTo>
                  <a:lnTo>
                    <a:pt x="853" y="1267"/>
                  </a:lnTo>
                  <a:lnTo>
                    <a:pt x="658" y="1535"/>
                  </a:lnTo>
                  <a:lnTo>
                    <a:pt x="488" y="1802"/>
                  </a:lnTo>
                  <a:lnTo>
                    <a:pt x="317" y="2095"/>
                  </a:lnTo>
                  <a:lnTo>
                    <a:pt x="196" y="2363"/>
                  </a:lnTo>
                  <a:lnTo>
                    <a:pt x="98" y="2655"/>
                  </a:lnTo>
                  <a:lnTo>
                    <a:pt x="25" y="2947"/>
                  </a:lnTo>
                  <a:lnTo>
                    <a:pt x="1" y="3239"/>
                  </a:lnTo>
                  <a:lnTo>
                    <a:pt x="1" y="3507"/>
                  </a:lnTo>
                  <a:lnTo>
                    <a:pt x="1" y="3507"/>
                  </a:lnTo>
                  <a:lnTo>
                    <a:pt x="50" y="3775"/>
                  </a:lnTo>
                  <a:lnTo>
                    <a:pt x="123" y="4043"/>
                  </a:lnTo>
                  <a:lnTo>
                    <a:pt x="196" y="4287"/>
                  </a:lnTo>
                  <a:lnTo>
                    <a:pt x="293" y="4530"/>
                  </a:lnTo>
                  <a:lnTo>
                    <a:pt x="415" y="4749"/>
                  </a:lnTo>
                  <a:lnTo>
                    <a:pt x="561" y="4944"/>
                  </a:lnTo>
                  <a:lnTo>
                    <a:pt x="707" y="5139"/>
                  </a:lnTo>
                  <a:lnTo>
                    <a:pt x="853" y="5310"/>
                  </a:lnTo>
                  <a:lnTo>
                    <a:pt x="1024" y="5456"/>
                  </a:lnTo>
                  <a:lnTo>
                    <a:pt x="1219" y="5602"/>
                  </a:lnTo>
                  <a:lnTo>
                    <a:pt x="1389" y="5699"/>
                  </a:lnTo>
                  <a:lnTo>
                    <a:pt x="1584" y="5797"/>
                  </a:lnTo>
                  <a:lnTo>
                    <a:pt x="1803" y="5845"/>
                  </a:lnTo>
                  <a:lnTo>
                    <a:pt x="1998" y="5894"/>
                  </a:lnTo>
                  <a:lnTo>
                    <a:pt x="2217" y="5894"/>
                  </a:lnTo>
                  <a:lnTo>
                    <a:pt x="2436" y="5894"/>
                  </a:lnTo>
                  <a:lnTo>
                    <a:pt x="2436" y="5894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1" name="Google Shape;981;p49"/>
            <p:cNvSpPr/>
            <p:nvPr/>
          </p:nvSpPr>
          <p:spPr>
            <a:xfrm>
              <a:off x="6673500" y="5146850"/>
              <a:ext cx="84050" cy="116925"/>
            </a:xfrm>
            <a:custGeom>
              <a:avLst/>
              <a:gdLst/>
              <a:ahLst/>
              <a:cxnLst/>
              <a:rect l="l" t="t" r="r" b="b"/>
              <a:pathLst>
                <a:path w="3362" h="4677" fill="none" extrusionOk="0">
                  <a:moveTo>
                    <a:pt x="2875" y="4579"/>
                  </a:moveTo>
                  <a:lnTo>
                    <a:pt x="2875" y="4579"/>
                  </a:lnTo>
                  <a:lnTo>
                    <a:pt x="3021" y="4482"/>
                  </a:lnTo>
                  <a:lnTo>
                    <a:pt x="3143" y="4385"/>
                  </a:lnTo>
                  <a:lnTo>
                    <a:pt x="3240" y="4287"/>
                  </a:lnTo>
                  <a:lnTo>
                    <a:pt x="3313" y="4141"/>
                  </a:lnTo>
                  <a:lnTo>
                    <a:pt x="3362" y="3995"/>
                  </a:lnTo>
                  <a:lnTo>
                    <a:pt x="3362" y="3849"/>
                  </a:lnTo>
                  <a:lnTo>
                    <a:pt x="3362" y="3678"/>
                  </a:lnTo>
                  <a:lnTo>
                    <a:pt x="3337" y="3508"/>
                  </a:lnTo>
                  <a:lnTo>
                    <a:pt x="3240" y="3118"/>
                  </a:lnTo>
                  <a:lnTo>
                    <a:pt x="3069" y="2704"/>
                  </a:lnTo>
                  <a:lnTo>
                    <a:pt x="2704" y="1803"/>
                  </a:lnTo>
                  <a:lnTo>
                    <a:pt x="2704" y="1803"/>
                  </a:lnTo>
                  <a:lnTo>
                    <a:pt x="2363" y="950"/>
                  </a:lnTo>
                  <a:lnTo>
                    <a:pt x="2193" y="609"/>
                  </a:lnTo>
                  <a:lnTo>
                    <a:pt x="2022" y="342"/>
                  </a:lnTo>
                  <a:lnTo>
                    <a:pt x="1949" y="220"/>
                  </a:lnTo>
                  <a:lnTo>
                    <a:pt x="1852" y="122"/>
                  </a:lnTo>
                  <a:lnTo>
                    <a:pt x="1730" y="74"/>
                  </a:lnTo>
                  <a:lnTo>
                    <a:pt x="1633" y="25"/>
                  </a:lnTo>
                  <a:lnTo>
                    <a:pt x="1486" y="1"/>
                  </a:lnTo>
                  <a:lnTo>
                    <a:pt x="1365" y="1"/>
                  </a:lnTo>
                  <a:lnTo>
                    <a:pt x="1194" y="25"/>
                  </a:lnTo>
                  <a:lnTo>
                    <a:pt x="1024" y="98"/>
                  </a:lnTo>
                  <a:lnTo>
                    <a:pt x="1024" y="98"/>
                  </a:lnTo>
                  <a:lnTo>
                    <a:pt x="853" y="171"/>
                  </a:lnTo>
                  <a:lnTo>
                    <a:pt x="707" y="269"/>
                  </a:lnTo>
                  <a:lnTo>
                    <a:pt x="561" y="390"/>
                  </a:lnTo>
                  <a:lnTo>
                    <a:pt x="439" y="536"/>
                  </a:lnTo>
                  <a:lnTo>
                    <a:pt x="317" y="683"/>
                  </a:lnTo>
                  <a:lnTo>
                    <a:pt x="220" y="853"/>
                  </a:lnTo>
                  <a:lnTo>
                    <a:pt x="147" y="1048"/>
                  </a:lnTo>
                  <a:lnTo>
                    <a:pt x="74" y="1243"/>
                  </a:lnTo>
                  <a:lnTo>
                    <a:pt x="49" y="1438"/>
                  </a:lnTo>
                  <a:lnTo>
                    <a:pt x="1" y="1657"/>
                  </a:lnTo>
                  <a:lnTo>
                    <a:pt x="1" y="1876"/>
                  </a:lnTo>
                  <a:lnTo>
                    <a:pt x="1" y="2095"/>
                  </a:lnTo>
                  <a:lnTo>
                    <a:pt x="25" y="2339"/>
                  </a:lnTo>
                  <a:lnTo>
                    <a:pt x="74" y="2558"/>
                  </a:lnTo>
                  <a:lnTo>
                    <a:pt x="147" y="2801"/>
                  </a:lnTo>
                  <a:lnTo>
                    <a:pt x="220" y="3045"/>
                  </a:lnTo>
                  <a:lnTo>
                    <a:pt x="220" y="3045"/>
                  </a:lnTo>
                  <a:lnTo>
                    <a:pt x="342" y="3264"/>
                  </a:lnTo>
                  <a:lnTo>
                    <a:pt x="439" y="3483"/>
                  </a:lnTo>
                  <a:lnTo>
                    <a:pt x="585" y="3678"/>
                  </a:lnTo>
                  <a:lnTo>
                    <a:pt x="731" y="3849"/>
                  </a:lnTo>
                  <a:lnTo>
                    <a:pt x="878" y="4019"/>
                  </a:lnTo>
                  <a:lnTo>
                    <a:pt x="1048" y="4165"/>
                  </a:lnTo>
                  <a:lnTo>
                    <a:pt x="1219" y="4311"/>
                  </a:lnTo>
                  <a:lnTo>
                    <a:pt x="1389" y="4409"/>
                  </a:lnTo>
                  <a:lnTo>
                    <a:pt x="1559" y="4506"/>
                  </a:lnTo>
                  <a:lnTo>
                    <a:pt x="1754" y="4579"/>
                  </a:lnTo>
                  <a:lnTo>
                    <a:pt x="1949" y="4628"/>
                  </a:lnTo>
                  <a:lnTo>
                    <a:pt x="2120" y="4677"/>
                  </a:lnTo>
                  <a:lnTo>
                    <a:pt x="2314" y="4677"/>
                  </a:lnTo>
                  <a:lnTo>
                    <a:pt x="2509" y="4677"/>
                  </a:lnTo>
                  <a:lnTo>
                    <a:pt x="2680" y="4628"/>
                  </a:lnTo>
                  <a:lnTo>
                    <a:pt x="2875" y="4579"/>
                  </a:lnTo>
                  <a:lnTo>
                    <a:pt x="2875" y="4579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2" name="Google Shape;982;p49"/>
            <p:cNvSpPr/>
            <p:nvPr/>
          </p:nvSpPr>
          <p:spPr>
            <a:xfrm>
              <a:off x="6859225" y="5033600"/>
              <a:ext cx="105350" cy="144950"/>
            </a:xfrm>
            <a:custGeom>
              <a:avLst/>
              <a:gdLst/>
              <a:ahLst/>
              <a:cxnLst/>
              <a:rect l="l" t="t" r="r" b="b"/>
              <a:pathLst>
                <a:path w="4214" h="5798" fill="none" extrusionOk="0">
                  <a:moveTo>
                    <a:pt x="1778" y="5797"/>
                  </a:moveTo>
                  <a:lnTo>
                    <a:pt x="1778" y="5797"/>
                  </a:lnTo>
                  <a:lnTo>
                    <a:pt x="1997" y="5797"/>
                  </a:lnTo>
                  <a:lnTo>
                    <a:pt x="2216" y="5797"/>
                  </a:lnTo>
                  <a:lnTo>
                    <a:pt x="2411" y="5748"/>
                  </a:lnTo>
                  <a:lnTo>
                    <a:pt x="2630" y="5700"/>
                  </a:lnTo>
                  <a:lnTo>
                    <a:pt x="2825" y="5602"/>
                  </a:lnTo>
                  <a:lnTo>
                    <a:pt x="2996" y="5505"/>
                  </a:lnTo>
                  <a:lnTo>
                    <a:pt x="3191" y="5359"/>
                  </a:lnTo>
                  <a:lnTo>
                    <a:pt x="3361" y="5213"/>
                  </a:lnTo>
                  <a:lnTo>
                    <a:pt x="3507" y="5042"/>
                  </a:lnTo>
                  <a:lnTo>
                    <a:pt x="3653" y="4847"/>
                  </a:lnTo>
                  <a:lnTo>
                    <a:pt x="3799" y="4652"/>
                  </a:lnTo>
                  <a:lnTo>
                    <a:pt x="3921" y="4433"/>
                  </a:lnTo>
                  <a:lnTo>
                    <a:pt x="4019" y="4190"/>
                  </a:lnTo>
                  <a:lnTo>
                    <a:pt x="4092" y="3946"/>
                  </a:lnTo>
                  <a:lnTo>
                    <a:pt x="4165" y="3678"/>
                  </a:lnTo>
                  <a:lnTo>
                    <a:pt x="4213" y="3410"/>
                  </a:lnTo>
                  <a:lnTo>
                    <a:pt x="4213" y="3410"/>
                  </a:lnTo>
                  <a:lnTo>
                    <a:pt x="4213" y="3142"/>
                  </a:lnTo>
                  <a:lnTo>
                    <a:pt x="4189" y="2850"/>
                  </a:lnTo>
                  <a:lnTo>
                    <a:pt x="4116" y="2582"/>
                  </a:lnTo>
                  <a:lnTo>
                    <a:pt x="4019" y="2290"/>
                  </a:lnTo>
                  <a:lnTo>
                    <a:pt x="3897" y="2022"/>
                  </a:lnTo>
                  <a:lnTo>
                    <a:pt x="3726" y="1730"/>
                  </a:lnTo>
                  <a:lnTo>
                    <a:pt x="3556" y="1486"/>
                  </a:lnTo>
                  <a:lnTo>
                    <a:pt x="3361" y="1218"/>
                  </a:lnTo>
                  <a:lnTo>
                    <a:pt x="3142" y="999"/>
                  </a:lnTo>
                  <a:lnTo>
                    <a:pt x="2898" y="780"/>
                  </a:lnTo>
                  <a:lnTo>
                    <a:pt x="2679" y="585"/>
                  </a:lnTo>
                  <a:lnTo>
                    <a:pt x="2436" y="415"/>
                  </a:lnTo>
                  <a:lnTo>
                    <a:pt x="2192" y="269"/>
                  </a:lnTo>
                  <a:lnTo>
                    <a:pt x="1948" y="147"/>
                  </a:lnTo>
                  <a:lnTo>
                    <a:pt x="1705" y="74"/>
                  </a:lnTo>
                  <a:lnTo>
                    <a:pt x="1486" y="25"/>
                  </a:lnTo>
                  <a:lnTo>
                    <a:pt x="1486" y="25"/>
                  </a:lnTo>
                  <a:lnTo>
                    <a:pt x="1291" y="1"/>
                  </a:lnTo>
                  <a:lnTo>
                    <a:pt x="1096" y="49"/>
                  </a:lnTo>
                  <a:lnTo>
                    <a:pt x="950" y="98"/>
                  </a:lnTo>
                  <a:lnTo>
                    <a:pt x="804" y="195"/>
                  </a:lnTo>
                  <a:lnTo>
                    <a:pt x="682" y="317"/>
                  </a:lnTo>
                  <a:lnTo>
                    <a:pt x="585" y="463"/>
                  </a:lnTo>
                  <a:lnTo>
                    <a:pt x="487" y="658"/>
                  </a:lnTo>
                  <a:lnTo>
                    <a:pt x="390" y="853"/>
                  </a:lnTo>
                  <a:lnTo>
                    <a:pt x="268" y="1291"/>
                  </a:lnTo>
                  <a:lnTo>
                    <a:pt x="170" y="1803"/>
                  </a:lnTo>
                  <a:lnTo>
                    <a:pt x="49" y="2874"/>
                  </a:lnTo>
                  <a:lnTo>
                    <a:pt x="49" y="2874"/>
                  </a:lnTo>
                  <a:lnTo>
                    <a:pt x="0" y="3142"/>
                  </a:lnTo>
                  <a:lnTo>
                    <a:pt x="0" y="3410"/>
                  </a:lnTo>
                  <a:lnTo>
                    <a:pt x="24" y="3678"/>
                  </a:lnTo>
                  <a:lnTo>
                    <a:pt x="73" y="3922"/>
                  </a:lnTo>
                  <a:lnTo>
                    <a:pt x="122" y="4165"/>
                  </a:lnTo>
                  <a:lnTo>
                    <a:pt x="195" y="4409"/>
                  </a:lnTo>
                  <a:lnTo>
                    <a:pt x="292" y="4628"/>
                  </a:lnTo>
                  <a:lnTo>
                    <a:pt x="414" y="4823"/>
                  </a:lnTo>
                  <a:lnTo>
                    <a:pt x="536" y="5018"/>
                  </a:lnTo>
                  <a:lnTo>
                    <a:pt x="682" y="5188"/>
                  </a:lnTo>
                  <a:lnTo>
                    <a:pt x="828" y="5359"/>
                  </a:lnTo>
                  <a:lnTo>
                    <a:pt x="999" y="5480"/>
                  </a:lnTo>
                  <a:lnTo>
                    <a:pt x="1169" y="5602"/>
                  </a:lnTo>
                  <a:lnTo>
                    <a:pt x="1364" y="5675"/>
                  </a:lnTo>
                  <a:lnTo>
                    <a:pt x="1583" y="5748"/>
                  </a:lnTo>
                  <a:lnTo>
                    <a:pt x="1778" y="5797"/>
                  </a:lnTo>
                  <a:lnTo>
                    <a:pt x="1778" y="5797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3" name="Google Shape;983;p49"/>
            <p:cNvSpPr/>
            <p:nvPr/>
          </p:nvSpPr>
          <p:spPr>
            <a:xfrm>
              <a:off x="6931675" y="5150500"/>
              <a:ext cx="87075" cy="115725"/>
            </a:xfrm>
            <a:custGeom>
              <a:avLst/>
              <a:gdLst/>
              <a:ahLst/>
              <a:cxnLst/>
              <a:rect l="l" t="t" r="r" b="b"/>
              <a:pathLst>
                <a:path w="3483" h="4629" fill="none" extrusionOk="0">
                  <a:moveTo>
                    <a:pt x="2558" y="98"/>
                  </a:moveTo>
                  <a:lnTo>
                    <a:pt x="2558" y="98"/>
                  </a:lnTo>
                  <a:lnTo>
                    <a:pt x="2387" y="49"/>
                  </a:lnTo>
                  <a:lnTo>
                    <a:pt x="2241" y="1"/>
                  </a:lnTo>
                  <a:lnTo>
                    <a:pt x="2095" y="1"/>
                  </a:lnTo>
                  <a:lnTo>
                    <a:pt x="1973" y="1"/>
                  </a:lnTo>
                  <a:lnTo>
                    <a:pt x="1851" y="49"/>
                  </a:lnTo>
                  <a:lnTo>
                    <a:pt x="1729" y="98"/>
                  </a:lnTo>
                  <a:lnTo>
                    <a:pt x="1632" y="196"/>
                  </a:lnTo>
                  <a:lnTo>
                    <a:pt x="1535" y="293"/>
                  </a:lnTo>
                  <a:lnTo>
                    <a:pt x="1364" y="561"/>
                  </a:lnTo>
                  <a:lnTo>
                    <a:pt x="1169" y="902"/>
                  </a:lnTo>
                  <a:lnTo>
                    <a:pt x="780" y="1730"/>
                  </a:lnTo>
                  <a:lnTo>
                    <a:pt x="780" y="1730"/>
                  </a:lnTo>
                  <a:lnTo>
                    <a:pt x="366" y="2607"/>
                  </a:lnTo>
                  <a:lnTo>
                    <a:pt x="195" y="2996"/>
                  </a:lnTo>
                  <a:lnTo>
                    <a:pt x="73" y="3386"/>
                  </a:lnTo>
                  <a:lnTo>
                    <a:pt x="25" y="3557"/>
                  </a:lnTo>
                  <a:lnTo>
                    <a:pt x="0" y="3727"/>
                  </a:lnTo>
                  <a:lnTo>
                    <a:pt x="25" y="3898"/>
                  </a:lnTo>
                  <a:lnTo>
                    <a:pt x="49" y="4044"/>
                  </a:lnTo>
                  <a:lnTo>
                    <a:pt x="98" y="4165"/>
                  </a:lnTo>
                  <a:lnTo>
                    <a:pt x="195" y="4287"/>
                  </a:lnTo>
                  <a:lnTo>
                    <a:pt x="317" y="4385"/>
                  </a:lnTo>
                  <a:lnTo>
                    <a:pt x="463" y="4482"/>
                  </a:lnTo>
                  <a:lnTo>
                    <a:pt x="463" y="4482"/>
                  </a:lnTo>
                  <a:lnTo>
                    <a:pt x="633" y="4555"/>
                  </a:lnTo>
                  <a:lnTo>
                    <a:pt x="828" y="4604"/>
                  </a:lnTo>
                  <a:lnTo>
                    <a:pt x="1023" y="4628"/>
                  </a:lnTo>
                  <a:lnTo>
                    <a:pt x="1194" y="4628"/>
                  </a:lnTo>
                  <a:lnTo>
                    <a:pt x="1388" y="4604"/>
                  </a:lnTo>
                  <a:lnTo>
                    <a:pt x="1583" y="4555"/>
                  </a:lnTo>
                  <a:lnTo>
                    <a:pt x="1778" y="4482"/>
                  </a:lnTo>
                  <a:lnTo>
                    <a:pt x="1949" y="4409"/>
                  </a:lnTo>
                  <a:lnTo>
                    <a:pt x="2143" y="4312"/>
                  </a:lnTo>
                  <a:lnTo>
                    <a:pt x="2314" y="4190"/>
                  </a:lnTo>
                  <a:lnTo>
                    <a:pt x="2484" y="4044"/>
                  </a:lnTo>
                  <a:lnTo>
                    <a:pt x="2655" y="3873"/>
                  </a:lnTo>
                  <a:lnTo>
                    <a:pt x="2801" y="3703"/>
                  </a:lnTo>
                  <a:lnTo>
                    <a:pt x="2947" y="3508"/>
                  </a:lnTo>
                  <a:lnTo>
                    <a:pt x="3069" y="3313"/>
                  </a:lnTo>
                  <a:lnTo>
                    <a:pt x="3191" y="3094"/>
                  </a:lnTo>
                  <a:lnTo>
                    <a:pt x="3191" y="3094"/>
                  </a:lnTo>
                  <a:lnTo>
                    <a:pt x="3288" y="2875"/>
                  </a:lnTo>
                  <a:lnTo>
                    <a:pt x="3361" y="2631"/>
                  </a:lnTo>
                  <a:lnTo>
                    <a:pt x="3410" y="2412"/>
                  </a:lnTo>
                  <a:lnTo>
                    <a:pt x="3459" y="2168"/>
                  </a:lnTo>
                  <a:lnTo>
                    <a:pt x="3483" y="1949"/>
                  </a:lnTo>
                  <a:lnTo>
                    <a:pt x="3483" y="1730"/>
                  </a:lnTo>
                  <a:lnTo>
                    <a:pt x="3459" y="1511"/>
                  </a:lnTo>
                  <a:lnTo>
                    <a:pt x="3434" y="1316"/>
                  </a:lnTo>
                  <a:lnTo>
                    <a:pt x="3386" y="1121"/>
                  </a:lnTo>
                  <a:lnTo>
                    <a:pt x="3313" y="926"/>
                  </a:lnTo>
                  <a:lnTo>
                    <a:pt x="3239" y="756"/>
                  </a:lnTo>
                  <a:lnTo>
                    <a:pt x="3118" y="585"/>
                  </a:lnTo>
                  <a:lnTo>
                    <a:pt x="2996" y="439"/>
                  </a:lnTo>
                  <a:lnTo>
                    <a:pt x="2874" y="317"/>
                  </a:lnTo>
                  <a:lnTo>
                    <a:pt x="2728" y="196"/>
                  </a:lnTo>
                  <a:lnTo>
                    <a:pt x="2558" y="98"/>
                  </a:lnTo>
                  <a:lnTo>
                    <a:pt x="2558" y="98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4" name="Google Shape;984;p49"/>
            <p:cNvSpPr/>
            <p:nvPr/>
          </p:nvSpPr>
          <p:spPr>
            <a:xfrm>
              <a:off x="6715525" y="5180350"/>
              <a:ext cx="263050" cy="247825"/>
            </a:xfrm>
            <a:custGeom>
              <a:avLst/>
              <a:gdLst/>
              <a:ahLst/>
              <a:cxnLst/>
              <a:rect l="l" t="t" r="r" b="b"/>
              <a:pathLst>
                <a:path w="10522" h="9913" fill="none" extrusionOk="0">
                  <a:moveTo>
                    <a:pt x="8135" y="3191"/>
                  </a:moveTo>
                  <a:lnTo>
                    <a:pt x="8135" y="3191"/>
                  </a:lnTo>
                  <a:lnTo>
                    <a:pt x="8037" y="2923"/>
                  </a:lnTo>
                  <a:lnTo>
                    <a:pt x="7940" y="2655"/>
                  </a:lnTo>
                  <a:lnTo>
                    <a:pt x="7794" y="2119"/>
                  </a:lnTo>
                  <a:lnTo>
                    <a:pt x="7721" y="1851"/>
                  </a:lnTo>
                  <a:lnTo>
                    <a:pt x="7623" y="1608"/>
                  </a:lnTo>
                  <a:lnTo>
                    <a:pt x="7502" y="1340"/>
                  </a:lnTo>
                  <a:lnTo>
                    <a:pt x="7355" y="1120"/>
                  </a:lnTo>
                  <a:lnTo>
                    <a:pt x="7355" y="1120"/>
                  </a:lnTo>
                  <a:lnTo>
                    <a:pt x="7161" y="853"/>
                  </a:lnTo>
                  <a:lnTo>
                    <a:pt x="6941" y="633"/>
                  </a:lnTo>
                  <a:lnTo>
                    <a:pt x="6698" y="463"/>
                  </a:lnTo>
                  <a:lnTo>
                    <a:pt x="6430" y="292"/>
                  </a:lnTo>
                  <a:lnTo>
                    <a:pt x="6162" y="171"/>
                  </a:lnTo>
                  <a:lnTo>
                    <a:pt x="5870" y="73"/>
                  </a:lnTo>
                  <a:lnTo>
                    <a:pt x="5578" y="25"/>
                  </a:lnTo>
                  <a:lnTo>
                    <a:pt x="5285" y="0"/>
                  </a:lnTo>
                  <a:lnTo>
                    <a:pt x="5285" y="0"/>
                  </a:lnTo>
                  <a:lnTo>
                    <a:pt x="5261" y="0"/>
                  </a:lnTo>
                  <a:lnTo>
                    <a:pt x="5261" y="0"/>
                  </a:lnTo>
                  <a:lnTo>
                    <a:pt x="5237" y="0"/>
                  </a:lnTo>
                  <a:lnTo>
                    <a:pt x="5237" y="0"/>
                  </a:lnTo>
                  <a:lnTo>
                    <a:pt x="4944" y="25"/>
                  </a:lnTo>
                  <a:lnTo>
                    <a:pt x="4652" y="73"/>
                  </a:lnTo>
                  <a:lnTo>
                    <a:pt x="4360" y="171"/>
                  </a:lnTo>
                  <a:lnTo>
                    <a:pt x="4092" y="292"/>
                  </a:lnTo>
                  <a:lnTo>
                    <a:pt x="3824" y="463"/>
                  </a:lnTo>
                  <a:lnTo>
                    <a:pt x="3580" y="633"/>
                  </a:lnTo>
                  <a:lnTo>
                    <a:pt x="3361" y="853"/>
                  </a:lnTo>
                  <a:lnTo>
                    <a:pt x="3166" y="1120"/>
                  </a:lnTo>
                  <a:lnTo>
                    <a:pt x="3166" y="1120"/>
                  </a:lnTo>
                  <a:lnTo>
                    <a:pt x="3020" y="1340"/>
                  </a:lnTo>
                  <a:lnTo>
                    <a:pt x="2898" y="1608"/>
                  </a:lnTo>
                  <a:lnTo>
                    <a:pt x="2801" y="1851"/>
                  </a:lnTo>
                  <a:lnTo>
                    <a:pt x="2728" y="2119"/>
                  </a:lnTo>
                  <a:lnTo>
                    <a:pt x="2558" y="2655"/>
                  </a:lnTo>
                  <a:lnTo>
                    <a:pt x="2484" y="2923"/>
                  </a:lnTo>
                  <a:lnTo>
                    <a:pt x="2387" y="3191"/>
                  </a:lnTo>
                  <a:lnTo>
                    <a:pt x="2387" y="3191"/>
                  </a:lnTo>
                  <a:lnTo>
                    <a:pt x="2241" y="3434"/>
                  </a:lnTo>
                  <a:lnTo>
                    <a:pt x="2095" y="3678"/>
                  </a:lnTo>
                  <a:lnTo>
                    <a:pt x="1900" y="3897"/>
                  </a:lnTo>
                  <a:lnTo>
                    <a:pt x="1729" y="4092"/>
                  </a:lnTo>
                  <a:lnTo>
                    <a:pt x="1315" y="4457"/>
                  </a:lnTo>
                  <a:lnTo>
                    <a:pt x="901" y="4847"/>
                  </a:lnTo>
                  <a:lnTo>
                    <a:pt x="901" y="4847"/>
                  </a:lnTo>
                  <a:lnTo>
                    <a:pt x="707" y="5066"/>
                  </a:lnTo>
                  <a:lnTo>
                    <a:pt x="512" y="5310"/>
                  </a:lnTo>
                  <a:lnTo>
                    <a:pt x="366" y="5553"/>
                  </a:lnTo>
                  <a:lnTo>
                    <a:pt x="244" y="5821"/>
                  </a:lnTo>
                  <a:lnTo>
                    <a:pt x="146" y="6113"/>
                  </a:lnTo>
                  <a:lnTo>
                    <a:pt x="73" y="6405"/>
                  </a:lnTo>
                  <a:lnTo>
                    <a:pt x="25" y="6722"/>
                  </a:lnTo>
                  <a:lnTo>
                    <a:pt x="0" y="7014"/>
                  </a:lnTo>
                  <a:lnTo>
                    <a:pt x="0" y="7014"/>
                  </a:lnTo>
                  <a:lnTo>
                    <a:pt x="25" y="7307"/>
                  </a:lnTo>
                  <a:lnTo>
                    <a:pt x="49" y="7599"/>
                  </a:lnTo>
                  <a:lnTo>
                    <a:pt x="122" y="7867"/>
                  </a:lnTo>
                  <a:lnTo>
                    <a:pt x="219" y="8135"/>
                  </a:lnTo>
                  <a:lnTo>
                    <a:pt x="317" y="8403"/>
                  </a:lnTo>
                  <a:lnTo>
                    <a:pt x="439" y="8622"/>
                  </a:lnTo>
                  <a:lnTo>
                    <a:pt x="609" y="8865"/>
                  </a:lnTo>
                  <a:lnTo>
                    <a:pt x="780" y="9060"/>
                  </a:lnTo>
                  <a:lnTo>
                    <a:pt x="950" y="9255"/>
                  </a:lnTo>
                  <a:lnTo>
                    <a:pt x="1145" y="9401"/>
                  </a:lnTo>
                  <a:lnTo>
                    <a:pt x="1364" y="9547"/>
                  </a:lnTo>
                  <a:lnTo>
                    <a:pt x="1608" y="9669"/>
                  </a:lnTo>
                  <a:lnTo>
                    <a:pt x="1851" y="9766"/>
                  </a:lnTo>
                  <a:lnTo>
                    <a:pt x="2095" y="9840"/>
                  </a:lnTo>
                  <a:lnTo>
                    <a:pt x="2363" y="9888"/>
                  </a:lnTo>
                  <a:lnTo>
                    <a:pt x="2606" y="9913"/>
                  </a:lnTo>
                  <a:lnTo>
                    <a:pt x="2606" y="9913"/>
                  </a:lnTo>
                  <a:lnTo>
                    <a:pt x="2972" y="9888"/>
                  </a:lnTo>
                  <a:lnTo>
                    <a:pt x="3337" y="9791"/>
                  </a:lnTo>
                  <a:lnTo>
                    <a:pt x="3678" y="9669"/>
                  </a:lnTo>
                  <a:lnTo>
                    <a:pt x="3994" y="9474"/>
                  </a:lnTo>
                  <a:lnTo>
                    <a:pt x="3994" y="9474"/>
                  </a:lnTo>
                  <a:lnTo>
                    <a:pt x="4141" y="9377"/>
                  </a:lnTo>
                  <a:lnTo>
                    <a:pt x="4287" y="9304"/>
                  </a:lnTo>
                  <a:lnTo>
                    <a:pt x="4433" y="9279"/>
                  </a:lnTo>
                  <a:lnTo>
                    <a:pt x="4579" y="9231"/>
                  </a:lnTo>
                  <a:lnTo>
                    <a:pt x="4896" y="9206"/>
                  </a:lnTo>
                  <a:lnTo>
                    <a:pt x="5261" y="9206"/>
                  </a:lnTo>
                  <a:lnTo>
                    <a:pt x="5261" y="9206"/>
                  </a:lnTo>
                  <a:lnTo>
                    <a:pt x="5626" y="9206"/>
                  </a:lnTo>
                  <a:lnTo>
                    <a:pt x="5943" y="9231"/>
                  </a:lnTo>
                  <a:lnTo>
                    <a:pt x="6089" y="9279"/>
                  </a:lnTo>
                  <a:lnTo>
                    <a:pt x="6235" y="9304"/>
                  </a:lnTo>
                  <a:lnTo>
                    <a:pt x="6381" y="9377"/>
                  </a:lnTo>
                  <a:lnTo>
                    <a:pt x="6527" y="9474"/>
                  </a:lnTo>
                  <a:lnTo>
                    <a:pt x="6527" y="9474"/>
                  </a:lnTo>
                  <a:lnTo>
                    <a:pt x="6844" y="9669"/>
                  </a:lnTo>
                  <a:lnTo>
                    <a:pt x="7185" y="9791"/>
                  </a:lnTo>
                  <a:lnTo>
                    <a:pt x="7550" y="9888"/>
                  </a:lnTo>
                  <a:lnTo>
                    <a:pt x="7916" y="9913"/>
                  </a:lnTo>
                  <a:lnTo>
                    <a:pt x="7916" y="9913"/>
                  </a:lnTo>
                  <a:lnTo>
                    <a:pt x="8184" y="9888"/>
                  </a:lnTo>
                  <a:lnTo>
                    <a:pt x="8427" y="9840"/>
                  </a:lnTo>
                  <a:lnTo>
                    <a:pt x="8671" y="9766"/>
                  </a:lnTo>
                  <a:lnTo>
                    <a:pt x="8914" y="9669"/>
                  </a:lnTo>
                  <a:lnTo>
                    <a:pt x="9158" y="9547"/>
                  </a:lnTo>
                  <a:lnTo>
                    <a:pt x="9377" y="9401"/>
                  </a:lnTo>
                  <a:lnTo>
                    <a:pt x="9572" y="9255"/>
                  </a:lnTo>
                  <a:lnTo>
                    <a:pt x="9742" y="9060"/>
                  </a:lnTo>
                  <a:lnTo>
                    <a:pt x="9913" y="8865"/>
                  </a:lnTo>
                  <a:lnTo>
                    <a:pt x="10083" y="8622"/>
                  </a:lnTo>
                  <a:lnTo>
                    <a:pt x="10205" y="8403"/>
                  </a:lnTo>
                  <a:lnTo>
                    <a:pt x="10302" y="8135"/>
                  </a:lnTo>
                  <a:lnTo>
                    <a:pt x="10400" y="7867"/>
                  </a:lnTo>
                  <a:lnTo>
                    <a:pt x="10473" y="7599"/>
                  </a:lnTo>
                  <a:lnTo>
                    <a:pt x="10497" y="7307"/>
                  </a:lnTo>
                  <a:lnTo>
                    <a:pt x="10522" y="7014"/>
                  </a:lnTo>
                  <a:lnTo>
                    <a:pt x="10522" y="7014"/>
                  </a:lnTo>
                  <a:lnTo>
                    <a:pt x="10497" y="6722"/>
                  </a:lnTo>
                  <a:lnTo>
                    <a:pt x="10449" y="6405"/>
                  </a:lnTo>
                  <a:lnTo>
                    <a:pt x="10375" y="6113"/>
                  </a:lnTo>
                  <a:lnTo>
                    <a:pt x="10278" y="5821"/>
                  </a:lnTo>
                  <a:lnTo>
                    <a:pt x="10156" y="5553"/>
                  </a:lnTo>
                  <a:lnTo>
                    <a:pt x="10010" y="5310"/>
                  </a:lnTo>
                  <a:lnTo>
                    <a:pt x="9815" y="5066"/>
                  </a:lnTo>
                  <a:lnTo>
                    <a:pt x="9620" y="4847"/>
                  </a:lnTo>
                  <a:lnTo>
                    <a:pt x="9620" y="4847"/>
                  </a:lnTo>
                  <a:lnTo>
                    <a:pt x="9206" y="4457"/>
                  </a:lnTo>
                  <a:lnTo>
                    <a:pt x="8792" y="4092"/>
                  </a:lnTo>
                  <a:lnTo>
                    <a:pt x="8622" y="3897"/>
                  </a:lnTo>
                  <a:lnTo>
                    <a:pt x="8427" y="3678"/>
                  </a:lnTo>
                  <a:lnTo>
                    <a:pt x="8281" y="3434"/>
                  </a:lnTo>
                  <a:lnTo>
                    <a:pt x="8135" y="3191"/>
                  </a:lnTo>
                  <a:lnTo>
                    <a:pt x="8135" y="3191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85" name="Google Shape;985;p49"/>
          <p:cNvGrpSpPr/>
          <p:nvPr/>
        </p:nvGrpSpPr>
        <p:grpSpPr>
          <a:xfrm>
            <a:off x="3153705" y="381117"/>
            <a:ext cx="387933" cy="345971"/>
            <a:chOff x="3927500" y="301425"/>
            <a:chExt cx="461550" cy="411625"/>
          </a:xfrm>
        </p:grpSpPr>
        <p:sp>
          <p:nvSpPr>
            <p:cNvPr id="986" name="Google Shape;986;p49"/>
            <p:cNvSpPr/>
            <p:nvPr/>
          </p:nvSpPr>
          <p:spPr>
            <a:xfrm>
              <a:off x="4080925" y="302050"/>
              <a:ext cx="154075" cy="411000"/>
            </a:xfrm>
            <a:custGeom>
              <a:avLst/>
              <a:gdLst/>
              <a:ahLst/>
              <a:cxnLst/>
              <a:rect l="l" t="t" r="r" b="b"/>
              <a:pathLst>
                <a:path w="6163" h="16440" fill="none" extrusionOk="0">
                  <a:moveTo>
                    <a:pt x="6162" y="3118"/>
                  </a:moveTo>
                  <a:lnTo>
                    <a:pt x="0" y="0"/>
                  </a:lnTo>
                  <a:lnTo>
                    <a:pt x="0" y="13322"/>
                  </a:lnTo>
                  <a:lnTo>
                    <a:pt x="6162" y="16440"/>
                  </a:lnTo>
                  <a:lnTo>
                    <a:pt x="6162" y="3118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7" name="Google Shape;987;p49"/>
            <p:cNvSpPr/>
            <p:nvPr/>
          </p:nvSpPr>
          <p:spPr>
            <a:xfrm>
              <a:off x="3927500" y="301425"/>
              <a:ext cx="153450" cy="406150"/>
            </a:xfrm>
            <a:custGeom>
              <a:avLst/>
              <a:gdLst/>
              <a:ahLst/>
              <a:cxnLst/>
              <a:rect l="l" t="t" r="r" b="b"/>
              <a:pathLst>
                <a:path w="6138" h="16246" fill="none" extrusionOk="0">
                  <a:moveTo>
                    <a:pt x="6137" y="1"/>
                  </a:moveTo>
                  <a:lnTo>
                    <a:pt x="536" y="2850"/>
                  </a:lnTo>
                  <a:lnTo>
                    <a:pt x="536" y="2850"/>
                  </a:lnTo>
                  <a:lnTo>
                    <a:pt x="414" y="2899"/>
                  </a:lnTo>
                  <a:lnTo>
                    <a:pt x="317" y="2997"/>
                  </a:lnTo>
                  <a:lnTo>
                    <a:pt x="219" y="3094"/>
                  </a:lnTo>
                  <a:lnTo>
                    <a:pt x="146" y="3216"/>
                  </a:lnTo>
                  <a:lnTo>
                    <a:pt x="73" y="3313"/>
                  </a:lnTo>
                  <a:lnTo>
                    <a:pt x="24" y="3435"/>
                  </a:lnTo>
                  <a:lnTo>
                    <a:pt x="0" y="3557"/>
                  </a:lnTo>
                  <a:lnTo>
                    <a:pt x="0" y="3679"/>
                  </a:lnTo>
                  <a:lnTo>
                    <a:pt x="0" y="15880"/>
                  </a:lnTo>
                  <a:lnTo>
                    <a:pt x="0" y="15880"/>
                  </a:lnTo>
                  <a:lnTo>
                    <a:pt x="0" y="16002"/>
                  </a:lnTo>
                  <a:lnTo>
                    <a:pt x="49" y="16075"/>
                  </a:lnTo>
                  <a:lnTo>
                    <a:pt x="97" y="16148"/>
                  </a:lnTo>
                  <a:lnTo>
                    <a:pt x="170" y="16197"/>
                  </a:lnTo>
                  <a:lnTo>
                    <a:pt x="244" y="16221"/>
                  </a:lnTo>
                  <a:lnTo>
                    <a:pt x="341" y="16246"/>
                  </a:lnTo>
                  <a:lnTo>
                    <a:pt x="463" y="16221"/>
                  </a:lnTo>
                  <a:lnTo>
                    <a:pt x="560" y="16173"/>
                  </a:lnTo>
                  <a:lnTo>
                    <a:pt x="6137" y="13323"/>
                  </a:lnTo>
                  <a:lnTo>
                    <a:pt x="6137" y="1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8" name="Google Shape;988;p49"/>
            <p:cNvSpPr/>
            <p:nvPr/>
          </p:nvSpPr>
          <p:spPr>
            <a:xfrm>
              <a:off x="4234975" y="306925"/>
              <a:ext cx="154075" cy="405525"/>
            </a:xfrm>
            <a:custGeom>
              <a:avLst/>
              <a:gdLst/>
              <a:ahLst/>
              <a:cxnLst/>
              <a:rect l="l" t="t" r="r" b="b"/>
              <a:pathLst>
                <a:path w="6163" h="16221" fill="none" extrusionOk="0">
                  <a:moveTo>
                    <a:pt x="5578" y="49"/>
                  </a:moveTo>
                  <a:lnTo>
                    <a:pt x="0" y="2898"/>
                  </a:lnTo>
                  <a:lnTo>
                    <a:pt x="0" y="16221"/>
                  </a:lnTo>
                  <a:lnTo>
                    <a:pt x="5626" y="13371"/>
                  </a:lnTo>
                  <a:lnTo>
                    <a:pt x="5626" y="13371"/>
                  </a:lnTo>
                  <a:lnTo>
                    <a:pt x="5724" y="13322"/>
                  </a:lnTo>
                  <a:lnTo>
                    <a:pt x="5845" y="13225"/>
                  </a:lnTo>
                  <a:lnTo>
                    <a:pt x="5918" y="13127"/>
                  </a:lnTo>
                  <a:lnTo>
                    <a:pt x="6016" y="13030"/>
                  </a:lnTo>
                  <a:lnTo>
                    <a:pt x="6065" y="12908"/>
                  </a:lnTo>
                  <a:lnTo>
                    <a:pt x="6113" y="12786"/>
                  </a:lnTo>
                  <a:lnTo>
                    <a:pt x="6138" y="12665"/>
                  </a:lnTo>
                  <a:lnTo>
                    <a:pt x="6162" y="12543"/>
                  </a:lnTo>
                  <a:lnTo>
                    <a:pt x="6162" y="341"/>
                  </a:lnTo>
                  <a:lnTo>
                    <a:pt x="6162" y="341"/>
                  </a:lnTo>
                  <a:lnTo>
                    <a:pt x="6138" y="219"/>
                  </a:lnTo>
                  <a:lnTo>
                    <a:pt x="6113" y="146"/>
                  </a:lnTo>
                  <a:lnTo>
                    <a:pt x="6065" y="73"/>
                  </a:lnTo>
                  <a:lnTo>
                    <a:pt x="5992" y="24"/>
                  </a:lnTo>
                  <a:lnTo>
                    <a:pt x="5894" y="0"/>
                  </a:lnTo>
                  <a:lnTo>
                    <a:pt x="5797" y="0"/>
                  </a:lnTo>
                  <a:lnTo>
                    <a:pt x="5699" y="0"/>
                  </a:lnTo>
                  <a:lnTo>
                    <a:pt x="5578" y="49"/>
                  </a:lnTo>
                  <a:lnTo>
                    <a:pt x="5578" y="49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9" name="Google Shape;989;p49"/>
            <p:cNvSpPr/>
            <p:nvPr/>
          </p:nvSpPr>
          <p:spPr>
            <a:xfrm>
              <a:off x="4295850" y="442075"/>
              <a:ext cx="46300" cy="26225"/>
            </a:xfrm>
            <a:custGeom>
              <a:avLst/>
              <a:gdLst/>
              <a:ahLst/>
              <a:cxnLst/>
              <a:rect l="l" t="t" r="r" b="b"/>
              <a:pathLst>
                <a:path w="1852" h="1049" fill="none" extrusionOk="0">
                  <a:moveTo>
                    <a:pt x="1" y="1"/>
                  </a:moveTo>
                  <a:lnTo>
                    <a:pt x="1852" y="1048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0" name="Google Shape;990;p49"/>
            <p:cNvSpPr/>
            <p:nvPr/>
          </p:nvSpPr>
          <p:spPr>
            <a:xfrm>
              <a:off x="4296475" y="415900"/>
              <a:ext cx="45075" cy="78575"/>
            </a:xfrm>
            <a:custGeom>
              <a:avLst/>
              <a:gdLst/>
              <a:ahLst/>
              <a:cxnLst/>
              <a:rect l="l" t="t" r="r" b="b"/>
              <a:pathLst>
                <a:path w="1803" h="3143" fill="none" extrusionOk="0">
                  <a:moveTo>
                    <a:pt x="1802" y="1"/>
                  </a:moveTo>
                  <a:lnTo>
                    <a:pt x="0" y="3142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1" name="Google Shape;991;p49"/>
            <p:cNvSpPr/>
            <p:nvPr/>
          </p:nvSpPr>
          <p:spPr>
            <a:xfrm>
              <a:off x="3968275" y="590050"/>
              <a:ext cx="25" cy="6100"/>
            </a:xfrm>
            <a:custGeom>
              <a:avLst/>
              <a:gdLst/>
              <a:ahLst/>
              <a:cxnLst/>
              <a:rect l="l" t="t" r="r" b="b"/>
              <a:pathLst>
                <a:path w="1" h="244" fill="none" extrusionOk="0">
                  <a:moveTo>
                    <a:pt x="1" y="244"/>
                  </a:moveTo>
                  <a:lnTo>
                    <a:pt x="1" y="244"/>
                  </a:lnTo>
                  <a:lnTo>
                    <a:pt x="1" y="0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2" name="Google Shape;992;p49"/>
            <p:cNvSpPr/>
            <p:nvPr/>
          </p:nvSpPr>
          <p:spPr>
            <a:xfrm>
              <a:off x="3970725" y="558375"/>
              <a:ext cx="1850" cy="12200"/>
            </a:xfrm>
            <a:custGeom>
              <a:avLst/>
              <a:gdLst/>
              <a:ahLst/>
              <a:cxnLst/>
              <a:rect l="l" t="t" r="r" b="b"/>
              <a:pathLst>
                <a:path w="74" h="488" fill="none" extrusionOk="0">
                  <a:moveTo>
                    <a:pt x="0" y="488"/>
                  </a:moveTo>
                  <a:lnTo>
                    <a:pt x="73" y="1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3" name="Google Shape;993;p49"/>
            <p:cNvSpPr/>
            <p:nvPr/>
          </p:nvSpPr>
          <p:spPr>
            <a:xfrm>
              <a:off x="3976200" y="527325"/>
              <a:ext cx="3675" cy="12200"/>
            </a:xfrm>
            <a:custGeom>
              <a:avLst/>
              <a:gdLst/>
              <a:ahLst/>
              <a:cxnLst/>
              <a:rect l="l" t="t" r="r" b="b"/>
              <a:pathLst>
                <a:path w="147" h="488" fill="none" extrusionOk="0">
                  <a:moveTo>
                    <a:pt x="0" y="488"/>
                  </a:moveTo>
                  <a:lnTo>
                    <a:pt x="98" y="147"/>
                  </a:lnTo>
                  <a:lnTo>
                    <a:pt x="147" y="1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4" name="Google Shape;994;p49"/>
            <p:cNvSpPr/>
            <p:nvPr/>
          </p:nvSpPr>
          <p:spPr>
            <a:xfrm>
              <a:off x="3985950" y="498100"/>
              <a:ext cx="4875" cy="10975"/>
            </a:xfrm>
            <a:custGeom>
              <a:avLst/>
              <a:gdLst/>
              <a:ahLst/>
              <a:cxnLst/>
              <a:rect l="l" t="t" r="r" b="b"/>
              <a:pathLst>
                <a:path w="195" h="439" fill="none" extrusionOk="0">
                  <a:moveTo>
                    <a:pt x="0" y="439"/>
                  </a:moveTo>
                  <a:lnTo>
                    <a:pt x="195" y="25"/>
                  </a:lnTo>
                  <a:lnTo>
                    <a:pt x="195" y="1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5" name="Google Shape;995;p49"/>
            <p:cNvSpPr/>
            <p:nvPr/>
          </p:nvSpPr>
          <p:spPr>
            <a:xfrm>
              <a:off x="4000550" y="471300"/>
              <a:ext cx="7325" cy="9775"/>
            </a:xfrm>
            <a:custGeom>
              <a:avLst/>
              <a:gdLst/>
              <a:ahLst/>
              <a:cxnLst/>
              <a:rect l="l" t="t" r="r" b="b"/>
              <a:pathLst>
                <a:path w="293" h="391" fill="none" extrusionOk="0">
                  <a:moveTo>
                    <a:pt x="1" y="391"/>
                  </a:moveTo>
                  <a:lnTo>
                    <a:pt x="74" y="269"/>
                  </a:lnTo>
                  <a:lnTo>
                    <a:pt x="293" y="1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6" name="Google Shape;996;p49"/>
            <p:cNvSpPr/>
            <p:nvPr/>
          </p:nvSpPr>
          <p:spPr>
            <a:xfrm>
              <a:off x="4021250" y="450600"/>
              <a:ext cx="10375" cy="6725"/>
            </a:xfrm>
            <a:custGeom>
              <a:avLst/>
              <a:gdLst/>
              <a:ahLst/>
              <a:cxnLst/>
              <a:rect l="l" t="t" r="r" b="b"/>
              <a:pathLst>
                <a:path w="415" h="269" fill="none" extrusionOk="0">
                  <a:moveTo>
                    <a:pt x="1" y="269"/>
                  </a:moveTo>
                  <a:lnTo>
                    <a:pt x="25" y="244"/>
                  </a:lnTo>
                  <a:lnTo>
                    <a:pt x="220" y="123"/>
                  </a:lnTo>
                  <a:lnTo>
                    <a:pt x="415" y="1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7" name="Google Shape;997;p49"/>
            <p:cNvSpPr/>
            <p:nvPr/>
          </p:nvSpPr>
          <p:spPr>
            <a:xfrm>
              <a:off x="4049250" y="440250"/>
              <a:ext cx="11600" cy="2475"/>
            </a:xfrm>
            <a:custGeom>
              <a:avLst/>
              <a:gdLst/>
              <a:ahLst/>
              <a:cxnLst/>
              <a:rect l="l" t="t" r="r" b="b"/>
              <a:pathLst>
                <a:path w="464" h="99" fill="none" extrusionOk="0">
                  <a:moveTo>
                    <a:pt x="1" y="98"/>
                  </a:moveTo>
                  <a:lnTo>
                    <a:pt x="220" y="50"/>
                  </a:lnTo>
                  <a:lnTo>
                    <a:pt x="464" y="1"/>
                  </a:lnTo>
                  <a:lnTo>
                    <a:pt x="464" y="1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8" name="Google Shape;998;p49"/>
            <p:cNvSpPr/>
            <p:nvPr/>
          </p:nvSpPr>
          <p:spPr>
            <a:xfrm>
              <a:off x="4080325" y="439650"/>
              <a:ext cx="12200" cy="1850"/>
            </a:xfrm>
            <a:custGeom>
              <a:avLst/>
              <a:gdLst/>
              <a:ahLst/>
              <a:cxnLst/>
              <a:rect l="l" t="t" r="r" b="b"/>
              <a:pathLst>
                <a:path w="488" h="74" fill="none" extrusionOk="0">
                  <a:moveTo>
                    <a:pt x="0" y="0"/>
                  </a:moveTo>
                  <a:lnTo>
                    <a:pt x="146" y="0"/>
                  </a:lnTo>
                  <a:lnTo>
                    <a:pt x="463" y="74"/>
                  </a:lnTo>
                  <a:lnTo>
                    <a:pt x="487" y="74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9" name="Google Shape;999;p49"/>
            <p:cNvSpPr/>
            <p:nvPr/>
          </p:nvSpPr>
          <p:spPr>
            <a:xfrm>
              <a:off x="4110150" y="450000"/>
              <a:ext cx="9150" cy="7950"/>
            </a:xfrm>
            <a:custGeom>
              <a:avLst/>
              <a:gdLst/>
              <a:ahLst/>
              <a:cxnLst/>
              <a:rect l="l" t="t" r="r" b="b"/>
              <a:pathLst>
                <a:path w="366" h="318" fill="none" extrusionOk="0">
                  <a:moveTo>
                    <a:pt x="0" y="1"/>
                  </a:moveTo>
                  <a:lnTo>
                    <a:pt x="98" y="74"/>
                  </a:lnTo>
                  <a:lnTo>
                    <a:pt x="317" y="268"/>
                  </a:lnTo>
                  <a:lnTo>
                    <a:pt x="366" y="317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0" name="Google Shape;1000;p49"/>
            <p:cNvSpPr/>
            <p:nvPr/>
          </p:nvSpPr>
          <p:spPr>
            <a:xfrm>
              <a:off x="4130250" y="473750"/>
              <a:ext cx="4900" cy="10975"/>
            </a:xfrm>
            <a:custGeom>
              <a:avLst/>
              <a:gdLst/>
              <a:ahLst/>
              <a:cxnLst/>
              <a:rect l="l" t="t" r="r" b="b"/>
              <a:pathLst>
                <a:path w="196" h="439" fill="none" extrusionOk="0">
                  <a:moveTo>
                    <a:pt x="0" y="0"/>
                  </a:moveTo>
                  <a:lnTo>
                    <a:pt x="25" y="73"/>
                  </a:lnTo>
                  <a:lnTo>
                    <a:pt x="171" y="366"/>
                  </a:lnTo>
                  <a:lnTo>
                    <a:pt x="195" y="439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1" name="Google Shape;1001;p49"/>
            <p:cNvSpPr/>
            <p:nvPr/>
          </p:nvSpPr>
          <p:spPr>
            <a:xfrm>
              <a:off x="4141800" y="502975"/>
              <a:ext cx="3700" cy="11600"/>
            </a:xfrm>
            <a:custGeom>
              <a:avLst/>
              <a:gdLst/>
              <a:ahLst/>
              <a:cxnLst/>
              <a:rect l="l" t="t" r="r" b="b"/>
              <a:pathLst>
                <a:path w="148" h="464" fill="none" extrusionOk="0">
                  <a:moveTo>
                    <a:pt x="1" y="0"/>
                  </a:moveTo>
                  <a:lnTo>
                    <a:pt x="147" y="463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2" name="Google Shape;1002;p49"/>
            <p:cNvSpPr/>
            <p:nvPr/>
          </p:nvSpPr>
          <p:spPr>
            <a:xfrm>
              <a:off x="4150950" y="533425"/>
              <a:ext cx="3675" cy="11575"/>
            </a:xfrm>
            <a:custGeom>
              <a:avLst/>
              <a:gdLst/>
              <a:ahLst/>
              <a:cxnLst/>
              <a:rect l="l" t="t" r="r" b="b"/>
              <a:pathLst>
                <a:path w="147" h="463" fill="none" extrusionOk="0">
                  <a:moveTo>
                    <a:pt x="0" y="0"/>
                  </a:moveTo>
                  <a:lnTo>
                    <a:pt x="146" y="463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3" name="Google Shape;1003;p49"/>
            <p:cNvSpPr/>
            <p:nvPr/>
          </p:nvSpPr>
          <p:spPr>
            <a:xfrm>
              <a:off x="4160675" y="563850"/>
              <a:ext cx="4900" cy="11000"/>
            </a:xfrm>
            <a:custGeom>
              <a:avLst/>
              <a:gdLst/>
              <a:ahLst/>
              <a:cxnLst/>
              <a:rect l="l" t="t" r="r" b="b"/>
              <a:pathLst>
                <a:path w="196" h="440" fill="none" extrusionOk="0">
                  <a:moveTo>
                    <a:pt x="1" y="1"/>
                  </a:moveTo>
                  <a:lnTo>
                    <a:pt x="50" y="123"/>
                  </a:lnTo>
                  <a:lnTo>
                    <a:pt x="196" y="415"/>
                  </a:lnTo>
                  <a:lnTo>
                    <a:pt x="196" y="439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4" name="Google Shape;1004;p49"/>
            <p:cNvSpPr/>
            <p:nvPr/>
          </p:nvSpPr>
          <p:spPr>
            <a:xfrm>
              <a:off x="4175300" y="591875"/>
              <a:ext cx="7325" cy="9150"/>
            </a:xfrm>
            <a:custGeom>
              <a:avLst/>
              <a:gdLst/>
              <a:ahLst/>
              <a:cxnLst/>
              <a:rect l="l" t="t" r="r" b="b"/>
              <a:pathLst>
                <a:path w="293" h="366" fill="none" extrusionOk="0">
                  <a:moveTo>
                    <a:pt x="0" y="0"/>
                  </a:moveTo>
                  <a:lnTo>
                    <a:pt x="98" y="146"/>
                  </a:lnTo>
                  <a:lnTo>
                    <a:pt x="293" y="366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5" name="Google Shape;1005;p49"/>
            <p:cNvSpPr/>
            <p:nvPr/>
          </p:nvSpPr>
          <p:spPr>
            <a:xfrm>
              <a:off x="4198425" y="613175"/>
              <a:ext cx="11000" cy="4900"/>
            </a:xfrm>
            <a:custGeom>
              <a:avLst/>
              <a:gdLst/>
              <a:ahLst/>
              <a:cxnLst/>
              <a:rect l="l" t="t" r="r" b="b"/>
              <a:pathLst>
                <a:path w="440" h="196" fill="none" extrusionOk="0">
                  <a:moveTo>
                    <a:pt x="1" y="1"/>
                  </a:moveTo>
                  <a:lnTo>
                    <a:pt x="171" y="98"/>
                  </a:lnTo>
                  <a:lnTo>
                    <a:pt x="439" y="195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6" name="Google Shape;1006;p49"/>
            <p:cNvSpPr/>
            <p:nvPr/>
          </p:nvSpPr>
          <p:spPr>
            <a:xfrm>
              <a:off x="4228275" y="621100"/>
              <a:ext cx="12200" cy="625"/>
            </a:xfrm>
            <a:custGeom>
              <a:avLst/>
              <a:gdLst/>
              <a:ahLst/>
              <a:cxnLst/>
              <a:rect l="l" t="t" r="r" b="b"/>
              <a:pathLst>
                <a:path w="488" h="25" fill="none" extrusionOk="0">
                  <a:moveTo>
                    <a:pt x="0" y="0"/>
                  </a:moveTo>
                  <a:lnTo>
                    <a:pt x="49" y="25"/>
                  </a:lnTo>
                  <a:lnTo>
                    <a:pt x="487" y="0"/>
                  </a:lnTo>
                  <a:lnTo>
                    <a:pt x="487" y="0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7" name="Google Shape;1007;p49"/>
            <p:cNvSpPr/>
            <p:nvPr/>
          </p:nvSpPr>
          <p:spPr>
            <a:xfrm>
              <a:off x="4259925" y="616225"/>
              <a:ext cx="11600" cy="3075"/>
            </a:xfrm>
            <a:custGeom>
              <a:avLst/>
              <a:gdLst/>
              <a:ahLst/>
              <a:cxnLst/>
              <a:rect l="l" t="t" r="r" b="b"/>
              <a:pathLst>
                <a:path w="464" h="123" fill="none" extrusionOk="0">
                  <a:moveTo>
                    <a:pt x="1" y="122"/>
                  </a:moveTo>
                  <a:lnTo>
                    <a:pt x="196" y="73"/>
                  </a:lnTo>
                  <a:lnTo>
                    <a:pt x="464" y="0"/>
                  </a:lnTo>
                  <a:lnTo>
                    <a:pt x="464" y="0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8" name="Google Shape;1008;p49"/>
            <p:cNvSpPr/>
            <p:nvPr/>
          </p:nvSpPr>
          <p:spPr>
            <a:xfrm>
              <a:off x="4289775" y="602225"/>
              <a:ext cx="10375" cy="6725"/>
            </a:xfrm>
            <a:custGeom>
              <a:avLst/>
              <a:gdLst/>
              <a:ahLst/>
              <a:cxnLst/>
              <a:rect l="l" t="t" r="r" b="b"/>
              <a:pathLst>
                <a:path w="415" h="269" fill="none" extrusionOk="0">
                  <a:moveTo>
                    <a:pt x="0" y="268"/>
                  </a:moveTo>
                  <a:lnTo>
                    <a:pt x="195" y="146"/>
                  </a:lnTo>
                  <a:lnTo>
                    <a:pt x="390" y="0"/>
                  </a:lnTo>
                  <a:lnTo>
                    <a:pt x="414" y="0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9" name="Google Shape;1009;p49"/>
            <p:cNvSpPr/>
            <p:nvPr/>
          </p:nvSpPr>
          <p:spPr>
            <a:xfrm>
              <a:off x="4313525" y="577875"/>
              <a:ext cx="6100" cy="10375"/>
            </a:xfrm>
            <a:custGeom>
              <a:avLst/>
              <a:gdLst/>
              <a:ahLst/>
              <a:cxnLst/>
              <a:rect l="l" t="t" r="r" b="b"/>
              <a:pathLst>
                <a:path w="244" h="415" fill="none" extrusionOk="0">
                  <a:moveTo>
                    <a:pt x="0" y="414"/>
                  </a:moveTo>
                  <a:lnTo>
                    <a:pt x="24" y="365"/>
                  </a:lnTo>
                  <a:lnTo>
                    <a:pt x="146" y="195"/>
                  </a:lnTo>
                  <a:lnTo>
                    <a:pt x="244" y="0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0" name="Google Shape;1010;p49"/>
            <p:cNvSpPr/>
            <p:nvPr/>
          </p:nvSpPr>
          <p:spPr>
            <a:xfrm>
              <a:off x="4326300" y="547425"/>
              <a:ext cx="2450" cy="12200"/>
            </a:xfrm>
            <a:custGeom>
              <a:avLst/>
              <a:gdLst/>
              <a:ahLst/>
              <a:cxnLst/>
              <a:rect l="l" t="t" r="r" b="b"/>
              <a:pathLst>
                <a:path w="98" h="488" fill="none" extrusionOk="0">
                  <a:moveTo>
                    <a:pt x="0" y="487"/>
                  </a:moveTo>
                  <a:lnTo>
                    <a:pt x="49" y="293"/>
                  </a:lnTo>
                  <a:lnTo>
                    <a:pt x="98" y="0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1" name="Google Shape;1011;p49"/>
            <p:cNvSpPr/>
            <p:nvPr/>
          </p:nvSpPr>
          <p:spPr>
            <a:xfrm>
              <a:off x="4329350" y="515750"/>
              <a:ext cx="625" cy="12200"/>
            </a:xfrm>
            <a:custGeom>
              <a:avLst/>
              <a:gdLst/>
              <a:ahLst/>
              <a:cxnLst/>
              <a:rect l="l" t="t" r="r" b="b"/>
              <a:pathLst>
                <a:path w="25" h="488" fill="none" extrusionOk="0">
                  <a:moveTo>
                    <a:pt x="25" y="488"/>
                  </a:moveTo>
                  <a:lnTo>
                    <a:pt x="25" y="464"/>
                  </a:lnTo>
                  <a:lnTo>
                    <a:pt x="25" y="123"/>
                  </a:ln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2" name="Google Shape;1012;p49"/>
            <p:cNvSpPr/>
            <p:nvPr/>
          </p:nvSpPr>
          <p:spPr>
            <a:xfrm>
              <a:off x="4325075" y="488975"/>
              <a:ext cx="1250" cy="6100"/>
            </a:xfrm>
            <a:custGeom>
              <a:avLst/>
              <a:gdLst/>
              <a:ahLst/>
              <a:cxnLst/>
              <a:rect l="l" t="t" r="r" b="b"/>
              <a:pathLst>
                <a:path w="50" h="244" fill="none" extrusionOk="0">
                  <a:moveTo>
                    <a:pt x="49" y="244"/>
                  </a:moveTo>
                  <a:lnTo>
                    <a:pt x="49" y="244"/>
                  </a:lnTo>
                  <a:lnTo>
                    <a:pt x="1" y="0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13" name="Google Shape;1013;p49"/>
          <p:cNvGrpSpPr/>
          <p:nvPr/>
        </p:nvGrpSpPr>
        <p:grpSpPr>
          <a:xfrm>
            <a:off x="5441252" y="387778"/>
            <a:ext cx="332670" cy="332670"/>
            <a:chOff x="6649150" y="309350"/>
            <a:chExt cx="395800" cy="395800"/>
          </a:xfrm>
        </p:grpSpPr>
        <p:sp>
          <p:nvSpPr>
            <p:cNvPr id="1014" name="Google Shape;1014;p49"/>
            <p:cNvSpPr/>
            <p:nvPr/>
          </p:nvSpPr>
          <p:spPr>
            <a:xfrm>
              <a:off x="6649150" y="309350"/>
              <a:ext cx="395800" cy="395800"/>
            </a:xfrm>
            <a:custGeom>
              <a:avLst/>
              <a:gdLst/>
              <a:ahLst/>
              <a:cxnLst/>
              <a:rect l="l" t="t" r="r" b="b"/>
              <a:pathLst>
                <a:path w="15832" h="15832" fill="none" extrusionOk="0">
                  <a:moveTo>
                    <a:pt x="7916" y="1"/>
                  </a:moveTo>
                  <a:lnTo>
                    <a:pt x="7916" y="1"/>
                  </a:lnTo>
                  <a:lnTo>
                    <a:pt x="7502" y="25"/>
                  </a:lnTo>
                  <a:lnTo>
                    <a:pt x="7112" y="49"/>
                  </a:lnTo>
                  <a:lnTo>
                    <a:pt x="6723" y="98"/>
                  </a:lnTo>
                  <a:lnTo>
                    <a:pt x="6333" y="171"/>
                  </a:lnTo>
                  <a:lnTo>
                    <a:pt x="5943" y="244"/>
                  </a:lnTo>
                  <a:lnTo>
                    <a:pt x="5553" y="366"/>
                  </a:lnTo>
                  <a:lnTo>
                    <a:pt x="5188" y="488"/>
                  </a:lnTo>
                  <a:lnTo>
                    <a:pt x="4847" y="634"/>
                  </a:lnTo>
                  <a:lnTo>
                    <a:pt x="4482" y="780"/>
                  </a:lnTo>
                  <a:lnTo>
                    <a:pt x="4141" y="950"/>
                  </a:lnTo>
                  <a:lnTo>
                    <a:pt x="3824" y="1145"/>
                  </a:lnTo>
                  <a:lnTo>
                    <a:pt x="3483" y="1364"/>
                  </a:lnTo>
                  <a:lnTo>
                    <a:pt x="3191" y="1584"/>
                  </a:lnTo>
                  <a:lnTo>
                    <a:pt x="2874" y="1803"/>
                  </a:lnTo>
                  <a:lnTo>
                    <a:pt x="2607" y="2071"/>
                  </a:lnTo>
                  <a:lnTo>
                    <a:pt x="2314" y="2314"/>
                  </a:lnTo>
                  <a:lnTo>
                    <a:pt x="2071" y="2607"/>
                  </a:lnTo>
                  <a:lnTo>
                    <a:pt x="1803" y="2874"/>
                  </a:lnTo>
                  <a:lnTo>
                    <a:pt x="1584" y="3191"/>
                  </a:lnTo>
                  <a:lnTo>
                    <a:pt x="1364" y="3483"/>
                  </a:lnTo>
                  <a:lnTo>
                    <a:pt x="1145" y="3824"/>
                  </a:lnTo>
                  <a:lnTo>
                    <a:pt x="950" y="4141"/>
                  </a:lnTo>
                  <a:lnTo>
                    <a:pt x="780" y="4482"/>
                  </a:lnTo>
                  <a:lnTo>
                    <a:pt x="634" y="4847"/>
                  </a:lnTo>
                  <a:lnTo>
                    <a:pt x="488" y="5188"/>
                  </a:lnTo>
                  <a:lnTo>
                    <a:pt x="366" y="5553"/>
                  </a:lnTo>
                  <a:lnTo>
                    <a:pt x="244" y="5943"/>
                  </a:lnTo>
                  <a:lnTo>
                    <a:pt x="171" y="6333"/>
                  </a:lnTo>
                  <a:lnTo>
                    <a:pt x="98" y="6722"/>
                  </a:lnTo>
                  <a:lnTo>
                    <a:pt x="49" y="7112"/>
                  </a:lnTo>
                  <a:lnTo>
                    <a:pt x="25" y="7502"/>
                  </a:lnTo>
                  <a:lnTo>
                    <a:pt x="1" y="7916"/>
                  </a:lnTo>
                  <a:lnTo>
                    <a:pt x="1" y="7916"/>
                  </a:lnTo>
                  <a:lnTo>
                    <a:pt x="25" y="8330"/>
                  </a:lnTo>
                  <a:lnTo>
                    <a:pt x="49" y="8720"/>
                  </a:lnTo>
                  <a:lnTo>
                    <a:pt x="98" y="9109"/>
                  </a:lnTo>
                  <a:lnTo>
                    <a:pt x="171" y="9499"/>
                  </a:lnTo>
                  <a:lnTo>
                    <a:pt x="244" y="9889"/>
                  </a:lnTo>
                  <a:lnTo>
                    <a:pt x="366" y="10278"/>
                  </a:lnTo>
                  <a:lnTo>
                    <a:pt x="488" y="10644"/>
                  </a:lnTo>
                  <a:lnTo>
                    <a:pt x="634" y="10985"/>
                  </a:lnTo>
                  <a:lnTo>
                    <a:pt x="780" y="11350"/>
                  </a:lnTo>
                  <a:lnTo>
                    <a:pt x="950" y="11691"/>
                  </a:lnTo>
                  <a:lnTo>
                    <a:pt x="1145" y="12008"/>
                  </a:lnTo>
                  <a:lnTo>
                    <a:pt x="1364" y="12348"/>
                  </a:lnTo>
                  <a:lnTo>
                    <a:pt x="1584" y="12641"/>
                  </a:lnTo>
                  <a:lnTo>
                    <a:pt x="1803" y="12957"/>
                  </a:lnTo>
                  <a:lnTo>
                    <a:pt x="2071" y="13225"/>
                  </a:lnTo>
                  <a:lnTo>
                    <a:pt x="2314" y="13518"/>
                  </a:lnTo>
                  <a:lnTo>
                    <a:pt x="2607" y="13761"/>
                  </a:lnTo>
                  <a:lnTo>
                    <a:pt x="2874" y="14029"/>
                  </a:lnTo>
                  <a:lnTo>
                    <a:pt x="3191" y="14248"/>
                  </a:lnTo>
                  <a:lnTo>
                    <a:pt x="3483" y="14467"/>
                  </a:lnTo>
                  <a:lnTo>
                    <a:pt x="3824" y="14687"/>
                  </a:lnTo>
                  <a:lnTo>
                    <a:pt x="4141" y="14881"/>
                  </a:lnTo>
                  <a:lnTo>
                    <a:pt x="4482" y="15052"/>
                  </a:lnTo>
                  <a:lnTo>
                    <a:pt x="4847" y="15198"/>
                  </a:lnTo>
                  <a:lnTo>
                    <a:pt x="5188" y="15344"/>
                  </a:lnTo>
                  <a:lnTo>
                    <a:pt x="5553" y="15466"/>
                  </a:lnTo>
                  <a:lnTo>
                    <a:pt x="5943" y="15588"/>
                  </a:lnTo>
                  <a:lnTo>
                    <a:pt x="6333" y="15661"/>
                  </a:lnTo>
                  <a:lnTo>
                    <a:pt x="6723" y="15734"/>
                  </a:lnTo>
                  <a:lnTo>
                    <a:pt x="7112" y="15783"/>
                  </a:lnTo>
                  <a:lnTo>
                    <a:pt x="7502" y="15807"/>
                  </a:lnTo>
                  <a:lnTo>
                    <a:pt x="7916" y="15831"/>
                  </a:lnTo>
                  <a:lnTo>
                    <a:pt x="7916" y="15831"/>
                  </a:lnTo>
                  <a:lnTo>
                    <a:pt x="8330" y="15807"/>
                  </a:lnTo>
                  <a:lnTo>
                    <a:pt x="8720" y="15783"/>
                  </a:lnTo>
                  <a:lnTo>
                    <a:pt x="9109" y="15734"/>
                  </a:lnTo>
                  <a:lnTo>
                    <a:pt x="9499" y="15661"/>
                  </a:lnTo>
                  <a:lnTo>
                    <a:pt x="9889" y="15588"/>
                  </a:lnTo>
                  <a:lnTo>
                    <a:pt x="10278" y="15466"/>
                  </a:lnTo>
                  <a:lnTo>
                    <a:pt x="10644" y="15344"/>
                  </a:lnTo>
                  <a:lnTo>
                    <a:pt x="10985" y="15198"/>
                  </a:lnTo>
                  <a:lnTo>
                    <a:pt x="11350" y="15052"/>
                  </a:lnTo>
                  <a:lnTo>
                    <a:pt x="11691" y="14881"/>
                  </a:lnTo>
                  <a:lnTo>
                    <a:pt x="12008" y="14687"/>
                  </a:lnTo>
                  <a:lnTo>
                    <a:pt x="12349" y="14467"/>
                  </a:lnTo>
                  <a:lnTo>
                    <a:pt x="12641" y="14248"/>
                  </a:lnTo>
                  <a:lnTo>
                    <a:pt x="12957" y="14029"/>
                  </a:lnTo>
                  <a:lnTo>
                    <a:pt x="13225" y="13761"/>
                  </a:lnTo>
                  <a:lnTo>
                    <a:pt x="13518" y="13518"/>
                  </a:lnTo>
                  <a:lnTo>
                    <a:pt x="13761" y="13225"/>
                  </a:lnTo>
                  <a:lnTo>
                    <a:pt x="14029" y="12957"/>
                  </a:lnTo>
                  <a:lnTo>
                    <a:pt x="14248" y="12641"/>
                  </a:lnTo>
                  <a:lnTo>
                    <a:pt x="14467" y="12348"/>
                  </a:lnTo>
                  <a:lnTo>
                    <a:pt x="14687" y="12008"/>
                  </a:lnTo>
                  <a:lnTo>
                    <a:pt x="14881" y="11691"/>
                  </a:lnTo>
                  <a:lnTo>
                    <a:pt x="15052" y="11350"/>
                  </a:lnTo>
                  <a:lnTo>
                    <a:pt x="15198" y="10985"/>
                  </a:lnTo>
                  <a:lnTo>
                    <a:pt x="15344" y="10644"/>
                  </a:lnTo>
                  <a:lnTo>
                    <a:pt x="15466" y="10278"/>
                  </a:lnTo>
                  <a:lnTo>
                    <a:pt x="15588" y="9889"/>
                  </a:lnTo>
                  <a:lnTo>
                    <a:pt x="15661" y="9499"/>
                  </a:lnTo>
                  <a:lnTo>
                    <a:pt x="15734" y="9109"/>
                  </a:lnTo>
                  <a:lnTo>
                    <a:pt x="15783" y="8720"/>
                  </a:lnTo>
                  <a:lnTo>
                    <a:pt x="15807" y="8330"/>
                  </a:lnTo>
                  <a:lnTo>
                    <a:pt x="15831" y="7916"/>
                  </a:lnTo>
                  <a:lnTo>
                    <a:pt x="15831" y="7916"/>
                  </a:lnTo>
                  <a:lnTo>
                    <a:pt x="15807" y="7502"/>
                  </a:lnTo>
                  <a:lnTo>
                    <a:pt x="15783" y="7112"/>
                  </a:lnTo>
                  <a:lnTo>
                    <a:pt x="15734" y="6722"/>
                  </a:lnTo>
                  <a:lnTo>
                    <a:pt x="15661" y="6333"/>
                  </a:lnTo>
                  <a:lnTo>
                    <a:pt x="15588" y="5943"/>
                  </a:lnTo>
                  <a:lnTo>
                    <a:pt x="15466" y="5553"/>
                  </a:lnTo>
                  <a:lnTo>
                    <a:pt x="15344" y="5188"/>
                  </a:lnTo>
                  <a:lnTo>
                    <a:pt x="15198" y="4847"/>
                  </a:lnTo>
                  <a:lnTo>
                    <a:pt x="15052" y="4482"/>
                  </a:lnTo>
                  <a:lnTo>
                    <a:pt x="14881" y="4141"/>
                  </a:lnTo>
                  <a:lnTo>
                    <a:pt x="14687" y="3824"/>
                  </a:lnTo>
                  <a:lnTo>
                    <a:pt x="14467" y="3483"/>
                  </a:lnTo>
                  <a:lnTo>
                    <a:pt x="14248" y="3191"/>
                  </a:lnTo>
                  <a:lnTo>
                    <a:pt x="14029" y="2874"/>
                  </a:lnTo>
                  <a:lnTo>
                    <a:pt x="13761" y="2607"/>
                  </a:lnTo>
                  <a:lnTo>
                    <a:pt x="13518" y="2314"/>
                  </a:lnTo>
                  <a:lnTo>
                    <a:pt x="13225" y="2071"/>
                  </a:lnTo>
                  <a:lnTo>
                    <a:pt x="12957" y="1803"/>
                  </a:lnTo>
                  <a:lnTo>
                    <a:pt x="12641" y="1584"/>
                  </a:lnTo>
                  <a:lnTo>
                    <a:pt x="12349" y="1364"/>
                  </a:lnTo>
                  <a:lnTo>
                    <a:pt x="12008" y="1145"/>
                  </a:lnTo>
                  <a:lnTo>
                    <a:pt x="11691" y="950"/>
                  </a:lnTo>
                  <a:lnTo>
                    <a:pt x="11350" y="780"/>
                  </a:lnTo>
                  <a:lnTo>
                    <a:pt x="10985" y="634"/>
                  </a:lnTo>
                  <a:lnTo>
                    <a:pt x="10644" y="488"/>
                  </a:lnTo>
                  <a:lnTo>
                    <a:pt x="10278" y="366"/>
                  </a:lnTo>
                  <a:lnTo>
                    <a:pt x="9889" y="244"/>
                  </a:lnTo>
                  <a:lnTo>
                    <a:pt x="9499" y="171"/>
                  </a:lnTo>
                  <a:lnTo>
                    <a:pt x="9109" y="98"/>
                  </a:lnTo>
                  <a:lnTo>
                    <a:pt x="8720" y="49"/>
                  </a:lnTo>
                  <a:lnTo>
                    <a:pt x="8330" y="25"/>
                  </a:lnTo>
                  <a:lnTo>
                    <a:pt x="7916" y="1"/>
                  </a:lnTo>
                  <a:lnTo>
                    <a:pt x="7916" y="1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5" name="Google Shape;1015;p49"/>
            <p:cNvSpPr/>
            <p:nvPr/>
          </p:nvSpPr>
          <p:spPr>
            <a:xfrm>
              <a:off x="6673500" y="333700"/>
              <a:ext cx="347100" cy="347100"/>
            </a:xfrm>
            <a:custGeom>
              <a:avLst/>
              <a:gdLst/>
              <a:ahLst/>
              <a:cxnLst/>
              <a:rect l="l" t="t" r="r" b="b"/>
              <a:pathLst>
                <a:path w="13884" h="13884" fill="none" extrusionOk="0">
                  <a:moveTo>
                    <a:pt x="6942" y="13883"/>
                  </a:moveTo>
                  <a:lnTo>
                    <a:pt x="6942" y="13883"/>
                  </a:lnTo>
                  <a:lnTo>
                    <a:pt x="6577" y="13883"/>
                  </a:lnTo>
                  <a:lnTo>
                    <a:pt x="6236" y="13834"/>
                  </a:lnTo>
                  <a:lnTo>
                    <a:pt x="5895" y="13810"/>
                  </a:lnTo>
                  <a:lnTo>
                    <a:pt x="5554" y="13737"/>
                  </a:lnTo>
                  <a:lnTo>
                    <a:pt x="5213" y="13664"/>
                  </a:lnTo>
                  <a:lnTo>
                    <a:pt x="4872" y="13566"/>
                  </a:lnTo>
                  <a:lnTo>
                    <a:pt x="4555" y="13469"/>
                  </a:lnTo>
                  <a:lnTo>
                    <a:pt x="4239" y="13323"/>
                  </a:lnTo>
                  <a:lnTo>
                    <a:pt x="3946" y="13201"/>
                  </a:lnTo>
                  <a:lnTo>
                    <a:pt x="3630" y="13031"/>
                  </a:lnTo>
                  <a:lnTo>
                    <a:pt x="3337" y="12884"/>
                  </a:lnTo>
                  <a:lnTo>
                    <a:pt x="3069" y="12690"/>
                  </a:lnTo>
                  <a:lnTo>
                    <a:pt x="2802" y="12495"/>
                  </a:lnTo>
                  <a:lnTo>
                    <a:pt x="2534" y="12300"/>
                  </a:lnTo>
                  <a:lnTo>
                    <a:pt x="2290" y="12081"/>
                  </a:lnTo>
                  <a:lnTo>
                    <a:pt x="2047" y="11837"/>
                  </a:lnTo>
                  <a:lnTo>
                    <a:pt x="1803" y="11594"/>
                  </a:lnTo>
                  <a:lnTo>
                    <a:pt x="1584" y="11350"/>
                  </a:lnTo>
                  <a:lnTo>
                    <a:pt x="1389" y="11082"/>
                  </a:lnTo>
                  <a:lnTo>
                    <a:pt x="1194" y="10814"/>
                  </a:lnTo>
                  <a:lnTo>
                    <a:pt x="999" y="10546"/>
                  </a:lnTo>
                  <a:lnTo>
                    <a:pt x="853" y="10254"/>
                  </a:lnTo>
                  <a:lnTo>
                    <a:pt x="683" y="9938"/>
                  </a:lnTo>
                  <a:lnTo>
                    <a:pt x="561" y="9645"/>
                  </a:lnTo>
                  <a:lnTo>
                    <a:pt x="415" y="9329"/>
                  </a:lnTo>
                  <a:lnTo>
                    <a:pt x="317" y="9012"/>
                  </a:lnTo>
                  <a:lnTo>
                    <a:pt x="220" y="8671"/>
                  </a:lnTo>
                  <a:lnTo>
                    <a:pt x="147" y="8330"/>
                  </a:lnTo>
                  <a:lnTo>
                    <a:pt x="74" y="7989"/>
                  </a:lnTo>
                  <a:lnTo>
                    <a:pt x="49" y="7648"/>
                  </a:lnTo>
                  <a:lnTo>
                    <a:pt x="1" y="7307"/>
                  </a:lnTo>
                  <a:lnTo>
                    <a:pt x="1" y="6942"/>
                  </a:lnTo>
                  <a:lnTo>
                    <a:pt x="1" y="6942"/>
                  </a:lnTo>
                  <a:lnTo>
                    <a:pt x="1" y="6577"/>
                  </a:lnTo>
                  <a:lnTo>
                    <a:pt x="49" y="6236"/>
                  </a:lnTo>
                  <a:lnTo>
                    <a:pt x="74" y="5895"/>
                  </a:lnTo>
                  <a:lnTo>
                    <a:pt x="147" y="5554"/>
                  </a:lnTo>
                  <a:lnTo>
                    <a:pt x="220" y="5213"/>
                  </a:lnTo>
                  <a:lnTo>
                    <a:pt x="317" y="4872"/>
                  </a:lnTo>
                  <a:lnTo>
                    <a:pt x="415" y="4555"/>
                  </a:lnTo>
                  <a:lnTo>
                    <a:pt x="561" y="4238"/>
                  </a:lnTo>
                  <a:lnTo>
                    <a:pt x="683" y="3946"/>
                  </a:lnTo>
                  <a:lnTo>
                    <a:pt x="853" y="3630"/>
                  </a:lnTo>
                  <a:lnTo>
                    <a:pt x="999" y="3337"/>
                  </a:lnTo>
                  <a:lnTo>
                    <a:pt x="1194" y="3069"/>
                  </a:lnTo>
                  <a:lnTo>
                    <a:pt x="1389" y="2802"/>
                  </a:lnTo>
                  <a:lnTo>
                    <a:pt x="1584" y="2534"/>
                  </a:lnTo>
                  <a:lnTo>
                    <a:pt x="1803" y="2290"/>
                  </a:lnTo>
                  <a:lnTo>
                    <a:pt x="2047" y="2047"/>
                  </a:lnTo>
                  <a:lnTo>
                    <a:pt x="2290" y="1803"/>
                  </a:lnTo>
                  <a:lnTo>
                    <a:pt x="2534" y="1584"/>
                  </a:lnTo>
                  <a:lnTo>
                    <a:pt x="2802" y="1389"/>
                  </a:lnTo>
                  <a:lnTo>
                    <a:pt x="3069" y="1194"/>
                  </a:lnTo>
                  <a:lnTo>
                    <a:pt x="3337" y="999"/>
                  </a:lnTo>
                  <a:lnTo>
                    <a:pt x="3630" y="853"/>
                  </a:lnTo>
                  <a:lnTo>
                    <a:pt x="3946" y="683"/>
                  </a:lnTo>
                  <a:lnTo>
                    <a:pt x="4239" y="561"/>
                  </a:lnTo>
                  <a:lnTo>
                    <a:pt x="4555" y="415"/>
                  </a:lnTo>
                  <a:lnTo>
                    <a:pt x="4872" y="317"/>
                  </a:lnTo>
                  <a:lnTo>
                    <a:pt x="5213" y="220"/>
                  </a:lnTo>
                  <a:lnTo>
                    <a:pt x="5554" y="147"/>
                  </a:lnTo>
                  <a:lnTo>
                    <a:pt x="5895" y="74"/>
                  </a:lnTo>
                  <a:lnTo>
                    <a:pt x="6236" y="49"/>
                  </a:lnTo>
                  <a:lnTo>
                    <a:pt x="6577" y="1"/>
                  </a:lnTo>
                  <a:lnTo>
                    <a:pt x="6942" y="1"/>
                  </a:lnTo>
                  <a:lnTo>
                    <a:pt x="6942" y="1"/>
                  </a:lnTo>
                  <a:lnTo>
                    <a:pt x="7307" y="1"/>
                  </a:lnTo>
                  <a:lnTo>
                    <a:pt x="7648" y="49"/>
                  </a:lnTo>
                  <a:lnTo>
                    <a:pt x="7989" y="74"/>
                  </a:lnTo>
                  <a:lnTo>
                    <a:pt x="8330" y="147"/>
                  </a:lnTo>
                  <a:lnTo>
                    <a:pt x="8671" y="220"/>
                  </a:lnTo>
                  <a:lnTo>
                    <a:pt x="9012" y="317"/>
                  </a:lnTo>
                  <a:lnTo>
                    <a:pt x="9329" y="415"/>
                  </a:lnTo>
                  <a:lnTo>
                    <a:pt x="9645" y="561"/>
                  </a:lnTo>
                  <a:lnTo>
                    <a:pt x="9938" y="683"/>
                  </a:lnTo>
                  <a:lnTo>
                    <a:pt x="10254" y="853"/>
                  </a:lnTo>
                  <a:lnTo>
                    <a:pt x="10546" y="999"/>
                  </a:lnTo>
                  <a:lnTo>
                    <a:pt x="10814" y="1194"/>
                  </a:lnTo>
                  <a:lnTo>
                    <a:pt x="11082" y="1389"/>
                  </a:lnTo>
                  <a:lnTo>
                    <a:pt x="11350" y="1584"/>
                  </a:lnTo>
                  <a:lnTo>
                    <a:pt x="11594" y="1803"/>
                  </a:lnTo>
                  <a:lnTo>
                    <a:pt x="11837" y="2047"/>
                  </a:lnTo>
                  <a:lnTo>
                    <a:pt x="12081" y="2290"/>
                  </a:lnTo>
                  <a:lnTo>
                    <a:pt x="12300" y="2534"/>
                  </a:lnTo>
                  <a:lnTo>
                    <a:pt x="12495" y="2802"/>
                  </a:lnTo>
                  <a:lnTo>
                    <a:pt x="12690" y="3069"/>
                  </a:lnTo>
                  <a:lnTo>
                    <a:pt x="12885" y="3337"/>
                  </a:lnTo>
                  <a:lnTo>
                    <a:pt x="13031" y="3630"/>
                  </a:lnTo>
                  <a:lnTo>
                    <a:pt x="13201" y="3946"/>
                  </a:lnTo>
                  <a:lnTo>
                    <a:pt x="13323" y="4238"/>
                  </a:lnTo>
                  <a:lnTo>
                    <a:pt x="13469" y="4555"/>
                  </a:lnTo>
                  <a:lnTo>
                    <a:pt x="13566" y="4872"/>
                  </a:lnTo>
                  <a:lnTo>
                    <a:pt x="13664" y="5213"/>
                  </a:lnTo>
                  <a:lnTo>
                    <a:pt x="13737" y="5554"/>
                  </a:lnTo>
                  <a:lnTo>
                    <a:pt x="13810" y="5895"/>
                  </a:lnTo>
                  <a:lnTo>
                    <a:pt x="13834" y="6236"/>
                  </a:lnTo>
                  <a:lnTo>
                    <a:pt x="13883" y="6577"/>
                  </a:lnTo>
                  <a:lnTo>
                    <a:pt x="13883" y="6942"/>
                  </a:lnTo>
                  <a:lnTo>
                    <a:pt x="13883" y="6942"/>
                  </a:lnTo>
                  <a:lnTo>
                    <a:pt x="13883" y="7307"/>
                  </a:lnTo>
                  <a:lnTo>
                    <a:pt x="13834" y="7648"/>
                  </a:lnTo>
                  <a:lnTo>
                    <a:pt x="13810" y="7989"/>
                  </a:lnTo>
                  <a:lnTo>
                    <a:pt x="13737" y="8330"/>
                  </a:lnTo>
                  <a:lnTo>
                    <a:pt x="13664" y="8671"/>
                  </a:lnTo>
                  <a:lnTo>
                    <a:pt x="13566" y="9012"/>
                  </a:lnTo>
                  <a:lnTo>
                    <a:pt x="13469" y="9329"/>
                  </a:lnTo>
                  <a:lnTo>
                    <a:pt x="13323" y="9645"/>
                  </a:lnTo>
                  <a:lnTo>
                    <a:pt x="13201" y="9938"/>
                  </a:lnTo>
                  <a:lnTo>
                    <a:pt x="13031" y="10254"/>
                  </a:lnTo>
                  <a:lnTo>
                    <a:pt x="12885" y="10546"/>
                  </a:lnTo>
                  <a:lnTo>
                    <a:pt x="12690" y="10814"/>
                  </a:lnTo>
                  <a:lnTo>
                    <a:pt x="12495" y="11082"/>
                  </a:lnTo>
                  <a:lnTo>
                    <a:pt x="12300" y="11350"/>
                  </a:lnTo>
                  <a:lnTo>
                    <a:pt x="12081" y="11594"/>
                  </a:lnTo>
                  <a:lnTo>
                    <a:pt x="11837" y="11837"/>
                  </a:lnTo>
                  <a:lnTo>
                    <a:pt x="11594" y="12081"/>
                  </a:lnTo>
                  <a:lnTo>
                    <a:pt x="11350" y="12300"/>
                  </a:lnTo>
                  <a:lnTo>
                    <a:pt x="11082" y="12495"/>
                  </a:lnTo>
                  <a:lnTo>
                    <a:pt x="10814" y="12690"/>
                  </a:lnTo>
                  <a:lnTo>
                    <a:pt x="10546" y="12884"/>
                  </a:lnTo>
                  <a:lnTo>
                    <a:pt x="10254" y="13031"/>
                  </a:lnTo>
                  <a:lnTo>
                    <a:pt x="9938" y="13201"/>
                  </a:lnTo>
                  <a:lnTo>
                    <a:pt x="9645" y="13323"/>
                  </a:lnTo>
                  <a:lnTo>
                    <a:pt x="9329" y="13469"/>
                  </a:lnTo>
                  <a:lnTo>
                    <a:pt x="9012" y="13566"/>
                  </a:lnTo>
                  <a:lnTo>
                    <a:pt x="8671" y="13664"/>
                  </a:lnTo>
                  <a:lnTo>
                    <a:pt x="8330" y="13737"/>
                  </a:lnTo>
                  <a:lnTo>
                    <a:pt x="7989" y="13810"/>
                  </a:lnTo>
                  <a:lnTo>
                    <a:pt x="7648" y="13834"/>
                  </a:lnTo>
                  <a:lnTo>
                    <a:pt x="7307" y="13883"/>
                  </a:lnTo>
                  <a:lnTo>
                    <a:pt x="6942" y="13883"/>
                  </a:lnTo>
                  <a:lnTo>
                    <a:pt x="6942" y="13883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6" name="Google Shape;1016;p49"/>
            <p:cNvSpPr/>
            <p:nvPr/>
          </p:nvSpPr>
          <p:spPr>
            <a:xfrm>
              <a:off x="6848850" y="397625"/>
              <a:ext cx="54825" cy="169300"/>
            </a:xfrm>
            <a:custGeom>
              <a:avLst/>
              <a:gdLst/>
              <a:ahLst/>
              <a:cxnLst/>
              <a:rect l="l" t="t" r="r" b="b"/>
              <a:pathLst>
                <a:path w="2193" h="6772" fill="none" extrusionOk="0">
                  <a:moveTo>
                    <a:pt x="1" y="1"/>
                  </a:moveTo>
                  <a:lnTo>
                    <a:pt x="1" y="4580"/>
                  </a:lnTo>
                  <a:lnTo>
                    <a:pt x="2193" y="6772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7" name="Google Shape;1017;p49"/>
            <p:cNvSpPr/>
            <p:nvPr/>
          </p:nvSpPr>
          <p:spPr>
            <a:xfrm>
              <a:off x="6847025" y="333700"/>
              <a:ext cx="25" cy="29250"/>
            </a:xfrm>
            <a:custGeom>
              <a:avLst/>
              <a:gdLst/>
              <a:ahLst/>
              <a:cxnLst/>
              <a:rect l="l" t="t" r="r" b="b"/>
              <a:pathLst>
                <a:path w="1" h="1170" fill="none" extrusionOk="0">
                  <a:moveTo>
                    <a:pt x="1" y="1170"/>
                  </a:move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rgbClr val="1D1D1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8" name="Google Shape;1018;p49"/>
            <p:cNvSpPr/>
            <p:nvPr/>
          </p:nvSpPr>
          <p:spPr>
            <a:xfrm>
              <a:off x="6760575" y="3568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1" y="0"/>
                  </a:moveTo>
                  <a:lnTo>
                    <a:pt x="1" y="0"/>
                  </a:lnTo>
                </a:path>
              </a:pathLst>
            </a:custGeom>
            <a:noFill/>
            <a:ln w="12175" cap="rnd" cmpd="sng">
              <a:solidFill>
                <a:srgbClr val="1D1D1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9" name="Google Shape;1019;p49"/>
            <p:cNvSpPr/>
            <p:nvPr/>
          </p:nvSpPr>
          <p:spPr>
            <a:xfrm>
              <a:off x="6760575" y="356850"/>
              <a:ext cx="14025" cy="24975"/>
            </a:xfrm>
            <a:custGeom>
              <a:avLst/>
              <a:gdLst/>
              <a:ahLst/>
              <a:cxnLst/>
              <a:rect l="l" t="t" r="r" b="b"/>
              <a:pathLst>
                <a:path w="561" h="999" fill="none" extrusionOk="0">
                  <a:moveTo>
                    <a:pt x="1" y="0"/>
                  </a:moveTo>
                  <a:lnTo>
                    <a:pt x="561" y="999"/>
                  </a:lnTo>
                </a:path>
              </a:pathLst>
            </a:custGeom>
            <a:noFill/>
            <a:ln w="12175" cap="rnd" cmpd="sng">
              <a:solidFill>
                <a:srgbClr val="1D1D1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0" name="Google Shape;1020;p49"/>
            <p:cNvSpPr/>
            <p:nvPr/>
          </p:nvSpPr>
          <p:spPr>
            <a:xfrm>
              <a:off x="6696650" y="42077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1D1D1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1" name="Google Shape;1021;p49"/>
            <p:cNvSpPr/>
            <p:nvPr/>
          </p:nvSpPr>
          <p:spPr>
            <a:xfrm>
              <a:off x="6696650" y="420775"/>
              <a:ext cx="24975" cy="14025"/>
            </a:xfrm>
            <a:custGeom>
              <a:avLst/>
              <a:gdLst/>
              <a:ahLst/>
              <a:cxnLst/>
              <a:rect l="l" t="t" r="r" b="b"/>
              <a:pathLst>
                <a:path w="999" h="561" fill="none" extrusionOk="0">
                  <a:moveTo>
                    <a:pt x="0" y="0"/>
                  </a:moveTo>
                  <a:lnTo>
                    <a:pt x="999" y="561"/>
                  </a:lnTo>
                </a:path>
              </a:pathLst>
            </a:custGeom>
            <a:noFill/>
            <a:ln w="12175" cap="rnd" cmpd="sng">
              <a:solidFill>
                <a:srgbClr val="1D1D1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2" name="Google Shape;1022;p49"/>
            <p:cNvSpPr/>
            <p:nvPr/>
          </p:nvSpPr>
          <p:spPr>
            <a:xfrm>
              <a:off x="6673500" y="507225"/>
              <a:ext cx="29250" cy="25"/>
            </a:xfrm>
            <a:custGeom>
              <a:avLst/>
              <a:gdLst/>
              <a:ahLst/>
              <a:cxnLst/>
              <a:rect l="l" t="t" r="r" b="b"/>
              <a:pathLst>
                <a:path w="1170" h="1" fill="none" extrusionOk="0">
                  <a:moveTo>
                    <a:pt x="1" y="1"/>
                  </a:moveTo>
                  <a:lnTo>
                    <a:pt x="1170" y="1"/>
                  </a:lnTo>
                </a:path>
              </a:pathLst>
            </a:custGeom>
            <a:noFill/>
            <a:ln w="12175" cap="rnd" cmpd="sng">
              <a:solidFill>
                <a:srgbClr val="1D1D1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3" name="Google Shape;1023;p49"/>
            <p:cNvSpPr/>
            <p:nvPr/>
          </p:nvSpPr>
          <p:spPr>
            <a:xfrm>
              <a:off x="6696650" y="59370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1D1D1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4" name="Google Shape;1024;p49"/>
            <p:cNvSpPr/>
            <p:nvPr/>
          </p:nvSpPr>
          <p:spPr>
            <a:xfrm>
              <a:off x="6696650" y="579700"/>
              <a:ext cx="24975" cy="14025"/>
            </a:xfrm>
            <a:custGeom>
              <a:avLst/>
              <a:gdLst/>
              <a:ahLst/>
              <a:cxnLst/>
              <a:rect l="l" t="t" r="r" b="b"/>
              <a:pathLst>
                <a:path w="999" h="561" fill="none" extrusionOk="0">
                  <a:moveTo>
                    <a:pt x="0" y="560"/>
                  </a:moveTo>
                  <a:lnTo>
                    <a:pt x="999" y="0"/>
                  </a:lnTo>
                </a:path>
              </a:pathLst>
            </a:custGeom>
            <a:noFill/>
            <a:ln w="12175" cap="rnd" cmpd="sng">
              <a:solidFill>
                <a:srgbClr val="1D1D1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5" name="Google Shape;1025;p49"/>
            <p:cNvSpPr/>
            <p:nvPr/>
          </p:nvSpPr>
          <p:spPr>
            <a:xfrm>
              <a:off x="6760575" y="632675"/>
              <a:ext cx="14025" cy="24975"/>
            </a:xfrm>
            <a:custGeom>
              <a:avLst/>
              <a:gdLst/>
              <a:ahLst/>
              <a:cxnLst/>
              <a:rect l="l" t="t" r="r" b="b"/>
              <a:pathLst>
                <a:path w="561" h="999" fill="none" extrusionOk="0">
                  <a:moveTo>
                    <a:pt x="1" y="999"/>
                  </a:moveTo>
                  <a:lnTo>
                    <a:pt x="561" y="0"/>
                  </a:lnTo>
                </a:path>
              </a:pathLst>
            </a:custGeom>
            <a:noFill/>
            <a:ln w="12175" cap="rnd" cmpd="sng">
              <a:solidFill>
                <a:srgbClr val="1D1D1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6" name="Google Shape;1026;p49"/>
            <p:cNvSpPr/>
            <p:nvPr/>
          </p:nvSpPr>
          <p:spPr>
            <a:xfrm>
              <a:off x="6760575" y="65762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1" y="1"/>
                  </a:move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rgbClr val="1D1D1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7" name="Google Shape;1027;p49"/>
            <p:cNvSpPr/>
            <p:nvPr/>
          </p:nvSpPr>
          <p:spPr>
            <a:xfrm>
              <a:off x="6847025" y="651550"/>
              <a:ext cx="25" cy="29250"/>
            </a:xfrm>
            <a:custGeom>
              <a:avLst/>
              <a:gdLst/>
              <a:ahLst/>
              <a:cxnLst/>
              <a:rect l="l" t="t" r="r" b="b"/>
              <a:pathLst>
                <a:path w="1" h="1170" fill="none" extrusionOk="0">
                  <a:moveTo>
                    <a:pt x="1" y="0"/>
                  </a:moveTo>
                  <a:lnTo>
                    <a:pt x="1" y="1169"/>
                  </a:lnTo>
                </a:path>
              </a:pathLst>
            </a:custGeom>
            <a:noFill/>
            <a:ln w="12175" cap="rnd" cmpd="sng">
              <a:solidFill>
                <a:srgbClr val="1D1D1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8" name="Google Shape;1028;p49"/>
            <p:cNvSpPr/>
            <p:nvPr/>
          </p:nvSpPr>
          <p:spPr>
            <a:xfrm>
              <a:off x="6919500" y="632675"/>
              <a:ext cx="14025" cy="24975"/>
            </a:xfrm>
            <a:custGeom>
              <a:avLst/>
              <a:gdLst/>
              <a:ahLst/>
              <a:cxnLst/>
              <a:rect l="l" t="t" r="r" b="b"/>
              <a:pathLst>
                <a:path w="561" h="999" fill="none" extrusionOk="0">
                  <a:moveTo>
                    <a:pt x="560" y="999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1D1D1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9" name="Google Shape;1029;p49"/>
            <p:cNvSpPr/>
            <p:nvPr/>
          </p:nvSpPr>
          <p:spPr>
            <a:xfrm>
              <a:off x="6933500" y="65762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1D1D1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0" name="Google Shape;1030;p49"/>
            <p:cNvSpPr/>
            <p:nvPr/>
          </p:nvSpPr>
          <p:spPr>
            <a:xfrm>
              <a:off x="6972475" y="579700"/>
              <a:ext cx="24975" cy="14025"/>
            </a:xfrm>
            <a:custGeom>
              <a:avLst/>
              <a:gdLst/>
              <a:ahLst/>
              <a:cxnLst/>
              <a:rect l="l" t="t" r="r" b="b"/>
              <a:pathLst>
                <a:path w="999" h="561" fill="none" extrusionOk="0">
                  <a:moveTo>
                    <a:pt x="999" y="56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1D1D1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1" name="Google Shape;1031;p49"/>
            <p:cNvSpPr/>
            <p:nvPr/>
          </p:nvSpPr>
          <p:spPr>
            <a:xfrm>
              <a:off x="6997425" y="59370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1" y="0"/>
                  </a:moveTo>
                  <a:lnTo>
                    <a:pt x="1" y="0"/>
                  </a:lnTo>
                </a:path>
              </a:pathLst>
            </a:custGeom>
            <a:noFill/>
            <a:ln w="12175" cap="rnd" cmpd="sng">
              <a:solidFill>
                <a:srgbClr val="1D1D1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2" name="Google Shape;1032;p49"/>
            <p:cNvSpPr/>
            <p:nvPr/>
          </p:nvSpPr>
          <p:spPr>
            <a:xfrm>
              <a:off x="6991350" y="507225"/>
              <a:ext cx="29250" cy="25"/>
            </a:xfrm>
            <a:custGeom>
              <a:avLst/>
              <a:gdLst/>
              <a:ahLst/>
              <a:cxnLst/>
              <a:rect l="l" t="t" r="r" b="b"/>
              <a:pathLst>
                <a:path w="1170" h="1" fill="none" extrusionOk="0">
                  <a:moveTo>
                    <a:pt x="116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1D1D1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3" name="Google Shape;1033;p49"/>
            <p:cNvSpPr/>
            <p:nvPr/>
          </p:nvSpPr>
          <p:spPr>
            <a:xfrm>
              <a:off x="6972475" y="420775"/>
              <a:ext cx="24975" cy="14025"/>
            </a:xfrm>
            <a:custGeom>
              <a:avLst/>
              <a:gdLst/>
              <a:ahLst/>
              <a:cxnLst/>
              <a:rect l="l" t="t" r="r" b="b"/>
              <a:pathLst>
                <a:path w="999" h="561" fill="none" extrusionOk="0">
                  <a:moveTo>
                    <a:pt x="0" y="561"/>
                  </a:moveTo>
                  <a:lnTo>
                    <a:pt x="999" y="0"/>
                  </a:lnTo>
                </a:path>
              </a:pathLst>
            </a:custGeom>
            <a:noFill/>
            <a:ln w="12175" cap="rnd" cmpd="sng">
              <a:solidFill>
                <a:srgbClr val="1D1D1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4" name="Google Shape;1034;p49"/>
            <p:cNvSpPr/>
            <p:nvPr/>
          </p:nvSpPr>
          <p:spPr>
            <a:xfrm>
              <a:off x="6997425" y="42077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1" y="0"/>
                  </a:moveTo>
                  <a:lnTo>
                    <a:pt x="1" y="0"/>
                  </a:lnTo>
                </a:path>
              </a:pathLst>
            </a:custGeom>
            <a:noFill/>
            <a:ln w="12175" cap="rnd" cmpd="sng">
              <a:solidFill>
                <a:srgbClr val="1D1D1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5" name="Google Shape;1035;p49"/>
            <p:cNvSpPr/>
            <p:nvPr/>
          </p:nvSpPr>
          <p:spPr>
            <a:xfrm>
              <a:off x="6919500" y="356850"/>
              <a:ext cx="14025" cy="24975"/>
            </a:xfrm>
            <a:custGeom>
              <a:avLst/>
              <a:gdLst/>
              <a:ahLst/>
              <a:cxnLst/>
              <a:rect l="l" t="t" r="r" b="b"/>
              <a:pathLst>
                <a:path w="561" h="999" fill="none" extrusionOk="0">
                  <a:moveTo>
                    <a:pt x="560" y="0"/>
                  </a:moveTo>
                  <a:lnTo>
                    <a:pt x="0" y="999"/>
                  </a:lnTo>
                </a:path>
              </a:pathLst>
            </a:custGeom>
            <a:noFill/>
            <a:ln w="12175" cap="rnd" cmpd="sng">
              <a:solidFill>
                <a:srgbClr val="1D1D1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6" name="Google Shape;1036;p49"/>
            <p:cNvSpPr/>
            <p:nvPr/>
          </p:nvSpPr>
          <p:spPr>
            <a:xfrm>
              <a:off x="6933500" y="3568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1D1D1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37" name="Google Shape;1037;p49"/>
          <p:cNvGrpSpPr/>
          <p:nvPr/>
        </p:nvGrpSpPr>
        <p:grpSpPr>
          <a:xfrm>
            <a:off x="4873705" y="395448"/>
            <a:ext cx="337797" cy="319873"/>
            <a:chOff x="5973900" y="318475"/>
            <a:chExt cx="401900" cy="380575"/>
          </a:xfrm>
        </p:grpSpPr>
        <p:sp>
          <p:nvSpPr>
            <p:cNvPr id="1038" name="Google Shape;1038;p49"/>
            <p:cNvSpPr/>
            <p:nvPr/>
          </p:nvSpPr>
          <p:spPr>
            <a:xfrm>
              <a:off x="5973900" y="337975"/>
              <a:ext cx="401900" cy="67000"/>
            </a:xfrm>
            <a:custGeom>
              <a:avLst/>
              <a:gdLst/>
              <a:ahLst/>
              <a:cxnLst/>
              <a:rect l="l" t="t" r="r" b="b"/>
              <a:pathLst>
                <a:path w="16076" h="2680" fill="none" extrusionOk="0">
                  <a:moveTo>
                    <a:pt x="16075" y="2679"/>
                  </a:moveTo>
                  <a:lnTo>
                    <a:pt x="16075" y="0"/>
                  </a:lnTo>
                  <a:lnTo>
                    <a:pt x="1" y="0"/>
                  </a:lnTo>
                  <a:lnTo>
                    <a:pt x="1" y="2679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9" name="Google Shape;1039;p49"/>
            <p:cNvSpPr/>
            <p:nvPr/>
          </p:nvSpPr>
          <p:spPr>
            <a:xfrm>
              <a:off x="6024450" y="348325"/>
              <a:ext cx="45075" cy="45075"/>
            </a:xfrm>
            <a:custGeom>
              <a:avLst/>
              <a:gdLst/>
              <a:ahLst/>
              <a:cxnLst/>
              <a:rect l="l" t="t" r="r" b="b"/>
              <a:pathLst>
                <a:path w="1803" h="1803" fill="none" extrusionOk="0">
                  <a:moveTo>
                    <a:pt x="902" y="1803"/>
                  </a:moveTo>
                  <a:lnTo>
                    <a:pt x="902" y="1803"/>
                  </a:lnTo>
                  <a:lnTo>
                    <a:pt x="731" y="1778"/>
                  </a:lnTo>
                  <a:lnTo>
                    <a:pt x="561" y="1729"/>
                  </a:lnTo>
                  <a:lnTo>
                    <a:pt x="390" y="1632"/>
                  </a:lnTo>
                  <a:lnTo>
                    <a:pt x="268" y="1535"/>
                  </a:lnTo>
                  <a:lnTo>
                    <a:pt x="147" y="1388"/>
                  </a:lnTo>
                  <a:lnTo>
                    <a:pt x="73" y="1242"/>
                  </a:lnTo>
                  <a:lnTo>
                    <a:pt x="25" y="1072"/>
                  </a:lnTo>
                  <a:lnTo>
                    <a:pt x="0" y="901"/>
                  </a:lnTo>
                  <a:lnTo>
                    <a:pt x="0" y="901"/>
                  </a:lnTo>
                  <a:lnTo>
                    <a:pt x="25" y="707"/>
                  </a:lnTo>
                  <a:lnTo>
                    <a:pt x="73" y="536"/>
                  </a:lnTo>
                  <a:lnTo>
                    <a:pt x="147" y="390"/>
                  </a:lnTo>
                  <a:lnTo>
                    <a:pt x="268" y="244"/>
                  </a:lnTo>
                  <a:lnTo>
                    <a:pt x="390" y="146"/>
                  </a:lnTo>
                  <a:lnTo>
                    <a:pt x="561" y="49"/>
                  </a:lnTo>
                  <a:lnTo>
                    <a:pt x="731" y="0"/>
                  </a:lnTo>
                  <a:lnTo>
                    <a:pt x="902" y="0"/>
                  </a:lnTo>
                  <a:lnTo>
                    <a:pt x="902" y="0"/>
                  </a:lnTo>
                  <a:lnTo>
                    <a:pt x="1072" y="0"/>
                  </a:lnTo>
                  <a:lnTo>
                    <a:pt x="1242" y="49"/>
                  </a:lnTo>
                  <a:lnTo>
                    <a:pt x="1413" y="146"/>
                  </a:lnTo>
                  <a:lnTo>
                    <a:pt x="1535" y="244"/>
                  </a:lnTo>
                  <a:lnTo>
                    <a:pt x="1657" y="390"/>
                  </a:lnTo>
                  <a:lnTo>
                    <a:pt x="1730" y="536"/>
                  </a:lnTo>
                  <a:lnTo>
                    <a:pt x="1778" y="707"/>
                  </a:lnTo>
                  <a:lnTo>
                    <a:pt x="1803" y="901"/>
                  </a:lnTo>
                  <a:lnTo>
                    <a:pt x="1803" y="901"/>
                  </a:lnTo>
                  <a:lnTo>
                    <a:pt x="1778" y="1072"/>
                  </a:lnTo>
                  <a:lnTo>
                    <a:pt x="1730" y="1242"/>
                  </a:lnTo>
                  <a:lnTo>
                    <a:pt x="1657" y="1388"/>
                  </a:lnTo>
                  <a:lnTo>
                    <a:pt x="1535" y="1535"/>
                  </a:lnTo>
                  <a:lnTo>
                    <a:pt x="1413" y="1632"/>
                  </a:lnTo>
                  <a:lnTo>
                    <a:pt x="1242" y="1729"/>
                  </a:lnTo>
                  <a:lnTo>
                    <a:pt x="1072" y="1778"/>
                  </a:lnTo>
                  <a:lnTo>
                    <a:pt x="902" y="1803"/>
                  </a:lnTo>
                  <a:lnTo>
                    <a:pt x="902" y="1803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0" name="Google Shape;1040;p49"/>
            <p:cNvSpPr/>
            <p:nvPr/>
          </p:nvSpPr>
          <p:spPr>
            <a:xfrm>
              <a:off x="6280175" y="348325"/>
              <a:ext cx="45075" cy="45075"/>
            </a:xfrm>
            <a:custGeom>
              <a:avLst/>
              <a:gdLst/>
              <a:ahLst/>
              <a:cxnLst/>
              <a:rect l="l" t="t" r="r" b="b"/>
              <a:pathLst>
                <a:path w="1803" h="1803" fill="none" extrusionOk="0">
                  <a:moveTo>
                    <a:pt x="902" y="1803"/>
                  </a:moveTo>
                  <a:lnTo>
                    <a:pt x="902" y="1803"/>
                  </a:lnTo>
                  <a:lnTo>
                    <a:pt x="731" y="1778"/>
                  </a:lnTo>
                  <a:lnTo>
                    <a:pt x="561" y="1729"/>
                  </a:lnTo>
                  <a:lnTo>
                    <a:pt x="390" y="1632"/>
                  </a:lnTo>
                  <a:lnTo>
                    <a:pt x="268" y="1535"/>
                  </a:lnTo>
                  <a:lnTo>
                    <a:pt x="147" y="1388"/>
                  </a:lnTo>
                  <a:lnTo>
                    <a:pt x="74" y="1242"/>
                  </a:lnTo>
                  <a:lnTo>
                    <a:pt x="25" y="1072"/>
                  </a:lnTo>
                  <a:lnTo>
                    <a:pt x="0" y="901"/>
                  </a:lnTo>
                  <a:lnTo>
                    <a:pt x="0" y="901"/>
                  </a:lnTo>
                  <a:lnTo>
                    <a:pt x="25" y="707"/>
                  </a:lnTo>
                  <a:lnTo>
                    <a:pt x="74" y="536"/>
                  </a:lnTo>
                  <a:lnTo>
                    <a:pt x="147" y="390"/>
                  </a:lnTo>
                  <a:lnTo>
                    <a:pt x="268" y="244"/>
                  </a:lnTo>
                  <a:lnTo>
                    <a:pt x="390" y="146"/>
                  </a:lnTo>
                  <a:lnTo>
                    <a:pt x="561" y="49"/>
                  </a:lnTo>
                  <a:lnTo>
                    <a:pt x="731" y="0"/>
                  </a:lnTo>
                  <a:lnTo>
                    <a:pt x="902" y="0"/>
                  </a:lnTo>
                  <a:lnTo>
                    <a:pt x="902" y="0"/>
                  </a:lnTo>
                  <a:lnTo>
                    <a:pt x="1072" y="0"/>
                  </a:lnTo>
                  <a:lnTo>
                    <a:pt x="1243" y="49"/>
                  </a:lnTo>
                  <a:lnTo>
                    <a:pt x="1413" y="146"/>
                  </a:lnTo>
                  <a:lnTo>
                    <a:pt x="1535" y="244"/>
                  </a:lnTo>
                  <a:lnTo>
                    <a:pt x="1657" y="390"/>
                  </a:lnTo>
                  <a:lnTo>
                    <a:pt x="1730" y="536"/>
                  </a:lnTo>
                  <a:lnTo>
                    <a:pt x="1778" y="707"/>
                  </a:lnTo>
                  <a:lnTo>
                    <a:pt x="1803" y="901"/>
                  </a:lnTo>
                  <a:lnTo>
                    <a:pt x="1803" y="901"/>
                  </a:lnTo>
                  <a:lnTo>
                    <a:pt x="1778" y="1072"/>
                  </a:lnTo>
                  <a:lnTo>
                    <a:pt x="1730" y="1242"/>
                  </a:lnTo>
                  <a:lnTo>
                    <a:pt x="1657" y="1388"/>
                  </a:lnTo>
                  <a:lnTo>
                    <a:pt x="1535" y="1535"/>
                  </a:lnTo>
                  <a:lnTo>
                    <a:pt x="1413" y="1632"/>
                  </a:lnTo>
                  <a:lnTo>
                    <a:pt x="1243" y="1729"/>
                  </a:lnTo>
                  <a:lnTo>
                    <a:pt x="1072" y="1778"/>
                  </a:lnTo>
                  <a:lnTo>
                    <a:pt x="902" y="1803"/>
                  </a:lnTo>
                  <a:lnTo>
                    <a:pt x="902" y="1803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1" name="Google Shape;1041;p49"/>
            <p:cNvSpPr/>
            <p:nvPr/>
          </p:nvSpPr>
          <p:spPr>
            <a:xfrm>
              <a:off x="5973900" y="667375"/>
              <a:ext cx="401900" cy="31675"/>
            </a:xfrm>
            <a:custGeom>
              <a:avLst/>
              <a:gdLst/>
              <a:ahLst/>
              <a:cxnLst/>
              <a:rect l="l" t="t" r="r" b="b"/>
              <a:pathLst>
                <a:path w="16076" h="1267" fill="none" extrusionOk="0">
                  <a:moveTo>
                    <a:pt x="1" y="0"/>
                  </a:moveTo>
                  <a:lnTo>
                    <a:pt x="1" y="487"/>
                  </a:lnTo>
                  <a:lnTo>
                    <a:pt x="1" y="487"/>
                  </a:lnTo>
                  <a:lnTo>
                    <a:pt x="25" y="658"/>
                  </a:lnTo>
                  <a:lnTo>
                    <a:pt x="74" y="804"/>
                  </a:lnTo>
                  <a:lnTo>
                    <a:pt x="147" y="926"/>
                  </a:lnTo>
                  <a:lnTo>
                    <a:pt x="220" y="1048"/>
                  </a:lnTo>
                  <a:lnTo>
                    <a:pt x="342" y="1145"/>
                  </a:lnTo>
                  <a:lnTo>
                    <a:pt x="488" y="1218"/>
                  </a:lnTo>
                  <a:lnTo>
                    <a:pt x="634" y="1267"/>
                  </a:lnTo>
                  <a:lnTo>
                    <a:pt x="780" y="1267"/>
                  </a:lnTo>
                  <a:lnTo>
                    <a:pt x="15296" y="1267"/>
                  </a:lnTo>
                  <a:lnTo>
                    <a:pt x="15296" y="1267"/>
                  </a:lnTo>
                  <a:lnTo>
                    <a:pt x="15442" y="1267"/>
                  </a:lnTo>
                  <a:lnTo>
                    <a:pt x="15588" y="1218"/>
                  </a:lnTo>
                  <a:lnTo>
                    <a:pt x="15734" y="1145"/>
                  </a:lnTo>
                  <a:lnTo>
                    <a:pt x="15856" y="1048"/>
                  </a:lnTo>
                  <a:lnTo>
                    <a:pt x="15929" y="926"/>
                  </a:lnTo>
                  <a:lnTo>
                    <a:pt x="16002" y="804"/>
                  </a:lnTo>
                  <a:lnTo>
                    <a:pt x="16051" y="658"/>
                  </a:lnTo>
                  <a:lnTo>
                    <a:pt x="16075" y="487"/>
                  </a:lnTo>
                  <a:lnTo>
                    <a:pt x="16075" y="0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2" name="Google Shape;1042;p49"/>
            <p:cNvSpPr/>
            <p:nvPr/>
          </p:nvSpPr>
          <p:spPr>
            <a:xfrm>
              <a:off x="6302700" y="318475"/>
              <a:ext cx="28650" cy="63350"/>
            </a:xfrm>
            <a:custGeom>
              <a:avLst/>
              <a:gdLst/>
              <a:ahLst/>
              <a:cxnLst/>
              <a:rect l="l" t="t" r="r" b="b"/>
              <a:pathLst>
                <a:path w="1146" h="2534" fill="none" extrusionOk="0">
                  <a:moveTo>
                    <a:pt x="634" y="2534"/>
                  </a:moveTo>
                  <a:lnTo>
                    <a:pt x="488" y="2534"/>
                  </a:lnTo>
                  <a:lnTo>
                    <a:pt x="488" y="2534"/>
                  </a:lnTo>
                  <a:lnTo>
                    <a:pt x="390" y="2534"/>
                  </a:lnTo>
                  <a:lnTo>
                    <a:pt x="293" y="2485"/>
                  </a:lnTo>
                  <a:lnTo>
                    <a:pt x="220" y="2461"/>
                  </a:lnTo>
                  <a:lnTo>
                    <a:pt x="147" y="2388"/>
                  </a:lnTo>
                  <a:lnTo>
                    <a:pt x="74" y="2315"/>
                  </a:lnTo>
                  <a:lnTo>
                    <a:pt x="49" y="2242"/>
                  </a:lnTo>
                  <a:lnTo>
                    <a:pt x="1" y="2144"/>
                  </a:lnTo>
                  <a:lnTo>
                    <a:pt x="1" y="2047"/>
                  </a:lnTo>
                  <a:lnTo>
                    <a:pt x="1" y="488"/>
                  </a:lnTo>
                  <a:lnTo>
                    <a:pt x="1" y="488"/>
                  </a:lnTo>
                  <a:lnTo>
                    <a:pt x="1" y="391"/>
                  </a:lnTo>
                  <a:lnTo>
                    <a:pt x="49" y="293"/>
                  </a:lnTo>
                  <a:lnTo>
                    <a:pt x="74" y="220"/>
                  </a:lnTo>
                  <a:lnTo>
                    <a:pt x="147" y="147"/>
                  </a:lnTo>
                  <a:lnTo>
                    <a:pt x="220" y="74"/>
                  </a:lnTo>
                  <a:lnTo>
                    <a:pt x="293" y="50"/>
                  </a:lnTo>
                  <a:lnTo>
                    <a:pt x="390" y="1"/>
                  </a:lnTo>
                  <a:lnTo>
                    <a:pt x="488" y="1"/>
                  </a:lnTo>
                  <a:lnTo>
                    <a:pt x="683" y="1"/>
                  </a:lnTo>
                  <a:lnTo>
                    <a:pt x="683" y="1"/>
                  </a:lnTo>
                  <a:lnTo>
                    <a:pt x="780" y="1"/>
                  </a:lnTo>
                  <a:lnTo>
                    <a:pt x="877" y="50"/>
                  </a:lnTo>
                  <a:lnTo>
                    <a:pt x="950" y="74"/>
                  </a:lnTo>
                  <a:lnTo>
                    <a:pt x="1024" y="147"/>
                  </a:lnTo>
                  <a:lnTo>
                    <a:pt x="1072" y="220"/>
                  </a:lnTo>
                  <a:lnTo>
                    <a:pt x="1121" y="293"/>
                  </a:lnTo>
                  <a:lnTo>
                    <a:pt x="1145" y="391"/>
                  </a:lnTo>
                  <a:lnTo>
                    <a:pt x="1145" y="488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3" name="Google Shape;1043;p49"/>
            <p:cNvSpPr/>
            <p:nvPr/>
          </p:nvSpPr>
          <p:spPr>
            <a:xfrm>
              <a:off x="6046975" y="318475"/>
              <a:ext cx="28650" cy="63350"/>
            </a:xfrm>
            <a:custGeom>
              <a:avLst/>
              <a:gdLst/>
              <a:ahLst/>
              <a:cxnLst/>
              <a:rect l="l" t="t" r="r" b="b"/>
              <a:pathLst>
                <a:path w="1146" h="2534" fill="none" extrusionOk="0">
                  <a:moveTo>
                    <a:pt x="634" y="2534"/>
                  </a:moveTo>
                  <a:lnTo>
                    <a:pt x="488" y="2534"/>
                  </a:lnTo>
                  <a:lnTo>
                    <a:pt x="488" y="2534"/>
                  </a:lnTo>
                  <a:lnTo>
                    <a:pt x="390" y="2534"/>
                  </a:lnTo>
                  <a:lnTo>
                    <a:pt x="293" y="2485"/>
                  </a:lnTo>
                  <a:lnTo>
                    <a:pt x="220" y="2461"/>
                  </a:lnTo>
                  <a:lnTo>
                    <a:pt x="147" y="2388"/>
                  </a:lnTo>
                  <a:lnTo>
                    <a:pt x="74" y="2315"/>
                  </a:lnTo>
                  <a:lnTo>
                    <a:pt x="49" y="2242"/>
                  </a:lnTo>
                  <a:lnTo>
                    <a:pt x="1" y="2144"/>
                  </a:lnTo>
                  <a:lnTo>
                    <a:pt x="1" y="2047"/>
                  </a:lnTo>
                  <a:lnTo>
                    <a:pt x="1" y="488"/>
                  </a:lnTo>
                  <a:lnTo>
                    <a:pt x="1" y="488"/>
                  </a:lnTo>
                  <a:lnTo>
                    <a:pt x="1" y="391"/>
                  </a:lnTo>
                  <a:lnTo>
                    <a:pt x="49" y="293"/>
                  </a:lnTo>
                  <a:lnTo>
                    <a:pt x="74" y="220"/>
                  </a:lnTo>
                  <a:lnTo>
                    <a:pt x="147" y="147"/>
                  </a:lnTo>
                  <a:lnTo>
                    <a:pt x="220" y="74"/>
                  </a:lnTo>
                  <a:lnTo>
                    <a:pt x="293" y="50"/>
                  </a:lnTo>
                  <a:lnTo>
                    <a:pt x="390" y="1"/>
                  </a:lnTo>
                  <a:lnTo>
                    <a:pt x="488" y="1"/>
                  </a:lnTo>
                  <a:lnTo>
                    <a:pt x="682" y="1"/>
                  </a:lnTo>
                  <a:lnTo>
                    <a:pt x="682" y="1"/>
                  </a:lnTo>
                  <a:lnTo>
                    <a:pt x="780" y="1"/>
                  </a:lnTo>
                  <a:lnTo>
                    <a:pt x="877" y="50"/>
                  </a:lnTo>
                  <a:lnTo>
                    <a:pt x="950" y="74"/>
                  </a:lnTo>
                  <a:lnTo>
                    <a:pt x="1023" y="147"/>
                  </a:lnTo>
                  <a:lnTo>
                    <a:pt x="1072" y="220"/>
                  </a:lnTo>
                  <a:lnTo>
                    <a:pt x="1121" y="293"/>
                  </a:lnTo>
                  <a:lnTo>
                    <a:pt x="1145" y="391"/>
                  </a:lnTo>
                  <a:lnTo>
                    <a:pt x="1145" y="488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4" name="Google Shape;1044;p49"/>
            <p:cNvSpPr/>
            <p:nvPr/>
          </p:nvSpPr>
          <p:spPr>
            <a:xfrm>
              <a:off x="5973900" y="407375"/>
              <a:ext cx="401900" cy="272200"/>
            </a:xfrm>
            <a:custGeom>
              <a:avLst/>
              <a:gdLst/>
              <a:ahLst/>
              <a:cxnLst/>
              <a:rect l="l" t="t" r="r" b="b"/>
              <a:pathLst>
                <a:path w="16076" h="10888" fill="none" extrusionOk="0">
                  <a:moveTo>
                    <a:pt x="1" y="1"/>
                  </a:moveTo>
                  <a:lnTo>
                    <a:pt x="1" y="10303"/>
                  </a:lnTo>
                  <a:lnTo>
                    <a:pt x="1" y="10303"/>
                  </a:lnTo>
                  <a:lnTo>
                    <a:pt x="25" y="10400"/>
                  </a:lnTo>
                  <a:lnTo>
                    <a:pt x="74" y="10498"/>
                  </a:lnTo>
                  <a:lnTo>
                    <a:pt x="147" y="10595"/>
                  </a:lnTo>
                  <a:lnTo>
                    <a:pt x="220" y="10693"/>
                  </a:lnTo>
                  <a:lnTo>
                    <a:pt x="342" y="10766"/>
                  </a:lnTo>
                  <a:lnTo>
                    <a:pt x="488" y="10839"/>
                  </a:lnTo>
                  <a:lnTo>
                    <a:pt x="634" y="10887"/>
                  </a:lnTo>
                  <a:lnTo>
                    <a:pt x="780" y="10887"/>
                  </a:lnTo>
                  <a:lnTo>
                    <a:pt x="15296" y="10887"/>
                  </a:lnTo>
                  <a:lnTo>
                    <a:pt x="15296" y="10887"/>
                  </a:lnTo>
                  <a:lnTo>
                    <a:pt x="15442" y="10887"/>
                  </a:lnTo>
                  <a:lnTo>
                    <a:pt x="15588" y="10839"/>
                  </a:lnTo>
                  <a:lnTo>
                    <a:pt x="15734" y="10766"/>
                  </a:lnTo>
                  <a:lnTo>
                    <a:pt x="15856" y="10668"/>
                  </a:lnTo>
                  <a:lnTo>
                    <a:pt x="15929" y="10546"/>
                  </a:lnTo>
                  <a:lnTo>
                    <a:pt x="16002" y="10425"/>
                  </a:lnTo>
                  <a:lnTo>
                    <a:pt x="16051" y="10278"/>
                  </a:lnTo>
                  <a:lnTo>
                    <a:pt x="16075" y="10108"/>
                  </a:lnTo>
                  <a:lnTo>
                    <a:pt x="16075" y="1"/>
                  </a:lnTo>
                  <a:lnTo>
                    <a:pt x="1" y="1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5" name="Google Shape;1045;p49"/>
            <p:cNvSpPr/>
            <p:nvPr/>
          </p:nvSpPr>
          <p:spPr>
            <a:xfrm>
              <a:off x="6024450" y="456100"/>
              <a:ext cx="300800" cy="175375"/>
            </a:xfrm>
            <a:custGeom>
              <a:avLst/>
              <a:gdLst/>
              <a:ahLst/>
              <a:cxnLst/>
              <a:rect l="l" t="t" r="r" b="b"/>
              <a:pathLst>
                <a:path w="12032" h="7015" fill="none" extrusionOk="0">
                  <a:moveTo>
                    <a:pt x="0" y="0"/>
                  </a:moveTo>
                  <a:lnTo>
                    <a:pt x="12032" y="0"/>
                  </a:lnTo>
                  <a:lnTo>
                    <a:pt x="12032" y="7014"/>
                  </a:lnTo>
                  <a:lnTo>
                    <a:pt x="0" y="7014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6" name="Google Shape;1046;p49"/>
            <p:cNvSpPr/>
            <p:nvPr/>
          </p:nvSpPr>
          <p:spPr>
            <a:xfrm>
              <a:off x="6024450" y="573000"/>
              <a:ext cx="300800" cy="25"/>
            </a:xfrm>
            <a:custGeom>
              <a:avLst/>
              <a:gdLst/>
              <a:ahLst/>
              <a:cxnLst/>
              <a:rect l="l" t="t" r="r" b="b"/>
              <a:pathLst>
                <a:path w="12032" h="1" fill="none" extrusionOk="0">
                  <a:moveTo>
                    <a:pt x="0" y="0"/>
                  </a:moveTo>
                  <a:lnTo>
                    <a:pt x="12032" y="0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7" name="Google Shape;1047;p49"/>
            <p:cNvSpPr/>
            <p:nvPr/>
          </p:nvSpPr>
          <p:spPr>
            <a:xfrm>
              <a:off x="6024450" y="514550"/>
              <a:ext cx="300800" cy="25"/>
            </a:xfrm>
            <a:custGeom>
              <a:avLst/>
              <a:gdLst/>
              <a:ahLst/>
              <a:cxnLst/>
              <a:rect l="l" t="t" r="r" b="b"/>
              <a:pathLst>
                <a:path w="12032" h="1" fill="none" extrusionOk="0">
                  <a:moveTo>
                    <a:pt x="0" y="0"/>
                  </a:moveTo>
                  <a:lnTo>
                    <a:pt x="12032" y="0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8" name="Google Shape;1048;p49"/>
            <p:cNvSpPr/>
            <p:nvPr/>
          </p:nvSpPr>
          <p:spPr>
            <a:xfrm>
              <a:off x="6264950" y="456100"/>
              <a:ext cx="25" cy="175375"/>
            </a:xfrm>
            <a:custGeom>
              <a:avLst/>
              <a:gdLst/>
              <a:ahLst/>
              <a:cxnLst/>
              <a:rect l="l" t="t" r="r" b="b"/>
              <a:pathLst>
                <a:path w="1" h="7015" fill="none" extrusionOk="0">
                  <a:moveTo>
                    <a:pt x="1" y="0"/>
                  </a:moveTo>
                  <a:lnTo>
                    <a:pt x="1" y="7014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9" name="Google Shape;1049;p49"/>
            <p:cNvSpPr/>
            <p:nvPr/>
          </p:nvSpPr>
          <p:spPr>
            <a:xfrm>
              <a:off x="6204675" y="456100"/>
              <a:ext cx="25" cy="175375"/>
            </a:xfrm>
            <a:custGeom>
              <a:avLst/>
              <a:gdLst/>
              <a:ahLst/>
              <a:cxnLst/>
              <a:rect l="l" t="t" r="r" b="b"/>
              <a:pathLst>
                <a:path w="1" h="7015" fill="none" extrusionOk="0">
                  <a:moveTo>
                    <a:pt x="0" y="0"/>
                  </a:moveTo>
                  <a:lnTo>
                    <a:pt x="0" y="7014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0" name="Google Shape;1050;p49"/>
            <p:cNvSpPr/>
            <p:nvPr/>
          </p:nvSpPr>
          <p:spPr>
            <a:xfrm>
              <a:off x="6145000" y="456100"/>
              <a:ext cx="25" cy="175375"/>
            </a:xfrm>
            <a:custGeom>
              <a:avLst/>
              <a:gdLst/>
              <a:ahLst/>
              <a:cxnLst/>
              <a:rect l="l" t="t" r="r" b="b"/>
              <a:pathLst>
                <a:path w="1" h="7015" fill="none" extrusionOk="0">
                  <a:moveTo>
                    <a:pt x="1" y="0"/>
                  </a:moveTo>
                  <a:lnTo>
                    <a:pt x="1" y="7014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1" name="Google Shape;1051;p49"/>
            <p:cNvSpPr/>
            <p:nvPr/>
          </p:nvSpPr>
          <p:spPr>
            <a:xfrm>
              <a:off x="6084725" y="456100"/>
              <a:ext cx="25" cy="175375"/>
            </a:xfrm>
            <a:custGeom>
              <a:avLst/>
              <a:gdLst/>
              <a:ahLst/>
              <a:cxnLst/>
              <a:rect l="l" t="t" r="r" b="b"/>
              <a:pathLst>
                <a:path w="1" h="7015" fill="none" extrusionOk="0">
                  <a:moveTo>
                    <a:pt x="1" y="0"/>
                  </a:moveTo>
                  <a:lnTo>
                    <a:pt x="1" y="7014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52" name="Google Shape;1052;p49"/>
          <p:cNvGrpSpPr/>
          <p:nvPr/>
        </p:nvGrpSpPr>
        <p:grpSpPr>
          <a:xfrm>
            <a:off x="918858" y="908741"/>
            <a:ext cx="342882" cy="418128"/>
            <a:chOff x="1268550" y="929175"/>
            <a:chExt cx="407950" cy="497475"/>
          </a:xfrm>
        </p:grpSpPr>
        <p:sp>
          <p:nvSpPr>
            <p:cNvPr id="1053" name="Google Shape;1053;p49"/>
            <p:cNvSpPr/>
            <p:nvPr/>
          </p:nvSpPr>
          <p:spPr>
            <a:xfrm>
              <a:off x="1268550" y="953550"/>
              <a:ext cx="387250" cy="473100"/>
            </a:xfrm>
            <a:custGeom>
              <a:avLst/>
              <a:gdLst/>
              <a:ahLst/>
              <a:cxnLst/>
              <a:rect l="l" t="t" r="r" b="b"/>
              <a:pathLst>
                <a:path w="15490" h="18924" fill="none" extrusionOk="0">
                  <a:moveTo>
                    <a:pt x="15490" y="17828"/>
                  </a:moveTo>
                  <a:lnTo>
                    <a:pt x="15490" y="17828"/>
                  </a:lnTo>
                  <a:lnTo>
                    <a:pt x="15465" y="17998"/>
                  </a:lnTo>
                  <a:lnTo>
                    <a:pt x="15417" y="18169"/>
                  </a:lnTo>
                  <a:lnTo>
                    <a:pt x="15319" y="18364"/>
                  </a:lnTo>
                  <a:lnTo>
                    <a:pt x="15197" y="18534"/>
                  </a:lnTo>
                  <a:lnTo>
                    <a:pt x="15051" y="18680"/>
                  </a:lnTo>
                  <a:lnTo>
                    <a:pt x="14881" y="18802"/>
                  </a:lnTo>
                  <a:lnTo>
                    <a:pt x="14735" y="18900"/>
                  </a:lnTo>
                  <a:lnTo>
                    <a:pt x="14564" y="18924"/>
                  </a:lnTo>
                  <a:lnTo>
                    <a:pt x="1023" y="18924"/>
                  </a:lnTo>
                  <a:lnTo>
                    <a:pt x="1023" y="18924"/>
                  </a:lnTo>
                  <a:lnTo>
                    <a:pt x="852" y="18900"/>
                  </a:lnTo>
                  <a:lnTo>
                    <a:pt x="682" y="18802"/>
                  </a:lnTo>
                  <a:lnTo>
                    <a:pt x="511" y="18680"/>
                  </a:lnTo>
                  <a:lnTo>
                    <a:pt x="341" y="18534"/>
                  </a:lnTo>
                  <a:lnTo>
                    <a:pt x="219" y="18364"/>
                  </a:lnTo>
                  <a:lnTo>
                    <a:pt x="97" y="18169"/>
                  </a:lnTo>
                  <a:lnTo>
                    <a:pt x="24" y="17998"/>
                  </a:lnTo>
                  <a:lnTo>
                    <a:pt x="0" y="17828"/>
                  </a:lnTo>
                  <a:lnTo>
                    <a:pt x="0" y="877"/>
                  </a:lnTo>
                  <a:lnTo>
                    <a:pt x="0" y="877"/>
                  </a:lnTo>
                  <a:lnTo>
                    <a:pt x="24" y="706"/>
                  </a:lnTo>
                  <a:lnTo>
                    <a:pt x="97" y="560"/>
                  </a:lnTo>
                  <a:lnTo>
                    <a:pt x="195" y="414"/>
                  </a:lnTo>
                  <a:lnTo>
                    <a:pt x="341" y="268"/>
                  </a:lnTo>
                  <a:lnTo>
                    <a:pt x="487" y="171"/>
                  </a:lnTo>
                  <a:lnTo>
                    <a:pt x="658" y="73"/>
                  </a:lnTo>
                  <a:lnTo>
                    <a:pt x="828" y="24"/>
                  </a:lnTo>
                  <a:lnTo>
                    <a:pt x="974" y="0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4" name="Google Shape;1054;p49"/>
            <p:cNvSpPr/>
            <p:nvPr/>
          </p:nvSpPr>
          <p:spPr>
            <a:xfrm>
              <a:off x="1298975" y="929175"/>
              <a:ext cx="377525" cy="462775"/>
            </a:xfrm>
            <a:custGeom>
              <a:avLst/>
              <a:gdLst/>
              <a:ahLst/>
              <a:cxnLst/>
              <a:rect l="l" t="t" r="r" b="b"/>
              <a:pathLst>
                <a:path w="15101" h="18511" fill="none" extrusionOk="0">
                  <a:moveTo>
                    <a:pt x="15101" y="3362"/>
                  </a:moveTo>
                  <a:lnTo>
                    <a:pt x="15101" y="17731"/>
                  </a:lnTo>
                  <a:lnTo>
                    <a:pt x="15101" y="17731"/>
                  </a:lnTo>
                  <a:lnTo>
                    <a:pt x="15076" y="17877"/>
                  </a:lnTo>
                  <a:lnTo>
                    <a:pt x="15028" y="18024"/>
                  </a:lnTo>
                  <a:lnTo>
                    <a:pt x="14979" y="18145"/>
                  </a:lnTo>
                  <a:lnTo>
                    <a:pt x="14882" y="18267"/>
                  </a:lnTo>
                  <a:lnTo>
                    <a:pt x="14760" y="18365"/>
                  </a:lnTo>
                  <a:lnTo>
                    <a:pt x="14614" y="18438"/>
                  </a:lnTo>
                  <a:lnTo>
                    <a:pt x="14468" y="18486"/>
                  </a:lnTo>
                  <a:lnTo>
                    <a:pt x="14321" y="18511"/>
                  </a:lnTo>
                  <a:lnTo>
                    <a:pt x="780" y="18511"/>
                  </a:lnTo>
                  <a:lnTo>
                    <a:pt x="780" y="18511"/>
                  </a:lnTo>
                  <a:lnTo>
                    <a:pt x="634" y="18486"/>
                  </a:lnTo>
                  <a:lnTo>
                    <a:pt x="488" y="18438"/>
                  </a:lnTo>
                  <a:lnTo>
                    <a:pt x="342" y="18365"/>
                  </a:lnTo>
                  <a:lnTo>
                    <a:pt x="220" y="18267"/>
                  </a:lnTo>
                  <a:lnTo>
                    <a:pt x="123" y="18145"/>
                  </a:lnTo>
                  <a:lnTo>
                    <a:pt x="74" y="18024"/>
                  </a:lnTo>
                  <a:lnTo>
                    <a:pt x="25" y="17877"/>
                  </a:lnTo>
                  <a:lnTo>
                    <a:pt x="1" y="17731"/>
                  </a:lnTo>
                  <a:lnTo>
                    <a:pt x="1" y="780"/>
                  </a:lnTo>
                  <a:lnTo>
                    <a:pt x="1" y="780"/>
                  </a:lnTo>
                  <a:lnTo>
                    <a:pt x="25" y="610"/>
                  </a:lnTo>
                  <a:lnTo>
                    <a:pt x="74" y="464"/>
                  </a:lnTo>
                  <a:lnTo>
                    <a:pt x="123" y="342"/>
                  </a:lnTo>
                  <a:lnTo>
                    <a:pt x="220" y="220"/>
                  </a:lnTo>
                  <a:lnTo>
                    <a:pt x="342" y="123"/>
                  </a:lnTo>
                  <a:lnTo>
                    <a:pt x="488" y="50"/>
                  </a:lnTo>
                  <a:lnTo>
                    <a:pt x="634" y="1"/>
                  </a:lnTo>
                  <a:lnTo>
                    <a:pt x="780" y="1"/>
                  </a:lnTo>
                  <a:lnTo>
                    <a:pt x="11740" y="1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5" name="Google Shape;1055;p49"/>
            <p:cNvSpPr/>
            <p:nvPr/>
          </p:nvSpPr>
          <p:spPr>
            <a:xfrm>
              <a:off x="1592450" y="929175"/>
              <a:ext cx="84050" cy="84050"/>
            </a:xfrm>
            <a:custGeom>
              <a:avLst/>
              <a:gdLst/>
              <a:ahLst/>
              <a:cxnLst/>
              <a:rect l="l" t="t" r="r" b="b"/>
              <a:pathLst>
                <a:path w="3362" h="3362" fill="none" extrusionOk="0">
                  <a:moveTo>
                    <a:pt x="1" y="2582"/>
                  </a:moveTo>
                  <a:lnTo>
                    <a:pt x="1" y="1"/>
                  </a:lnTo>
                  <a:lnTo>
                    <a:pt x="3362" y="3362"/>
                  </a:lnTo>
                  <a:lnTo>
                    <a:pt x="780" y="3362"/>
                  </a:lnTo>
                  <a:lnTo>
                    <a:pt x="780" y="3362"/>
                  </a:lnTo>
                  <a:lnTo>
                    <a:pt x="610" y="3337"/>
                  </a:lnTo>
                  <a:lnTo>
                    <a:pt x="464" y="3289"/>
                  </a:lnTo>
                  <a:lnTo>
                    <a:pt x="342" y="3216"/>
                  </a:lnTo>
                  <a:lnTo>
                    <a:pt x="220" y="3118"/>
                  </a:lnTo>
                  <a:lnTo>
                    <a:pt x="123" y="3021"/>
                  </a:lnTo>
                  <a:lnTo>
                    <a:pt x="50" y="2875"/>
                  </a:lnTo>
                  <a:lnTo>
                    <a:pt x="1" y="2729"/>
                  </a:lnTo>
                  <a:lnTo>
                    <a:pt x="1" y="2582"/>
                  </a:lnTo>
                  <a:lnTo>
                    <a:pt x="1" y="2582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56" name="Google Shape;1056;p49"/>
          <p:cNvGrpSpPr/>
          <p:nvPr/>
        </p:nvGrpSpPr>
        <p:grpSpPr>
          <a:xfrm>
            <a:off x="5404922" y="924605"/>
            <a:ext cx="405331" cy="388962"/>
            <a:chOff x="6605925" y="948050"/>
            <a:chExt cx="482250" cy="462775"/>
          </a:xfrm>
        </p:grpSpPr>
        <p:sp>
          <p:nvSpPr>
            <p:cNvPr id="1057" name="Google Shape;1057;p49"/>
            <p:cNvSpPr/>
            <p:nvPr/>
          </p:nvSpPr>
          <p:spPr>
            <a:xfrm>
              <a:off x="6847025" y="1209875"/>
              <a:ext cx="60325" cy="200950"/>
            </a:xfrm>
            <a:custGeom>
              <a:avLst/>
              <a:gdLst/>
              <a:ahLst/>
              <a:cxnLst/>
              <a:rect l="l" t="t" r="r" b="b"/>
              <a:pathLst>
                <a:path w="2413" h="8038" fill="none" extrusionOk="0">
                  <a:moveTo>
                    <a:pt x="2412" y="6820"/>
                  </a:moveTo>
                  <a:lnTo>
                    <a:pt x="2412" y="6820"/>
                  </a:lnTo>
                  <a:lnTo>
                    <a:pt x="2388" y="7063"/>
                  </a:lnTo>
                  <a:lnTo>
                    <a:pt x="2315" y="7283"/>
                  </a:lnTo>
                  <a:lnTo>
                    <a:pt x="2217" y="7502"/>
                  </a:lnTo>
                  <a:lnTo>
                    <a:pt x="2071" y="7672"/>
                  </a:lnTo>
                  <a:lnTo>
                    <a:pt x="1876" y="7818"/>
                  </a:lnTo>
                  <a:lnTo>
                    <a:pt x="1681" y="7940"/>
                  </a:lnTo>
                  <a:lnTo>
                    <a:pt x="1462" y="8013"/>
                  </a:lnTo>
                  <a:lnTo>
                    <a:pt x="1219" y="8038"/>
                  </a:lnTo>
                  <a:lnTo>
                    <a:pt x="1219" y="8038"/>
                  </a:lnTo>
                  <a:lnTo>
                    <a:pt x="975" y="8013"/>
                  </a:lnTo>
                  <a:lnTo>
                    <a:pt x="732" y="7940"/>
                  </a:lnTo>
                  <a:lnTo>
                    <a:pt x="537" y="7818"/>
                  </a:lnTo>
                  <a:lnTo>
                    <a:pt x="366" y="7672"/>
                  </a:lnTo>
                  <a:lnTo>
                    <a:pt x="196" y="7502"/>
                  </a:lnTo>
                  <a:lnTo>
                    <a:pt x="98" y="7283"/>
                  </a:lnTo>
                  <a:lnTo>
                    <a:pt x="25" y="7063"/>
                  </a:lnTo>
                  <a:lnTo>
                    <a:pt x="1" y="6820"/>
                  </a:ln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8" name="Google Shape;1058;p49"/>
            <p:cNvSpPr/>
            <p:nvPr/>
          </p:nvSpPr>
          <p:spPr>
            <a:xfrm>
              <a:off x="6605925" y="971800"/>
              <a:ext cx="482250" cy="228350"/>
            </a:xfrm>
            <a:custGeom>
              <a:avLst/>
              <a:gdLst/>
              <a:ahLst/>
              <a:cxnLst/>
              <a:rect l="l" t="t" r="r" b="b"/>
              <a:pathLst>
                <a:path w="19290" h="9134" fill="none" extrusionOk="0">
                  <a:moveTo>
                    <a:pt x="4993" y="8817"/>
                  </a:moveTo>
                  <a:lnTo>
                    <a:pt x="4993" y="8817"/>
                  </a:lnTo>
                  <a:lnTo>
                    <a:pt x="5212" y="8671"/>
                  </a:lnTo>
                  <a:lnTo>
                    <a:pt x="5456" y="8501"/>
                  </a:lnTo>
                  <a:lnTo>
                    <a:pt x="5748" y="8330"/>
                  </a:lnTo>
                  <a:lnTo>
                    <a:pt x="6040" y="8184"/>
                  </a:lnTo>
                  <a:lnTo>
                    <a:pt x="6357" y="8038"/>
                  </a:lnTo>
                  <a:lnTo>
                    <a:pt x="6674" y="7940"/>
                  </a:lnTo>
                  <a:lnTo>
                    <a:pt x="6990" y="7867"/>
                  </a:lnTo>
                  <a:lnTo>
                    <a:pt x="7307" y="7843"/>
                  </a:lnTo>
                  <a:lnTo>
                    <a:pt x="7307" y="7843"/>
                  </a:lnTo>
                  <a:lnTo>
                    <a:pt x="7623" y="7867"/>
                  </a:lnTo>
                  <a:lnTo>
                    <a:pt x="7916" y="7892"/>
                  </a:lnTo>
                  <a:lnTo>
                    <a:pt x="8184" y="7940"/>
                  </a:lnTo>
                  <a:lnTo>
                    <a:pt x="8452" y="8038"/>
                  </a:lnTo>
                  <a:lnTo>
                    <a:pt x="8719" y="8135"/>
                  </a:lnTo>
                  <a:lnTo>
                    <a:pt x="8963" y="8257"/>
                  </a:lnTo>
                  <a:lnTo>
                    <a:pt x="9182" y="8379"/>
                  </a:lnTo>
                  <a:lnTo>
                    <a:pt x="9401" y="8525"/>
                  </a:lnTo>
                  <a:lnTo>
                    <a:pt x="9888" y="8525"/>
                  </a:lnTo>
                  <a:lnTo>
                    <a:pt x="9888" y="8525"/>
                  </a:lnTo>
                  <a:lnTo>
                    <a:pt x="10108" y="8379"/>
                  </a:lnTo>
                  <a:lnTo>
                    <a:pt x="10327" y="8257"/>
                  </a:lnTo>
                  <a:lnTo>
                    <a:pt x="10570" y="8135"/>
                  </a:lnTo>
                  <a:lnTo>
                    <a:pt x="10838" y="8038"/>
                  </a:lnTo>
                  <a:lnTo>
                    <a:pt x="11106" y="7940"/>
                  </a:lnTo>
                  <a:lnTo>
                    <a:pt x="11374" y="7892"/>
                  </a:lnTo>
                  <a:lnTo>
                    <a:pt x="11666" y="7867"/>
                  </a:lnTo>
                  <a:lnTo>
                    <a:pt x="11983" y="7843"/>
                  </a:lnTo>
                  <a:lnTo>
                    <a:pt x="11983" y="7843"/>
                  </a:lnTo>
                  <a:lnTo>
                    <a:pt x="12300" y="7867"/>
                  </a:lnTo>
                  <a:lnTo>
                    <a:pt x="12616" y="7940"/>
                  </a:lnTo>
                  <a:lnTo>
                    <a:pt x="12933" y="8038"/>
                  </a:lnTo>
                  <a:lnTo>
                    <a:pt x="13249" y="8184"/>
                  </a:lnTo>
                  <a:lnTo>
                    <a:pt x="13542" y="8330"/>
                  </a:lnTo>
                  <a:lnTo>
                    <a:pt x="13834" y="8501"/>
                  </a:lnTo>
                  <a:lnTo>
                    <a:pt x="14078" y="8671"/>
                  </a:lnTo>
                  <a:lnTo>
                    <a:pt x="14297" y="8817"/>
                  </a:lnTo>
                  <a:lnTo>
                    <a:pt x="14297" y="8817"/>
                  </a:lnTo>
                  <a:lnTo>
                    <a:pt x="14516" y="8647"/>
                  </a:lnTo>
                  <a:lnTo>
                    <a:pt x="14784" y="8476"/>
                  </a:lnTo>
                  <a:lnTo>
                    <a:pt x="15052" y="8330"/>
                  </a:lnTo>
                  <a:lnTo>
                    <a:pt x="15368" y="8184"/>
                  </a:lnTo>
                  <a:lnTo>
                    <a:pt x="15685" y="8038"/>
                  </a:lnTo>
                  <a:lnTo>
                    <a:pt x="16002" y="7940"/>
                  </a:lnTo>
                  <a:lnTo>
                    <a:pt x="16343" y="7867"/>
                  </a:lnTo>
                  <a:lnTo>
                    <a:pt x="16659" y="7843"/>
                  </a:lnTo>
                  <a:lnTo>
                    <a:pt x="16659" y="7843"/>
                  </a:lnTo>
                  <a:lnTo>
                    <a:pt x="17073" y="7867"/>
                  </a:lnTo>
                  <a:lnTo>
                    <a:pt x="17487" y="7940"/>
                  </a:lnTo>
                  <a:lnTo>
                    <a:pt x="17853" y="8062"/>
                  </a:lnTo>
                  <a:lnTo>
                    <a:pt x="18218" y="8208"/>
                  </a:lnTo>
                  <a:lnTo>
                    <a:pt x="18534" y="8379"/>
                  </a:lnTo>
                  <a:lnTo>
                    <a:pt x="18827" y="8598"/>
                  </a:lnTo>
                  <a:lnTo>
                    <a:pt x="19095" y="8866"/>
                  </a:lnTo>
                  <a:lnTo>
                    <a:pt x="19289" y="9134"/>
                  </a:lnTo>
                  <a:lnTo>
                    <a:pt x="19289" y="9134"/>
                  </a:lnTo>
                  <a:lnTo>
                    <a:pt x="19265" y="8695"/>
                  </a:lnTo>
                  <a:lnTo>
                    <a:pt x="19192" y="8233"/>
                  </a:lnTo>
                  <a:lnTo>
                    <a:pt x="19119" y="7819"/>
                  </a:lnTo>
                  <a:lnTo>
                    <a:pt x="19046" y="7380"/>
                  </a:lnTo>
                  <a:lnTo>
                    <a:pt x="18924" y="6942"/>
                  </a:lnTo>
                  <a:lnTo>
                    <a:pt x="18802" y="6528"/>
                  </a:lnTo>
                  <a:lnTo>
                    <a:pt x="18632" y="6114"/>
                  </a:lnTo>
                  <a:lnTo>
                    <a:pt x="18486" y="5724"/>
                  </a:lnTo>
                  <a:lnTo>
                    <a:pt x="18291" y="5334"/>
                  </a:lnTo>
                  <a:lnTo>
                    <a:pt x="18072" y="4945"/>
                  </a:lnTo>
                  <a:lnTo>
                    <a:pt x="17853" y="4555"/>
                  </a:lnTo>
                  <a:lnTo>
                    <a:pt x="17609" y="4190"/>
                  </a:lnTo>
                  <a:lnTo>
                    <a:pt x="17365" y="3824"/>
                  </a:lnTo>
                  <a:lnTo>
                    <a:pt x="17073" y="3483"/>
                  </a:lnTo>
                  <a:lnTo>
                    <a:pt x="16781" y="3143"/>
                  </a:lnTo>
                  <a:lnTo>
                    <a:pt x="16464" y="2826"/>
                  </a:lnTo>
                  <a:lnTo>
                    <a:pt x="16464" y="2826"/>
                  </a:lnTo>
                  <a:lnTo>
                    <a:pt x="16148" y="2509"/>
                  </a:lnTo>
                  <a:lnTo>
                    <a:pt x="15831" y="2217"/>
                  </a:lnTo>
                  <a:lnTo>
                    <a:pt x="15490" y="1949"/>
                  </a:lnTo>
                  <a:lnTo>
                    <a:pt x="15125" y="1706"/>
                  </a:lnTo>
                  <a:lnTo>
                    <a:pt x="14759" y="1462"/>
                  </a:lnTo>
                  <a:lnTo>
                    <a:pt x="14394" y="1243"/>
                  </a:lnTo>
                  <a:lnTo>
                    <a:pt x="14004" y="1024"/>
                  </a:lnTo>
                  <a:lnTo>
                    <a:pt x="13615" y="853"/>
                  </a:lnTo>
                  <a:lnTo>
                    <a:pt x="13225" y="683"/>
                  </a:lnTo>
                  <a:lnTo>
                    <a:pt x="12811" y="512"/>
                  </a:lnTo>
                  <a:lnTo>
                    <a:pt x="12397" y="390"/>
                  </a:lnTo>
                  <a:lnTo>
                    <a:pt x="11983" y="269"/>
                  </a:lnTo>
                  <a:lnTo>
                    <a:pt x="11545" y="171"/>
                  </a:lnTo>
                  <a:lnTo>
                    <a:pt x="11131" y="98"/>
                  </a:lnTo>
                  <a:lnTo>
                    <a:pt x="10692" y="49"/>
                  </a:lnTo>
                  <a:lnTo>
                    <a:pt x="10254" y="1"/>
                  </a:lnTo>
                  <a:lnTo>
                    <a:pt x="9036" y="1"/>
                  </a:lnTo>
                  <a:lnTo>
                    <a:pt x="9036" y="1"/>
                  </a:lnTo>
                  <a:lnTo>
                    <a:pt x="8598" y="49"/>
                  </a:lnTo>
                  <a:lnTo>
                    <a:pt x="8159" y="98"/>
                  </a:lnTo>
                  <a:lnTo>
                    <a:pt x="7745" y="171"/>
                  </a:lnTo>
                  <a:lnTo>
                    <a:pt x="7307" y="269"/>
                  </a:lnTo>
                  <a:lnTo>
                    <a:pt x="6893" y="390"/>
                  </a:lnTo>
                  <a:lnTo>
                    <a:pt x="6479" y="512"/>
                  </a:lnTo>
                  <a:lnTo>
                    <a:pt x="6065" y="683"/>
                  </a:lnTo>
                  <a:lnTo>
                    <a:pt x="5675" y="853"/>
                  </a:lnTo>
                  <a:lnTo>
                    <a:pt x="5285" y="1024"/>
                  </a:lnTo>
                  <a:lnTo>
                    <a:pt x="4896" y="1243"/>
                  </a:lnTo>
                  <a:lnTo>
                    <a:pt x="4530" y="1462"/>
                  </a:lnTo>
                  <a:lnTo>
                    <a:pt x="4165" y="1706"/>
                  </a:lnTo>
                  <a:lnTo>
                    <a:pt x="3800" y="1949"/>
                  </a:lnTo>
                  <a:lnTo>
                    <a:pt x="3459" y="2217"/>
                  </a:lnTo>
                  <a:lnTo>
                    <a:pt x="3142" y="2509"/>
                  </a:lnTo>
                  <a:lnTo>
                    <a:pt x="2826" y="2826"/>
                  </a:lnTo>
                  <a:lnTo>
                    <a:pt x="2826" y="2826"/>
                  </a:lnTo>
                  <a:lnTo>
                    <a:pt x="2509" y="3143"/>
                  </a:lnTo>
                  <a:lnTo>
                    <a:pt x="2217" y="3483"/>
                  </a:lnTo>
                  <a:lnTo>
                    <a:pt x="1924" y="3824"/>
                  </a:lnTo>
                  <a:lnTo>
                    <a:pt x="1681" y="4190"/>
                  </a:lnTo>
                  <a:lnTo>
                    <a:pt x="1437" y="4555"/>
                  </a:lnTo>
                  <a:lnTo>
                    <a:pt x="1218" y="4945"/>
                  </a:lnTo>
                  <a:lnTo>
                    <a:pt x="999" y="5334"/>
                  </a:lnTo>
                  <a:lnTo>
                    <a:pt x="804" y="5724"/>
                  </a:lnTo>
                  <a:lnTo>
                    <a:pt x="658" y="6114"/>
                  </a:lnTo>
                  <a:lnTo>
                    <a:pt x="487" y="6528"/>
                  </a:lnTo>
                  <a:lnTo>
                    <a:pt x="366" y="6942"/>
                  </a:lnTo>
                  <a:lnTo>
                    <a:pt x="244" y="7380"/>
                  </a:lnTo>
                  <a:lnTo>
                    <a:pt x="171" y="7819"/>
                  </a:lnTo>
                  <a:lnTo>
                    <a:pt x="98" y="8233"/>
                  </a:lnTo>
                  <a:lnTo>
                    <a:pt x="25" y="8695"/>
                  </a:lnTo>
                  <a:lnTo>
                    <a:pt x="0" y="9134"/>
                  </a:lnTo>
                  <a:lnTo>
                    <a:pt x="0" y="9134"/>
                  </a:lnTo>
                  <a:lnTo>
                    <a:pt x="195" y="8866"/>
                  </a:lnTo>
                  <a:lnTo>
                    <a:pt x="463" y="8598"/>
                  </a:lnTo>
                  <a:lnTo>
                    <a:pt x="755" y="8379"/>
                  </a:lnTo>
                  <a:lnTo>
                    <a:pt x="1072" y="8208"/>
                  </a:lnTo>
                  <a:lnTo>
                    <a:pt x="1437" y="8062"/>
                  </a:lnTo>
                  <a:lnTo>
                    <a:pt x="1803" y="7940"/>
                  </a:lnTo>
                  <a:lnTo>
                    <a:pt x="2217" y="7867"/>
                  </a:lnTo>
                  <a:lnTo>
                    <a:pt x="2631" y="7843"/>
                  </a:lnTo>
                  <a:lnTo>
                    <a:pt x="2631" y="7843"/>
                  </a:lnTo>
                  <a:lnTo>
                    <a:pt x="2947" y="7867"/>
                  </a:lnTo>
                  <a:lnTo>
                    <a:pt x="3288" y="7940"/>
                  </a:lnTo>
                  <a:lnTo>
                    <a:pt x="3605" y="8038"/>
                  </a:lnTo>
                  <a:lnTo>
                    <a:pt x="3922" y="8184"/>
                  </a:lnTo>
                  <a:lnTo>
                    <a:pt x="4238" y="8330"/>
                  </a:lnTo>
                  <a:lnTo>
                    <a:pt x="4506" y="8476"/>
                  </a:lnTo>
                  <a:lnTo>
                    <a:pt x="4774" y="8647"/>
                  </a:lnTo>
                  <a:lnTo>
                    <a:pt x="4993" y="8817"/>
                  </a:lnTo>
                  <a:lnTo>
                    <a:pt x="4993" y="8817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9" name="Google Shape;1059;p49"/>
            <p:cNvSpPr/>
            <p:nvPr/>
          </p:nvSpPr>
          <p:spPr>
            <a:xfrm>
              <a:off x="6847025" y="948050"/>
              <a:ext cx="25" cy="23775"/>
            </a:xfrm>
            <a:custGeom>
              <a:avLst/>
              <a:gdLst/>
              <a:ahLst/>
              <a:cxnLst/>
              <a:rect l="l" t="t" r="r" b="b"/>
              <a:pathLst>
                <a:path w="1" h="951" fill="none" extrusionOk="0">
                  <a:moveTo>
                    <a:pt x="1" y="951"/>
                  </a:move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0" name="Google Shape;1060;p49"/>
            <p:cNvSpPr/>
            <p:nvPr/>
          </p:nvSpPr>
          <p:spPr>
            <a:xfrm>
              <a:off x="6847025" y="1001025"/>
              <a:ext cx="25" cy="183900"/>
            </a:xfrm>
            <a:custGeom>
              <a:avLst/>
              <a:gdLst/>
              <a:ahLst/>
              <a:cxnLst/>
              <a:rect l="l" t="t" r="r" b="b"/>
              <a:pathLst>
                <a:path w="1" h="7356" fill="none" extrusionOk="0">
                  <a:moveTo>
                    <a:pt x="1" y="1"/>
                  </a:moveTo>
                  <a:lnTo>
                    <a:pt x="1" y="7356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1" name="Google Shape;1061;p49"/>
            <p:cNvSpPr/>
            <p:nvPr/>
          </p:nvSpPr>
          <p:spPr>
            <a:xfrm>
              <a:off x="6872000" y="994325"/>
              <a:ext cx="85275" cy="190600"/>
            </a:xfrm>
            <a:custGeom>
              <a:avLst/>
              <a:gdLst/>
              <a:ahLst/>
              <a:cxnLst/>
              <a:rect l="l" t="t" r="r" b="b"/>
              <a:pathLst>
                <a:path w="3411" h="7624" fill="none" extrusionOk="0">
                  <a:moveTo>
                    <a:pt x="3410" y="7624"/>
                  </a:moveTo>
                  <a:lnTo>
                    <a:pt x="3410" y="7624"/>
                  </a:lnTo>
                  <a:lnTo>
                    <a:pt x="3337" y="7112"/>
                  </a:lnTo>
                  <a:lnTo>
                    <a:pt x="3215" y="6406"/>
                  </a:lnTo>
                  <a:lnTo>
                    <a:pt x="3142" y="5968"/>
                  </a:lnTo>
                  <a:lnTo>
                    <a:pt x="3020" y="5505"/>
                  </a:lnTo>
                  <a:lnTo>
                    <a:pt x="2874" y="4994"/>
                  </a:lnTo>
                  <a:lnTo>
                    <a:pt x="2704" y="4482"/>
                  </a:lnTo>
                  <a:lnTo>
                    <a:pt x="2509" y="3922"/>
                  </a:lnTo>
                  <a:lnTo>
                    <a:pt x="2265" y="3362"/>
                  </a:lnTo>
                  <a:lnTo>
                    <a:pt x="1998" y="2802"/>
                  </a:lnTo>
                  <a:lnTo>
                    <a:pt x="1681" y="2217"/>
                  </a:lnTo>
                  <a:lnTo>
                    <a:pt x="1340" y="1633"/>
                  </a:lnTo>
                  <a:lnTo>
                    <a:pt x="950" y="1072"/>
                  </a:lnTo>
                  <a:lnTo>
                    <a:pt x="488" y="512"/>
                  </a:ln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2" name="Google Shape;1062;p49"/>
            <p:cNvSpPr/>
            <p:nvPr/>
          </p:nvSpPr>
          <p:spPr>
            <a:xfrm>
              <a:off x="6736825" y="994325"/>
              <a:ext cx="85275" cy="190600"/>
            </a:xfrm>
            <a:custGeom>
              <a:avLst/>
              <a:gdLst/>
              <a:ahLst/>
              <a:cxnLst/>
              <a:rect l="l" t="t" r="r" b="b"/>
              <a:pathLst>
                <a:path w="3411" h="7624" fill="none" extrusionOk="0">
                  <a:moveTo>
                    <a:pt x="3410" y="1"/>
                  </a:moveTo>
                  <a:lnTo>
                    <a:pt x="3410" y="1"/>
                  </a:lnTo>
                  <a:lnTo>
                    <a:pt x="2923" y="512"/>
                  </a:lnTo>
                  <a:lnTo>
                    <a:pt x="2461" y="1072"/>
                  </a:lnTo>
                  <a:lnTo>
                    <a:pt x="2071" y="1633"/>
                  </a:lnTo>
                  <a:lnTo>
                    <a:pt x="1706" y="2217"/>
                  </a:lnTo>
                  <a:lnTo>
                    <a:pt x="1413" y="2802"/>
                  </a:lnTo>
                  <a:lnTo>
                    <a:pt x="1121" y="3362"/>
                  </a:lnTo>
                  <a:lnTo>
                    <a:pt x="902" y="3922"/>
                  </a:lnTo>
                  <a:lnTo>
                    <a:pt x="707" y="4482"/>
                  </a:lnTo>
                  <a:lnTo>
                    <a:pt x="536" y="4994"/>
                  </a:lnTo>
                  <a:lnTo>
                    <a:pt x="390" y="5505"/>
                  </a:lnTo>
                  <a:lnTo>
                    <a:pt x="269" y="5968"/>
                  </a:lnTo>
                  <a:lnTo>
                    <a:pt x="171" y="6406"/>
                  </a:lnTo>
                  <a:lnTo>
                    <a:pt x="49" y="7112"/>
                  </a:lnTo>
                  <a:lnTo>
                    <a:pt x="1" y="7624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63" name="Google Shape;1063;p49"/>
          <p:cNvGrpSpPr/>
          <p:nvPr/>
        </p:nvGrpSpPr>
        <p:grpSpPr>
          <a:xfrm>
            <a:off x="5499604" y="2076574"/>
            <a:ext cx="215966" cy="342399"/>
            <a:chOff x="6718575" y="2318625"/>
            <a:chExt cx="256950" cy="407375"/>
          </a:xfrm>
        </p:grpSpPr>
        <p:sp>
          <p:nvSpPr>
            <p:cNvPr id="1064" name="Google Shape;1064;p49"/>
            <p:cNvSpPr/>
            <p:nvPr/>
          </p:nvSpPr>
          <p:spPr>
            <a:xfrm>
              <a:off x="6795900" y="2673600"/>
              <a:ext cx="102300" cy="22550"/>
            </a:xfrm>
            <a:custGeom>
              <a:avLst/>
              <a:gdLst/>
              <a:ahLst/>
              <a:cxnLst/>
              <a:rect l="l" t="t" r="r" b="b"/>
              <a:pathLst>
                <a:path w="4092" h="902" fill="none" extrusionOk="0">
                  <a:moveTo>
                    <a:pt x="4092" y="902"/>
                  </a:moveTo>
                  <a:lnTo>
                    <a:pt x="4092" y="1"/>
                  </a:lnTo>
                  <a:lnTo>
                    <a:pt x="0" y="1"/>
                  </a:lnTo>
                  <a:lnTo>
                    <a:pt x="0" y="902"/>
                  </a:lnTo>
                  <a:lnTo>
                    <a:pt x="4092" y="902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5" name="Google Shape;1065;p49"/>
            <p:cNvSpPr/>
            <p:nvPr/>
          </p:nvSpPr>
          <p:spPr>
            <a:xfrm>
              <a:off x="6795900" y="2650475"/>
              <a:ext cx="102300" cy="22550"/>
            </a:xfrm>
            <a:custGeom>
              <a:avLst/>
              <a:gdLst/>
              <a:ahLst/>
              <a:cxnLst/>
              <a:rect l="l" t="t" r="r" b="b"/>
              <a:pathLst>
                <a:path w="4092" h="902" fill="none" extrusionOk="0">
                  <a:moveTo>
                    <a:pt x="4092" y="901"/>
                  </a:moveTo>
                  <a:lnTo>
                    <a:pt x="4092" y="0"/>
                  </a:lnTo>
                  <a:lnTo>
                    <a:pt x="0" y="0"/>
                  </a:lnTo>
                  <a:lnTo>
                    <a:pt x="0" y="901"/>
                  </a:lnTo>
                  <a:lnTo>
                    <a:pt x="4092" y="901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6" name="Google Shape;1066;p49"/>
            <p:cNvSpPr/>
            <p:nvPr/>
          </p:nvSpPr>
          <p:spPr>
            <a:xfrm>
              <a:off x="6795900" y="2696125"/>
              <a:ext cx="102300" cy="29875"/>
            </a:xfrm>
            <a:custGeom>
              <a:avLst/>
              <a:gdLst/>
              <a:ahLst/>
              <a:cxnLst/>
              <a:rect l="l" t="t" r="r" b="b"/>
              <a:pathLst>
                <a:path w="4092" h="1195" fill="none" extrusionOk="0">
                  <a:moveTo>
                    <a:pt x="0" y="1"/>
                  </a:moveTo>
                  <a:lnTo>
                    <a:pt x="0" y="171"/>
                  </a:lnTo>
                  <a:lnTo>
                    <a:pt x="0" y="171"/>
                  </a:lnTo>
                  <a:lnTo>
                    <a:pt x="24" y="318"/>
                  </a:lnTo>
                  <a:lnTo>
                    <a:pt x="98" y="464"/>
                  </a:lnTo>
                  <a:lnTo>
                    <a:pt x="195" y="585"/>
                  </a:lnTo>
                  <a:lnTo>
                    <a:pt x="341" y="659"/>
                  </a:lnTo>
                  <a:lnTo>
                    <a:pt x="1875" y="1170"/>
                  </a:lnTo>
                  <a:lnTo>
                    <a:pt x="1875" y="1170"/>
                  </a:lnTo>
                  <a:lnTo>
                    <a:pt x="2046" y="1194"/>
                  </a:lnTo>
                  <a:lnTo>
                    <a:pt x="2046" y="1194"/>
                  </a:lnTo>
                  <a:lnTo>
                    <a:pt x="2216" y="1170"/>
                  </a:lnTo>
                  <a:lnTo>
                    <a:pt x="3751" y="659"/>
                  </a:lnTo>
                  <a:lnTo>
                    <a:pt x="3751" y="659"/>
                  </a:lnTo>
                  <a:lnTo>
                    <a:pt x="3897" y="585"/>
                  </a:lnTo>
                  <a:lnTo>
                    <a:pt x="3994" y="464"/>
                  </a:lnTo>
                  <a:lnTo>
                    <a:pt x="4067" y="318"/>
                  </a:lnTo>
                  <a:lnTo>
                    <a:pt x="4092" y="171"/>
                  </a:lnTo>
                  <a:lnTo>
                    <a:pt x="4092" y="1"/>
                  </a:lnTo>
                  <a:lnTo>
                    <a:pt x="0" y="1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7" name="Google Shape;1067;p49"/>
            <p:cNvSpPr/>
            <p:nvPr/>
          </p:nvSpPr>
          <p:spPr>
            <a:xfrm>
              <a:off x="6784925" y="2459275"/>
              <a:ext cx="35350" cy="166875"/>
            </a:xfrm>
            <a:custGeom>
              <a:avLst/>
              <a:gdLst/>
              <a:ahLst/>
              <a:cxnLst/>
              <a:rect l="l" t="t" r="r" b="b"/>
              <a:pathLst>
                <a:path w="1414" h="6675" fill="none" extrusionOk="0">
                  <a:moveTo>
                    <a:pt x="1413" y="6674"/>
                  </a:moveTo>
                  <a:lnTo>
                    <a:pt x="1413" y="6674"/>
                  </a:lnTo>
                  <a:lnTo>
                    <a:pt x="585" y="2850"/>
                  </a:ln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8" name="Google Shape;1068;p49"/>
            <p:cNvSpPr/>
            <p:nvPr/>
          </p:nvSpPr>
          <p:spPr>
            <a:xfrm>
              <a:off x="6718575" y="2318625"/>
              <a:ext cx="256950" cy="307525"/>
            </a:xfrm>
            <a:custGeom>
              <a:avLst/>
              <a:gdLst/>
              <a:ahLst/>
              <a:cxnLst/>
              <a:rect l="l" t="t" r="r" b="b"/>
              <a:pathLst>
                <a:path w="10278" h="12301" fill="none" extrusionOk="0">
                  <a:moveTo>
                    <a:pt x="7185" y="12300"/>
                  </a:moveTo>
                  <a:lnTo>
                    <a:pt x="7185" y="12300"/>
                  </a:lnTo>
                  <a:lnTo>
                    <a:pt x="7307" y="11764"/>
                  </a:lnTo>
                  <a:lnTo>
                    <a:pt x="7477" y="11253"/>
                  </a:lnTo>
                  <a:lnTo>
                    <a:pt x="7672" y="10766"/>
                  </a:lnTo>
                  <a:lnTo>
                    <a:pt x="7891" y="10327"/>
                  </a:lnTo>
                  <a:lnTo>
                    <a:pt x="8135" y="9913"/>
                  </a:lnTo>
                  <a:lnTo>
                    <a:pt x="8378" y="9499"/>
                  </a:lnTo>
                  <a:lnTo>
                    <a:pt x="8914" y="8720"/>
                  </a:lnTo>
                  <a:lnTo>
                    <a:pt x="9182" y="8330"/>
                  </a:lnTo>
                  <a:lnTo>
                    <a:pt x="9425" y="7941"/>
                  </a:lnTo>
                  <a:lnTo>
                    <a:pt x="9645" y="7551"/>
                  </a:lnTo>
                  <a:lnTo>
                    <a:pt x="9864" y="7113"/>
                  </a:lnTo>
                  <a:lnTo>
                    <a:pt x="10034" y="6674"/>
                  </a:lnTo>
                  <a:lnTo>
                    <a:pt x="10156" y="6187"/>
                  </a:lnTo>
                  <a:lnTo>
                    <a:pt x="10229" y="5676"/>
                  </a:lnTo>
                  <a:lnTo>
                    <a:pt x="10253" y="5408"/>
                  </a:lnTo>
                  <a:lnTo>
                    <a:pt x="10278" y="5140"/>
                  </a:lnTo>
                  <a:lnTo>
                    <a:pt x="10278" y="5140"/>
                  </a:lnTo>
                  <a:lnTo>
                    <a:pt x="10229" y="4604"/>
                  </a:lnTo>
                  <a:lnTo>
                    <a:pt x="10156" y="4093"/>
                  </a:lnTo>
                  <a:lnTo>
                    <a:pt x="10034" y="3605"/>
                  </a:lnTo>
                  <a:lnTo>
                    <a:pt x="9864" y="3143"/>
                  </a:lnTo>
                  <a:lnTo>
                    <a:pt x="9645" y="2680"/>
                  </a:lnTo>
                  <a:lnTo>
                    <a:pt x="9401" y="2266"/>
                  </a:lnTo>
                  <a:lnTo>
                    <a:pt x="9084" y="1876"/>
                  </a:lnTo>
                  <a:lnTo>
                    <a:pt x="8768" y="1511"/>
                  </a:lnTo>
                  <a:lnTo>
                    <a:pt x="8402" y="1170"/>
                  </a:lnTo>
                  <a:lnTo>
                    <a:pt x="8013" y="878"/>
                  </a:lnTo>
                  <a:lnTo>
                    <a:pt x="7574" y="634"/>
                  </a:lnTo>
                  <a:lnTo>
                    <a:pt x="7136" y="415"/>
                  </a:lnTo>
                  <a:lnTo>
                    <a:pt x="6673" y="244"/>
                  </a:lnTo>
                  <a:lnTo>
                    <a:pt x="6162" y="98"/>
                  </a:lnTo>
                  <a:lnTo>
                    <a:pt x="5675" y="25"/>
                  </a:lnTo>
                  <a:lnTo>
                    <a:pt x="5139" y="1"/>
                  </a:lnTo>
                  <a:lnTo>
                    <a:pt x="5139" y="1"/>
                  </a:lnTo>
                  <a:lnTo>
                    <a:pt x="4603" y="25"/>
                  </a:lnTo>
                  <a:lnTo>
                    <a:pt x="4116" y="98"/>
                  </a:lnTo>
                  <a:lnTo>
                    <a:pt x="3605" y="244"/>
                  </a:lnTo>
                  <a:lnTo>
                    <a:pt x="3142" y="415"/>
                  </a:lnTo>
                  <a:lnTo>
                    <a:pt x="2703" y="634"/>
                  </a:lnTo>
                  <a:lnTo>
                    <a:pt x="2265" y="878"/>
                  </a:lnTo>
                  <a:lnTo>
                    <a:pt x="1875" y="1170"/>
                  </a:lnTo>
                  <a:lnTo>
                    <a:pt x="1510" y="1511"/>
                  </a:lnTo>
                  <a:lnTo>
                    <a:pt x="1193" y="1876"/>
                  </a:lnTo>
                  <a:lnTo>
                    <a:pt x="877" y="2266"/>
                  </a:lnTo>
                  <a:lnTo>
                    <a:pt x="633" y="2680"/>
                  </a:lnTo>
                  <a:lnTo>
                    <a:pt x="414" y="3143"/>
                  </a:lnTo>
                  <a:lnTo>
                    <a:pt x="244" y="3605"/>
                  </a:lnTo>
                  <a:lnTo>
                    <a:pt x="122" y="4093"/>
                  </a:lnTo>
                  <a:lnTo>
                    <a:pt x="49" y="4604"/>
                  </a:lnTo>
                  <a:lnTo>
                    <a:pt x="0" y="5140"/>
                  </a:lnTo>
                  <a:lnTo>
                    <a:pt x="0" y="5140"/>
                  </a:lnTo>
                  <a:lnTo>
                    <a:pt x="24" y="5408"/>
                  </a:lnTo>
                  <a:lnTo>
                    <a:pt x="49" y="5676"/>
                  </a:lnTo>
                  <a:lnTo>
                    <a:pt x="122" y="6187"/>
                  </a:lnTo>
                  <a:lnTo>
                    <a:pt x="244" y="6674"/>
                  </a:lnTo>
                  <a:lnTo>
                    <a:pt x="414" y="7113"/>
                  </a:lnTo>
                  <a:lnTo>
                    <a:pt x="633" y="7551"/>
                  </a:lnTo>
                  <a:lnTo>
                    <a:pt x="852" y="7941"/>
                  </a:lnTo>
                  <a:lnTo>
                    <a:pt x="1096" y="8330"/>
                  </a:lnTo>
                  <a:lnTo>
                    <a:pt x="1364" y="8720"/>
                  </a:lnTo>
                  <a:lnTo>
                    <a:pt x="1900" y="9499"/>
                  </a:lnTo>
                  <a:lnTo>
                    <a:pt x="2143" y="9913"/>
                  </a:lnTo>
                  <a:lnTo>
                    <a:pt x="2387" y="10327"/>
                  </a:lnTo>
                  <a:lnTo>
                    <a:pt x="2606" y="10766"/>
                  </a:lnTo>
                  <a:lnTo>
                    <a:pt x="2801" y="11253"/>
                  </a:lnTo>
                  <a:lnTo>
                    <a:pt x="2971" y="11764"/>
                  </a:lnTo>
                  <a:lnTo>
                    <a:pt x="3093" y="12300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9" name="Google Shape;1069;p49"/>
            <p:cNvSpPr/>
            <p:nvPr/>
          </p:nvSpPr>
          <p:spPr>
            <a:xfrm>
              <a:off x="6873825" y="2459275"/>
              <a:ext cx="35350" cy="166875"/>
            </a:xfrm>
            <a:custGeom>
              <a:avLst/>
              <a:gdLst/>
              <a:ahLst/>
              <a:cxnLst/>
              <a:rect l="l" t="t" r="r" b="b"/>
              <a:pathLst>
                <a:path w="1414" h="6675" fill="none" extrusionOk="0">
                  <a:moveTo>
                    <a:pt x="1413" y="1"/>
                  </a:moveTo>
                  <a:lnTo>
                    <a:pt x="1413" y="1"/>
                  </a:lnTo>
                  <a:lnTo>
                    <a:pt x="829" y="2850"/>
                  </a:lnTo>
                  <a:lnTo>
                    <a:pt x="1" y="6674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0" name="Google Shape;1070;p49"/>
            <p:cNvSpPr/>
            <p:nvPr/>
          </p:nvSpPr>
          <p:spPr>
            <a:xfrm>
              <a:off x="6801975" y="2453200"/>
              <a:ext cx="90150" cy="19500"/>
            </a:xfrm>
            <a:custGeom>
              <a:avLst/>
              <a:gdLst/>
              <a:ahLst/>
              <a:cxnLst/>
              <a:rect l="l" t="t" r="r" b="b"/>
              <a:pathLst>
                <a:path w="3606" h="780" fill="none" extrusionOk="0">
                  <a:moveTo>
                    <a:pt x="1" y="73"/>
                  </a:moveTo>
                  <a:lnTo>
                    <a:pt x="829" y="780"/>
                  </a:lnTo>
                  <a:lnTo>
                    <a:pt x="1657" y="73"/>
                  </a:lnTo>
                  <a:lnTo>
                    <a:pt x="1657" y="73"/>
                  </a:lnTo>
                  <a:lnTo>
                    <a:pt x="1730" y="25"/>
                  </a:lnTo>
                  <a:lnTo>
                    <a:pt x="1803" y="0"/>
                  </a:lnTo>
                  <a:lnTo>
                    <a:pt x="1876" y="25"/>
                  </a:lnTo>
                  <a:lnTo>
                    <a:pt x="1949" y="73"/>
                  </a:lnTo>
                  <a:lnTo>
                    <a:pt x="2777" y="780"/>
                  </a:lnTo>
                  <a:lnTo>
                    <a:pt x="3605" y="73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1" name="Google Shape;1071;p49"/>
            <p:cNvSpPr/>
            <p:nvPr/>
          </p:nvSpPr>
          <p:spPr>
            <a:xfrm>
              <a:off x="6795900" y="2628550"/>
              <a:ext cx="102300" cy="25"/>
            </a:xfrm>
            <a:custGeom>
              <a:avLst/>
              <a:gdLst/>
              <a:ahLst/>
              <a:cxnLst/>
              <a:rect l="l" t="t" r="r" b="b"/>
              <a:pathLst>
                <a:path w="4092" h="1" fill="none" extrusionOk="0">
                  <a:moveTo>
                    <a:pt x="0" y="1"/>
                  </a:moveTo>
                  <a:lnTo>
                    <a:pt x="4092" y="1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72" name="Google Shape;1072;p49"/>
          <p:cNvGrpSpPr/>
          <p:nvPr/>
        </p:nvGrpSpPr>
        <p:grpSpPr>
          <a:xfrm>
            <a:off x="2600993" y="2703482"/>
            <a:ext cx="363369" cy="221115"/>
            <a:chOff x="3269900" y="3064500"/>
            <a:chExt cx="432325" cy="263075"/>
          </a:xfrm>
        </p:grpSpPr>
        <p:sp>
          <p:nvSpPr>
            <p:cNvPr id="1073" name="Google Shape;1073;p49"/>
            <p:cNvSpPr/>
            <p:nvPr/>
          </p:nvSpPr>
          <p:spPr>
            <a:xfrm>
              <a:off x="3269900" y="3064500"/>
              <a:ext cx="432325" cy="263075"/>
            </a:xfrm>
            <a:custGeom>
              <a:avLst/>
              <a:gdLst/>
              <a:ahLst/>
              <a:cxnLst/>
              <a:rect l="l" t="t" r="r" b="b"/>
              <a:pathLst>
                <a:path w="17293" h="10523" fill="none" extrusionOk="0">
                  <a:moveTo>
                    <a:pt x="14711" y="7916"/>
                  </a:moveTo>
                  <a:lnTo>
                    <a:pt x="14711" y="7916"/>
                  </a:lnTo>
                  <a:lnTo>
                    <a:pt x="14151" y="8379"/>
                  </a:lnTo>
                  <a:lnTo>
                    <a:pt x="13493" y="8842"/>
                  </a:lnTo>
                  <a:lnTo>
                    <a:pt x="12811" y="9280"/>
                  </a:lnTo>
                  <a:lnTo>
                    <a:pt x="12446" y="9475"/>
                  </a:lnTo>
                  <a:lnTo>
                    <a:pt x="12056" y="9670"/>
                  </a:lnTo>
                  <a:lnTo>
                    <a:pt x="11667" y="9840"/>
                  </a:lnTo>
                  <a:lnTo>
                    <a:pt x="11253" y="10011"/>
                  </a:lnTo>
                  <a:lnTo>
                    <a:pt x="10839" y="10157"/>
                  </a:lnTo>
                  <a:lnTo>
                    <a:pt x="10425" y="10278"/>
                  </a:lnTo>
                  <a:lnTo>
                    <a:pt x="9986" y="10376"/>
                  </a:lnTo>
                  <a:lnTo>
                    <a:pt x="9548" y="10449"/>
                  </a:lnTo>
                  <a:lnTo>
                    <a:pt x="9109" y="10498"/>
                  </a:lnTo>
                  <a:lnTo>
                    <a:pt x="8647" y="10522"/>
                  </a:lnTo>
                  <a:lnTo>
                    <a:pt x="8647" y="10522"/>
                  </a:lnTo>
                  <a:lnTo>
                    <a:pt x="8233" y="10522"/>
                  </a:lnTo>
                  <a:lnTo>
                    <a:pt x="7843" y="10473"/>
                  </a:lnTo>
                  <a:lnTo>
                    <a:pt x="7453" y="10425"/>
                  </a:lnTo>
                  <a:lnTo>
                    <a:pt x="7064" y="10327"/>
                  </a:lnTo>
                  <a:lnTo>
                    <a:pt x="6674" y="10230"/>
                  </a:lnTo>
                  <a:lnTo>
                    <a:pt x="6284" y="10108"/>
                  </a:lnTo>
                  <a:lnTo>
                    <a:pt x="5919" y="9986"/>
                  </a:lnTo>
                  <a:lnTo>
                    <a:pt x="5554" y="9840"/>
                  </a:lnTo>
                  <a:lnTo>
                    <a:pt x="5213" y="9670"/>
                  </a:lnTo>
                  <a:lnTo>
                    <a:pt x="4847" y="9499"/>
                  </a:lnTo>
                  <a:lnTo>
                    <a:pt x="4190" y="9109"/>
                  </a:lnTo>
                  <a:lnTo>
                    <a:pt x="3557" y="8695"/>
                  </a:lnTo>
                  <a:lnTo>
                    <a:pt x="2972" y="8233"/>
                  </a:lnTo>
                  <a:lnTo>
                    <a:pt x="2412" y="7794"/>
                  </a:lnTo>
                  <a:lnTo>
                    <a:pt x="1900" y="7332"/>
                  </a:lnTo>
                  <a:lnTo>
                    <a:pt x="1438" y="6893"/>
                  </a:lnTo>
                  <a:lnTo>
                    <a:pt x="1048" y="6479"/>
                  </a:lnTo>
                  <a:lnTo>
                    <a:pt x="390" y="5748"/>
                  </a:lnTo>
                  <a:lnTo>
                    <a:pt x="1" y="5261"/>
                  </a:lnTo>
                  <a:lnTo>
                    <a:pt x="1" y="5261"/>
                  </a:lnTo>
                  <a:lnTo>
                    <a:pt x="390" y="4774"/>
                  </a:lnTo>
                  <a:lnTo>
                    <a:pt x="1048" y="4044"/>
                  </a:lnTo>
                  <a:lnTo>
                    <a:pt x="1438" y="3630"/>
                  </a:lnTo>
                  <a:lnTo>
                    <a:pt x="1900" y="3191"/>
                  </a:lnTo>
                  <a:lnTo>
                    <a:pt x="2412" y="2728"/>
                  </a:lnTo>
                  <a:lnTo>
                    <a:pt x="2972" y="2290"/>
                  </a:lnTo>
                  <a:lnTo>
                    <a:pt x="3557" y="1852"/>
                  </a:lnTo>
                  <a:lnTo>
                    <a:pt x="4190" y="1413"/>
                  </a:lnTo>
                  <a:lnTo>
                    <a:pt x="4847" y="1024"/>
                  </a:lnTo>
                  <a:lnTo>
                    <a:pt x="5213" y="853"/>
                  </a:lnTo>
                  <a:lnTo>
                    <a:pt x="5554" y="683"/>
                  </a:lnTo>
                  <a:lnTo>
                    <a:pt x="5919" y="536"/>
                  </a:lnTo>
                  <a:lnTo>
                    <a:pt x="6284" y="415"/>
                  </a:lnTo>
                  <a:lnTo>
                    <a:pt x="6674" y="293"/>
                  </a:lnTo>
                  <a:lnTo>
                    <a:pt x="7064" y="196"/>
                  </a:lnTo>
                  <a:lnTo>
                    <a:pt x="7453" y="98"/>
                  </a:lnTo>
                  <a:lnTo>
                    <a:pt x="7843" y="49"/>
                  </a:lnTo>
                  <a:lnTo>
                    <a:pt x="8233" y="1"/>
                  </a:lnTo>
                  <a:lnTo>
                    <a:pt x="8647" y="1"/>
                  </a:lnTo>
                  <a:lnTo>
                    <a:pt x="8647" y="1"/>
                  </a:lnTo>
                  <a:lnTo>
                    <a:pt x="9109" y="25"/>
                  </a:lnTo>
                  <a:lnTo>
                    <a:pt x="9548" y="74"/>
                  </a:lnTo>
                  <a:lnTo>
                    <a:pt x="9986" y="147"/>
                  </a:lnTo>
                  <a:lnTo>
                    <a:pt x="10425" y="244"/>
                  </a:lnTo>
                  <a:lnTo>
                    <a:pt x="10839" y="366"/>
                  </a:lnTo>
                  <a:lnTo>
                    <a:pt x="11253" y="512"/>
                  </a:lnTo>
                  <a:lnTo>
                    <a:pt x="11667" y="683"/>
                  </a:lnTo>
                  <a:lnTo>
                    <a:pt x="12056" y="853"/>
                  </a:lnTo>
                  <a:lnTo>
                    <a:pt x="12446" y="1048"/>
                  </a:lnTo>
                  <a:lnTo>
                    <a:pt x="12811" y="1243"/>
                  </a:lnTo>
                  <a:lnTo>
                    <a:pt x="13493" y="1681"/>
                  </a:lnTo>
                  <a:lnTo>
                    <a:pt x="14151" y="2144"/>
                  </a:lnTo>
                  <a:lnTo>
                    <a:pt x="14711" y="2607"/>
                  </a:lnTo>
                  <a:lnTo>
                    <a:pt x="14711" y="2607"/>
                  </a:lnTo>
                  <a:lnTo>
                    <a:pt x="15198" y="3021"/>
                  </a:lnTo>
                  <a:lnTo>
                    <a:pt x="15637" y="3435"/>
                  </a:lnTo>
                  <a:lnTo>
                    <a:pt x="16026" y="3824"/>
                  </a:lnTo>
                  <a:lnTo>
                    <a:pt x="16367" y="4190"/>
                  </a:lnTo>
                  <a:lnTo>
                    <a:pt x="16927" y="4823"/>
                  </a:lnTo>
                  <a:lnTo>
                    <a:pt x="17293" y="5261"/>
                  </a:lnTo>
                  <a:lnTo>
                    <a:pt x="17293" y="5261"/>
                  </a:lnTo>
                  <a:lnTo>
                    <a:pt x="16927" y="5700"/>
                  </a:lnTo>
                  <a:lnTo>
                    <a:pt x="16367" y="6333"/>
                  </a:lnTo>
                  <a:lnTo>
                    <a:pt x="16026" y="6698"/>
                  </a:lnTo>
                  <a:lnTo>
                    <a:pt x="15637" y="7088"/>
                  </a:lnTo>
                  <a:lnTo>
                    <a:pt x="15198" y="7502"/>
                  </a:lnTo>
                  <a:lnTo>
                    <a:pt x="14711" y="7916"/>
                  </a:lnTo>
                  <a:lnTo>
                    <a:pt x="14711" y="7916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4" name="Google Shape;1074;p49"/>
            <p:cNvSpPr/>
            <p:nvPr/>
          </p:nvSpPr>
          <p:spPr>
            <a:xfrm>
              <a:off x="3445875" y="3155825"/>
              <a:ext cx="80400" cy="80400"/>
            </a:xfrm>
            <a:custGeom>
              <a:avLst/>
              <a:gdLst/>
              <a:ahLst/>
              <a:cxnLst/>
              <a:rect l="l" t="t" r="r" b="b"/>
              <a:pathLst>
                <a:path w="3216" h="3216" fill="none" extrusionOk="0">
                  <a:moveTo>
                    <a:pt x="0" y="1608"/>
                  </a:moveTo>
                  <a:lnTo>
                    <a:pt x="0" y="1608"/>
                  </a:lnTo>
                  <a:lnTo>
                    <a:pt x="25" y="1438"/>
                  </a:lnTo>
                  <a:lnTo>
                    <a:pt x="49" y="1292"/>
                  </a:lnTo>
                  <a:lnTo>
                    <a:pt x="73" y="1121"/>
                  </a:lnTo>
                  <a:lnTo>
                    <a:pt x="146" y="975"/>
                  </a:lnTo>
                  <a:lnTo>
                    <a:pt x="195" y="853"/>
                  </a:lnTo>
                  <a:lnTo>
                    <a:pt x="293" y="707"/>
                  </a:lnTo>
                  <a:lnTo>
                    <a:pt x="366" y="585"/>
                  </a:lnTo>
                  <a:lnTo>
                    <a:pt x="487" y="488"/>
                  </a:lnTo>
                  <a:lnTo>
                    <a:pt x="585" y="366"/>
                  </a:lnTo>
                  <a:lnTo>
                    <a:pt x="707" y="293"/>
                  </a:lnTo>
                  <a:lnTo>
                    <a:pt x="853" y="196"/>
                  </a:lnTo>
                  <a:lnTo>
                    <a:pt x="974" y="147"/>
                  </a:lnTo>
                  <a:lnTo>
                    <a:pt x="1121" y="74"/>
                  </a:lnTo>
                  <a:lnTo>
                    <a:pt x="1291" y="50"/>
                  </a:lnTo>
                  <a:lnTo>
                    <a:pt x="1437" y="25"/>
                  </a:lnTo>
                  <a:lnTo>
                    <a:pt x="1608" y="1"/>
                  </a:lnTo>
                  <a:lnTo>
                    <a:pt x="1608" y="1"/>
                  </a:lnTo>
                  <a:lnTo>
                    <a:pt x="1778" y="25"/>
                  </a:lnTo>
                  <a:lnTo>
                    <a:pt x="1924" y="50"/>
                  </a:lnTo>
                  <a:lnTo>
                    <a:pt x="2095" y="74"/>
                  </a:lnTo>
                  <a:lnTo>
                    <a:pt x="2241" y="147"/>
                  </a:lnTo>
                  <a:lnTo>
                    <a:pt x="2363" y="196"/>
                  </a:lnTo>
                  <a:lnTo>
                    <a:pt x="2509" y="293"/>
                  </a:lnTo>
                  <a:lnTo>
                    <a:pt x="2631" y="366"/>
                  </a:lnTo>
                  <a:lnTo>
                    <a:pt x="2728" y="488"/>
                  </a:lnTo>
                  <a:lnTo>
                    <a:pt x="2850" y="585"/>
                  </a:lnTo>
                  <a:lnTo>
                    <a:pt x="2923" y="707"/>
                  </a:lnTo>
                  <a:lnTo>
                    <a:pt x="3020" y="853"/>
                  </a:lnTo>
                  <a:lnTo>
                    <a:pt x="3069" y="975"/>
                  </a:lnTo>
                  <a:lnTo>
                    <a:pt x="3142" y="1121"/>
                  </a:lnTo>
                  <a:lnTo>
                    <a:pt x="3166" y="1292"/>
                  </a:lnTo>
                  <a:lnTo>
                    <a:pt x="3191" y="1438"/>
                  </a:lnTo>
                  <a:lnTo>
                    <a:pt x="3215" y="1608"/>
                  </a:lnTo>
                  <a:lnTo>
                    <a:pt x="3215" y="1608"/>
                  </a:lnTo>
                  <a:lnTo>
                    <a:pt x="3191" y="1779"/>
                  </a:lnTo>
                  <a:lnTo>
                    <a:pt x="3166" y="1925"/>
                  </a:lnTo>
                  <a:lnTo>
                    <a:pt x="3142" y="2095"/>
                  </a:lnTo>
                  <a:lnTo>
                    <a:pt x="3069" y="2242"/>
                  </a:lnTo>
                  <a:lnTo>
                    <a:pt x="3020" y="2363"/>
                  </a:lnTo>
                  <a:lnTo>
                    <a:pt x="2923" y="2509"/>
                  </a:lnTo>
                  <a:lnTo>
                    <a:pt x="2850" y="2631"/>
                  </a:lnTo>
                  <a:lnTo>
                    <a:pt x="2728" y="2729"/>
                  </a:lnTo>
                  <a:lnTo>
                    <a:pt x="2631" y="2850"/>
                  </a:lnTo>
                  <a:lnTo>
                    <a:pt x="2509" y="2924"/>
                  </a:lnTo>
                  <a:lnTo>
                    <a:pt x="2363" y="3021"/>
                  </a:lnTo>
                  <a:lnTo>
                    <a:pt x="2241" y="3070"/>
                  </a:lnTo>
                  <a:lnTo>
                    <a:pt x="2095" y="3143"/>
                  </a:lnTo>
                  <a:lnTo>
                    <a:pt x="1924" y="3167"/>
                  </a:lnTo>
                  <a:lnTo>
                    <a:pt x="1778" y="3191"/>
                  </a:lnTo>
                  <a:lnTo>
                    <a:pt x="1608" y="3216"/>
                  </a:lnTo>
                  <a:lnTo>
                    <a:pt x="1608" y="3216"/>
                  </a:lnTo>
                  <a:lnTo>
                    <a:pt x="1437" y="3191"/>
                  </a:lnTo>
                  <a:lnTo>
                    <a:pt x="1291" y="3167"/>
                  </a:lnTo>
                  <a:lnTo>
                    <a:pt x="1121" y="3143"/>
                  </a:lnTo>
                  <a:lnTo>
                    <a:pt x="974" y="3070"/>
                  </a:lnTo>
                  <a:lnTo>
                    <a:pt x="853" y="3021"/>
                  </a:lnTo>
                  <a:lnTo>
                    <a:pt x="707" y="2924"/>
                  </a:lnTo>
                  <a:lnTo>
                    <a:pt x="585" y="2850"/>
                  </a:lnTo>
                  <a:lnTo>
                    <a:pt x="487" y="2729"/>
                  </a:lnTo>
                  <a:lnTo>
                    <a:pt x="366" y="2631"/>
                  </a:lnTo>
                  <a:lnTo>
                    <a:pt x="293" y="2509"/>
                  </a:lnTo>
                  <a:lnTo>
                    <a:pt x="195" y="2363"/>
                  </a:lnTo>
                  <a:lnTo>
                    <a:pt x="146" y="2242"/>
                  </a:lnTo>
                  <a:lnTo>
                    <a:pt x="73" y="2095"/>
                  </a:lnTo>
                  <a:lnTo>
                    <a:pt x="49" y="1925"/>
                  </a:lnTo>
                  <a:lnTo>
                    <a:pt x="25" y="1779"/>
                  </a:lnTo>
                  <a:lnTo>
                    <a:pt x="0" y="1608"/>
                  </a:lnTo>
                  <a:lnTo>
                    <a:pt x="0" y="1608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5" name="Google Shape;1075;p49"/>
            <p:cNvSpPr/>
            <p:nvPr/>
          </p:nvSpPr>
          <p:spPr>
            <a:xfrm>
              <a:off x="3381925" y="3091900"/>
              <a:ext cx="208275" cy="208275"/>
            </a:xfrm>
            <a:custGeom>
              <a:avLst/>
              <a:gdLst/>
              <a:ahLst/>
              <a:cxnLst/>
              <a:rect l="l" t="t" r="r" b="b"/>
              <a:pathLst>
                <a:path w="8331" h="8331" fill="none" extrusionOk="0">
                  <a:moveTo>
                    <a:pt x="1" y="4165"/>
                  </a:moveTo>
                  <a:lnTo>
                    <a:pt x="1" y="4165"/>
                  </a:lnTo>
                  <a:lnTo>
                    <a:pt x="25" y="3751"/>
                  </a:lnTo>
                  <a:lnTo>
                    <a:pt x="74" y="3337"/>
                  </a:lnTo>
                  <a:lnTo>
                    <a:pt x="196" y="2923"/>
                  </a:lnTo>
                  <a:lnTo>
                    <a:pt x="318" y="2534"/>
                  </a:lnTo>
                  <a:lnTo>
                    <a:pt x="512" y="2168"/>
                  </a:lnTo>
                  <a:lnTo>
                    <a:pt x="707" y="1827"/>
                  </a:lnTo>
                  <a:lnTo>
                    <a:pt x="951" y="1511"/>
                  </a:lnTo>
                  <a:lnTo>
                    <a:pt x="1219" y="1218"/>
                  </a:lnTo>
                  <a:lnTo>
                    <a:pt x="1511" y="951"/>
                  </a:lnTo>
                  <a:lnTo>
                    <a:pt x="1828" y="707"/>
                  </a:lnTo>
                  <a:lnTo>
                    <a:pt x="2169" y="512"/>
                  </a:lnTo>
                  <a:lnTo>
                    <a:pt x="2534" y="317"/>
                  </a:lnTo>
                  <a:lnTo>
                    <a:pt x="2924" y="195"/>
                  </a:lnTo>
                  <a:lnTo>
                    <a:pt x="3313" y="74"/>
                  </a:lnTo>
                  <a:lnTo>
                    <a:pt x="3727" y="25"/>
                  </a:lnTo>
                  <a:lnTo>
                    <a:pt x="4166" y="1"/>
                  </a:lnTo>
                  <a:lnTo>
                    <a:pt x="4166" y="1"/>
                  </a:lnTo>
                  <a:lnTo>
                    <a:pt x="4580" y="25"/>
                  </a:lnTo>
                  <a:lnTo>
                    <a:pt x="4994" y="74"/>
                  </a:lnTo>
                  <a:lnTo>
                    <a:pt x="5408" y="195"/>
                  </a:lnTo>
                  <a:lnTo>
                    <a:pt x="5797" y="317"/>
                  </a:lnTo>
                  <a:lnTo>
                    <a:pt x="6163" y="512"/>
                  </a:lnTo>
                  <a:lnTo>
                    <a:pt x="6504" y="707"/>
                  </a:lnTo>
                  <a:lnTo>
                    <a:pt x="6820" y="951"/>
                  </a:lnTo>
                  <a:lnTo>
                    <a:pt x="7113" y="1218"/>
                  </a:lnTo>
                  <a:lnTo>
                    <a:pt x="7381" y="1511"/>
                  </a:lnTo>
                  <a:lnTo>
                    <a:pt x="7624" y="1827"/>
                  </a:lnTo>
                  <a:lnTo>
                    <a:pt x="7819" y="2168"/>
                  </a:lnTo>
                  <a:lnTo>
                    <a:pt x="8014" y="2534"/>
                  </a:lnTo>
                  <a:lnTo>
                    <a:pt x="8136" y="2923"/>
                  </a:lnTo>
                  <a:lnTo>
                    <a:pt x="8257" y="3337"/>
                  </a:lnTo>
                  <a:lnTo>
                    <a:pt x="8306" y="3751"/>
                  </a:lnTo>
                  <a:lnTo>
                    <a:pt x="8330" y="4165"/>
                  </a:lnTo>
                  <a:lnTo>
                    <a:pt x="8330" y="4165"/>
                  </a:lnTo>
                  <a:lnTo>
                    <a:pt x="8306" y="4579"/>
                  </a:lnTo>
                  <a:lnTo>
                    <a:pt x="8257" y="4993"/>
                  </a:lnTo>
                  <a:lnTo>
                    <a:pt x="8136" y="5407"/>
                  </a:lnTo>
                  <a:lnTo>
                    <a:pt x="8014" y="5797"/>
                  </a:lnTo>
                  <a:lnTo>
                    <a:pt x="7819" y="6162"/>
                  </a:lnTo>
                  <a:lnTo>
                    <a:pt x="7624" y="6503"/>
                  </a:lnTo>
                  <a:lnTo>
                    <a:pt x="7381" y="6820"/>
                  </a:lnTo>
                  <a:lnTo>
                    <a:pt x="7113" y="7112"/>
                  </a:lnTo>
                  <a:lnTo>
                    <a:pt x="6820" y="7380"/>
                  </a:lnTo>
                  <a:lnTo>
                    <a:pt x="6504" y="7624"/>
                  </a:lnTo>
                  <a:lnTo>
                    <a:pt x="6163" y="7819"/>
                  </a:lnTo>
                  <a:lnTo>
                    <a:pt x="5797" y="8013"/>
                  </a:lnTo>
                  <a:lnTo>
                    <a:pt x="5408" y="8135"/>
                  </a:lnTo>
                  <a:lnTo>
                    <a:pt x="4994" y="8257"/>
                  </a:lnTo>
                  <a:lnTo>
                    <a:pt x="4580" y="8306"/>
                  </a:lnTo>
                  <a:lnTo>
                    <a:pt x="4166" y="8330"/>
                  </a:lnTo>
                  <a:lnTo>
                    <a:pt x="4166" y="8330"/>
                  </a:lnTo>
                  <a:lnTo>
                    <a:pt x="3727" y="8306"/>
                  </a:lnTo>
                  <a:lnTo>
                    <a:pt x="3313" y="8257"/>
                  </a:lnTo>
                  <a:lnTo>
                    <a:pt x="2924" y="8135"/>
                  </a:lnTo>
                  <a:lnTo>
                    <a:pt x="2534" y="8013"/>
                  </a:lnTo>
                  <a:lnTo>
                    <a:pt x="2169" y="7819"/>
                  </a:lnTo>
                  <a:lnTo>
                    <a:pt x="1828" y="7624"/>
                  </a:lnTo>
                  <a:lnTo>
                    <a:pt x="1511" y="7380"/>
                  </a:lnTo>
                  <a:lnTo>
                    <a:pt x="1219" y="7112"/>
                  </a:lnTo>
                  <a:lnTo>
                    <a:pt x="951" y="6820"/>
                  </a:lnTo>
                  <a:lnTo>
                    <a:pt x="707" y="6503"/>
                  </a:lnTo>
                  <a:lnTo>
                    <a:pt x="512" y="6162"/>
                  </a:lnTo>
                  <a:lnTo>
                    <a:pt x="318" y="5797"/>
                  </a:lnTo>
                  <a:lnTo>
                    <a:pt x="196" y="5407"/>
                  </a:lnTo>
                  <a:lnTo>
                    <a:pt x="74" y="4993"/>
                  </a:lnTo>
                  <a:lnTo>
                    <a:pt x="25" y="4579"/>
                  </a:lnTo>
                  <a:lnTo>
                    <a:pt x="1" y="4165"/>
                  </a:lnTo>
                  <a:lnTo>
                    <a:pt x="1" y="4165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76" name="Google Shape;1076;p49"/>
          <p:cNvGrpSpPr/>
          <p:nvPr/>
        </p:nvGrpSpPr>
        <p:grpSpPr>
          <a:xfrm>
            <a:off x="5475019" y="2635926"/>
            <a:ext cx="265115" cy="372594"/>
            <a:chOff x="6689325" y="2984125"/>
            <a:chExt cx="315425" cy="443300"/>
          </a:xfrm>
        </p:grpSpPr>
        <p:sp>
          <p:nvSpPr>
            <p:cNvPr id="1077" name="Google Shape;1077;p49"/>
            <p:cNvSpPr/>
            <p:nvPr/>
          </p:nvSpPr>
          <p:spPr>
            <a:xfrm>
              <a:off x="6689325" y="2984125"/>
              <a:ext cx="315425" cy="77975"/>
            </a:xfrm>
            <a:custGeom>
              <a:avLst/>
              <a:gdLst/>
              <a:ahLst/>
              <a:cxnLst/>
              <a:rect l="l" t="t" r="r" b="b"/>
              <a:pathLst>
                <a:path w="12617" h="3119" fill="none" extrusionOk="0">
                  <a:moveTo>
                    <a:pt x="12130" y="1413"/>
                  </a:moveTo>
                  <a:lnTo>
                    <a:pt x="8647" y="1413"/>
                  </a:lnTo>
                  <a:lnTo>
                    <a:pt x="8647" y="878"/>
                  </a:lnTo>
                  <a:lnTo>
                    <a:pt x="8647" y="878"/>
                  </a:lnTo>
                  <a:lnTo>
                    <a:pt x="8623" y="707"/>
                  </a:lnTo>
                  <a:lnTo>
                    <a:pt x="8574" y="537"/>
                  </a:lnTo>
                  <a:lnTo>
                    <a:pt x="8501" y="391"/>
                  </a:lnTo>
                  <a:lnTo>
                    <a:pt x="8379" y="269"/>
                  </a:lnTo>
                  <a:lnTo>
                    <a:pt x="8257" y="147"/>
                  </a:lnTo>
                  <a:lnTo>
                    <a:pt x="8111" y="74"/>
                  </a:lnTo>
                  <a:lnTo>
                    <a:pt x="7941" y="25"/>
                  </a:lnTo>
                  <a:lnTo>
                    <a:pt x="7770" y="1"/>
                  </a:lnTo>
                  <a:lnTo>
                    <a:pt x="4848" y="1"/>
                  </a:lnTo>
                  <a:lnTo>
                    <a:pt x="4848" y="1"/>
                  </a:lnTo>
                  <a:lnTo>
                    <a:pt x="4677" y="25"/>
                  </a:lnTo>
                  <a:lnTo>
                    <a:pt x="4507" y="74"/>
                  </a:lnTo>
                  <a:lnTo>
                    <a:pt x="4361" y="147"/>
                  </a:lnTo>
                  <a:lnTo>
                    <a:pt x="4239" y="269"/>
                  </a:lnTo>
                  <a:lnTo>
                    <a:pt x="4117" y="391"/>
                  </a:lnTo>
                  <a:lnTo>
                    <a:pt x="4044" y="537"/>
                  </a:lnTo>
                  <a:lnTo>
                    <a:pt x="3995" y="707"/>
                  </a:lnTo>
                  <a:lnTo>
                    <a:pt x="3971" y="878"/>
                  </a:lnTo>
                  <a:lnTo>
                    <a:pt x="3971" y="1413"/>
                  </a:lnTo>
                  <a:lnTo>
                    <a:pt x="488" y="1413"/>
                  </a:lnTo>
                  <a:lnTo>
                    <a:pt x="488" y="1413"/>
                  </a:lnTo>
                  <a:lnTo>
                    <a:pt x="391" y="1413"/>
                  </a:lnTo>
                  <a:lnTo>
                    <a:pt x="293" y="1462"/>
                  </a:lnTo>
                  <a:lnTo>
                    <a:pt x="220" y="1486"/>
                  </a:lnTo>
                  <a:lnTo>
                    <a:pt x="147" y="1560"/>
                  </a:lnTo>
                  <a:lnTo>
                    <a:pt x="74" y="1633"/>
                  </a:lnTo>
                  <a:lnTo>
                    <a:pt x="50" y="1706"/>
                  </a:lnTo>
                  <a:lnTo>
                    <a:pt x="1" y="1803"/>
                  </a:lnTo>
                  <a:lnTo>
                    <a:pt x="1" y="1901"/>
                  </a:lnTo>
                  <a:lnTo>
                    <a:pt x="1" y="3118"/>
                  </a:lnTo>
                  <a:lnTo>
                    <a:pt x="12617" y="3118"/>
                  </a:lnTo>
                  <a:lnTo>
                    <a:pt x="12617" y="1901"/>
                  </a:lnTo>
                  <a:lnTo>
                    <a:pt x="12617" y="1901"/>
                  </a:lnTo>
                  <a:lnTo>
                    <a:pt x="12617" y="1803"/>
                  </a:lnTo>
                  <a:lnTo>
                    <a:pt x="12568" y="1706"/>
                  </a:lnTo>
                  <a:lnTo>
                    <a:pt x="12544" y="1633"/>
                  </a:lnTo>
                  <a:lnTo>
                    <a:pt x="12471" y="1560"/>
                  </a:lnTo>
                  <a:lnTo>
                    <a:pt x="12398" y="1486"/>
                  </a:lnTo>
                  <a:lnTo>
                    <a:pt x="12325" y="1462"/>
                  </a:lnTo>
                  <a:lnTo>
                    <a:pt x="12227" y="1413"/>
                  </a:lnTo>
                  <a:lnTo>
                    <a:pt x="12130" y="1413"/>
                  </a:lnTo>
                  <a:lnTo>
                    <a:pt x="12130" y="1413"/>
                  </a:lnTo>
                  <a:close/>
                  <a:moveTo>
                    <a:pt x="4750" y="878"/>
                  </a:moveTo>
                  <a:lnTo>
                    <a:pt x="4750" y="878"/>
                  </a:lnTo>
                  <a:lnTo>
                    <a:pt x="4750" y="829"/>
                  </a:lnTo>
                  <a:lnTo>
                    <a:pt x="4775" y="805"/>
                  </a:lnTo>
                  <a:lnTo>
                    <a:pt x="4799" y="780"/>
                  </a:lnTo>
                  <a:lnTo>
                    <a:pt x="4848" y="780"/>
                  </a:lnTo>
                  <a:lnTo>
                    <a:pt x="7770" y="780"/>
                  </a:lnTo>
                  <a:lnTo>
                    <a:pt x="7770" y="780"/>
                  </a:lnTo>
                  <a:lnTo>
                    <a:pt x="7819" y="780"/>
                  </a:lnTo>
                  <a:lnTo>
                    <a:pt x="7843" y="805"/>
                  </a:lnTo>
                  <a:lnTo>
                    <a:pt x="7868" y="829"/>
                  </a:lnTo>
                  <a:lnTo>
                    <a:pt x="7868" y="878"/>
                  </a:lnTo>
                  <a:lnTo>
                    <a:pt x="7868" y="1413"/>
                  </a:lnTo>
                  <a:lnTo>
                    <a:pt x="4750" y="1413"/>
                  </a:lnTo>
                  <a:lnTo>
                    <a:pt x="4750" y="878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8" name="Google Shape;1078;p49"/>
            <p:cNvSpPr/>
            <p:nvPr/>
          </p:nvSpPr>
          <p:spPr>
            <a:xfrm>
              <a:off x="6702125" y="3069375"/>
              <a:ext cx="289850" cy="358050"/>
            </a:xfrm>
            <a:custGeom>
              <a:avLst/>
              <a:gdLst/>
              <a:ahLst/>
              <a:cxnLst/>
              <a:rect l="l" t="t" r="r" b="b"/>
              <a:pathLst>
                <a:path w="11594" h="14322" fill="none" extrusionOk="0">
                  <a:moveTo>
                    <a:pt x="0" y="1"/>
                  </a:moveTo>
                  <a:lnTo>
                    <a:pt x="0" y="13834"/>
                  </a:lnTo>
                  <a:lnTo>
                    <a:pt x="0" y="13834"/>
                  </a:lnTo>
                  <a:lnTo>
                    <a:pt x="0" y="13932"/>
                  </a:lnTo>
                  <a:lnTo>
                    <a:pt x="49" y="14029"/>
                  </a:lnTo>
                  <a:lnTo>
                    <a:pt x="74" y="14102"/>
                  </a:lnTo>
                  <a:lnTo>
                    <a:pt x="147" y="14175"/>
                  </a:lnTo>
                  <a:lnTo>
                    <a:pt x="220" y="14224"/>
                  </a:lnTo>
                  <a:lnTo>
                    <a:pt x="293" y="14273"/>
                  </a:lnTo>
                  <a:lnTo>
                    <a:pt x="390" y="14297"/>
                  </a:lnTo>
                  <a:lnTo>
                    <a:pt x="488" y="14321"/>
                  </a:lnTo>
                  <a:lnTo>
                    <a:pt x="11106" y="14321"/>
                  </a:lnTo>
                  <a:lnTo>
                    <a:pt x="11106" y="14321"/>
                  </a:lnTo>
                  <a:lnTo>
                    <a:pt x="11204" y="14297"/>
                  </a:lnTo>
                  <a:lnTo>
                    <a:pt x="11301" y="14273"/>
                  </a:lnTo>
                  <a:lnTo>
                    <a:pt x="11374" y="14224"/>
                  </a:lnTo>
                  <a:lnTo>
                    <a:pt x="11447" y="14175"/>
                  </a:lnTo>
                  <a:lnTo>
                    <a:pt x="11520" y="14102"/>
                  </a:lnTo>
                  <a:lnTo>
                    <a:pt x="11545" y="14029"/>
                  </a:lnTo>
                  <a:lnTo>
                    <a:pt x="11593" y="13932"/>
                  </a:lnTo>
                  <a:lnTo>
                    <a:pt x="11593" y="13834"/>
                  </a:lnTo>
                  <a:lnTo>
                    <a:pt x="11593" y="1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9" name="Google Shape;1079;p49"/>
            <p:cNvSpPr/>
            <p:nvPr/>
          </p:nvSpPr>
          <p:spPr>
            <a:xfrm>
              <a:off x="6761175" y="3117475"/>
              <a:ext cx="25" cy="261850"/>
            </a:xfrm>
            <a:custGeom>
              <a:avLst/>
              <a:gdLst/>
              <a:ahLst/>
              <a:cxnLst/>
              <a:rect l="l" t="t" r="r" b="b"/>
              <a:pathLst>
                <a:path w="1" h="10474" fill="none" extrusionOk="0">
                  <a:moveTo>
                    <a:pt x="1" y="10473"/>
                  </a:move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0" name="Google Shape;1080;p49"/>
            <p:cNvSpPr/>
            <p:nvPr/>
          </p:nvSpPr>
          <p:spPr>
            <a:xfrm>
              <a:off x="6847025" y="3117475"/>
              <a:ext cx="25" cy="261850"/>
            </a:xfrm>
            <a:custGeom>
              <a:avLst/>
              <a:gdLst/>
              <a:ahLst/>
              <a:cxnLst/>
              <a:rect l="l" t="t" r="r" b="b"/>
              <a:pathLst>
                <a:path w="1" h="10474" fill="none" extrusionOk="0">
                  <a:moveTo>
                    <a:pt x="1" y="1"/>
                  </a:moveTo>
                  <a:lnTo>
                    <a:pt x="1" y="10473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1" name="Google Shape;1081;p49"/>
            <p:cNvSpPr/>
            <p:nvPr/>
          </p:nvSpPr>
          <p:spPr>
            <a:xfrm>
              <a:off x="6932875" y="3117475"/>
              <a:ext cx="25" cy="261850"/>
            </a:xfrm>
            <a:custGeom>
              <a:avLst/>
              <a:gdLst/>
              <a:ahLst/>
              <a:cxnLst/>
              <a:rect l="l" t="t" r="r" b="b"/>
              <a:pathLst>
                <a:path w="1" h="10474" fill="none" extrusionOk="0">
                  <a:moveTo>
                    <a:pt x="1" y="1"/>
                  </a:moveTo>
                  <a:lnTo>
                    <a:pt x="1" y="10473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82" name="Google Shape;1082;p49"/>
          <p:cNvGrpSpPr/>
          <p:nvPr/>
        </p:nvGrpSpPr>
        <p:grpSpPr>
          <a:xfrm>
            <a:off x="1523745" y="3730594"/>
            <a:ext cx="256416" cy="414535"/>
            <a:chOff x="1988225" y="4286525"/>
            <a:chExt cx="305075" cy="493200"/>
          </a:xfrm>
        </p:grpSpPr>
        <p:sp>
          <p:nvSpPr>
            <p:cNvPr id="1083" name="Google Shape;1083;p49"/>
            <p:cNvSpPr/>
            <p:nvPr/>
          </p:nvSpPr>
          <p:spPr>
            <a:xfrm>
              <a:off x="2178800" y="4519725"/>
              <a:ext cx="114500" cy="114475"/>
            </a:xfrm>
            <a:custGeom>
              <a:avLst/>
              <a:gdLst/>
              <a:ahLst/>
              <a:cxnLst/>
              <a:rect l="l" t="t" r="r" b="b"/>
              <a:pathLst>
                <a:path w="4580" h="4579" fill="none" extrusionOk="0">
                  <a:moveTo>
                    <a:pt x="731" y="4189"/>
                  </a:moveTo>
                  <a:lnTo>
                    <a:pt x="731" y="4189"/>
                  </a:lnTo>
                  <a:lnTo>
                    <a:pt x="853" y="4286"/>
                  </a:lnTo>
                  <a:lnTo>
                    <a:pt x="999" y="4384"/>
                  </a:lnTo>
                  <a:lnTo>
                    <a:pt x="1170" y="4457"/>
                  </a:lnTo>
                  <a:lnTo>
                    <a:pt x="1316" y="4506"/>
                  </a:lnTo>
                  <a:lnTo>
                    <a:pt x="1486" y="4554"/>
                  </a:lnTo>
                  <a:lnTo>
                    <a:pt x="1657" y="4579"/>
                  </a:lnTo>
                  <a:lnTo>
                    <a:pt x="1827" y="4579"/>
                  </a:lnTo>
                  <a:lnTo>
                    <a:pt x="1973" y="4579"/>
                  </a:lnTo>
                  <a:lnTo>
                    <a:pt x="2144" y="4579"/>
                  </a:lnTo>
                  <a:lnTo>
                    <a:pt x="2314" y="4530"/>
                  </a:lnTo>
                  <a:lnTo>
                    <a:pt x="2485" y="4481"/>
                  </a:lnTo>
                  <a:lnTo>
                    <a:pt x="2631" y="4433"/>
                  </a:lnTo>
                  <a:lnTo>
                    <a:pt x="2777" y="4360"/>
                  </a:lnTo>
                  <a:lnTo>
                    <a:pt x="2923" y="4262"/>
                  </a:lnTo>
                  <a:lnTo>
                    <a:pt x="3069" y="4165"/>
                  </a:lnTo>
                  <a:lnTo>
                    <a:pt x="3191" y="4043"/>
                  </a:lnTo>
                  <a:lnTo>
                    <a:pt x="3191" y="4043"/>
                  </a:lnTo>
                  <a:lnTo>
                    <a:pt x="3337" y="3872"/>
                  </a:lnTo>
                  <a:lnTo>
                    <a:pt x="3483" y="3653"/>
                  </a:lnTo>
                  <a:lnTo>
                    <a:pt x="3605" y="3410"/>
                  </a:lnTo>
                  <a:lnTo>
                    <a:pt x="3751" y="3117"/>
                  </a:lnTo>
                  <a:lnTo>
                    <a:pt x="3995" y="2484"/>
                  </a:lnTo>
                  <a:lnTo>
                    <a:pt x="4214" y="1827"/>
                  </a:lnTo>
                  <a:lnTo>
                    <a:pt x="4409" y="1169"/>
                  </a:lnTo>
                  <a:lnTo>
                    <a:pt x="4531" y="609"/>
                  </a:lnTo>
                  <a:lnTo>
                    <a:pt x="4579" y="219"/>
                  </a:lnTo>
                  <a:lnTo>
                    <a:pt x="4579" y="97"/>
                  </a:lnTo>
                  <a:lnTo>
                    <a:pt x="4579" y="24"/>
                  </a:lnTo>
                  <a:lnTo>
                    <a:pt x="4579" y="24"/>
                  </a:lnTo>
                  <a:lnTo>
                    <a:pt x="4506" y="0"/>
                  </a:lnTo>
                  <a:lnTo>
                    <a:pt x="4385" y="0"/>
                  </a:lnTo>
                  <a:lnTo>
                    <a:pt x="3970" y="73"/>
                  </a:lnTo>
                  <a:lnTo>
                    <a:pt x="3410" y="195"/>
                  </a:lnTo>
                  <a:lnTo>
                    <a:pt x="2777" y="365"/>
                  </a:lnTo>
                  <a:lnTo>
                    <a:pt x="2095" y="609"/>
                  </a:lnTo>
                  <a:lnTo>
                    <a:pt x="1462" y="852"/>
                  </a:lnTo>
                  <a:lnTo>
                    <a:pt x="1194" y="974"/>
                  </a:lnTo>
                  <a:lnTo>
                    <a:pt x="926" y="1120"/>
                  </a:lnTo>
                  <a:lnTo>
                    <a:pt x="707" y="1266"/>
                  </a:lnTo>
                  <a:lnTo>
                    <a:pt x="561" y="1388"/>
                  </a:lnTo>
                  <a:lnTo>
                    <a:pt x="561" y="1388"/>
                  </a:lnTo>
                  <a:lnTo>
                    <a:pt x="439" y="1534"/>
                  </a:lnTo>
                  <a:lnTo>
                    <a:pt x="342" y="1656"/>
                  </a:lnTo>
                  <a:lnTo>
                    <a:pt x="244" y="1802"/>
                  </a:lnTo>
                  <a:lnTo>
                    <a:pt x="171" y="1973"/>
                  </a:lnTo>
                  <a:lnTo>
                    <a:pt x="98" y="2119"/>
                  </a:lnTo>
                  <a:lnTo>
                    <a:pt x="49" y="2289"/>
                  </a:lnTo>
                  <a:lnTo>
                    <a:pt x="25" y="2436"/>
                  </a:lnTo>
                  <a:lnTo>
                    <a:pt x="1" y="2606"/>
                  </a:lnTo>
                  <a:lnTo>
                    <a:pt x="1" y="2776"/>
                  </a:lnTo>
                  <a:lnTo>
                    <a:pt x="25" y="2947"/>
                  </a:lnTo>
                  <a:lnTo>
                    <a:pt x="49" y="3117"/>
                  </a:lnTo>
                  <a:lnTo>
                    <a:pt x="98" y="3264"/>
                  </a:lnTo>
                  <a:lnTo>
                    <a:pt x="147" y="3434"/>
                  </a:lnTo>
                  <a:lnTo>
                    <a:pt x="220" y="3580"/>
                  </a:lnTo>
                  <a:lnTo>
                    <a:pt x="317" y="3726"/>
                  </a:lnTo>
                  <a:lnTo>
                    <a:pt x="415" y="3872"/>
                  </a:lnTo>
                  <a:lnTo>
                    <a:pt x="731" y="4189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4" name="Google Shape;1084;p49"/>
            <p:cNvSpPr/>
            <p:nvPr/>
          </p:nvSpPr>
          <p:spPr>
            <a:xfrm>
              <a:off x="1988225" y="4539200"/>
              <a:ext cx="156500" cy="156500"/>
            </a:xfrm>
            <a:custGeom>
              <a:avLst/>
              <a:gdLst/>
              <a:ahLst/>
              <a:cxnLst/>
              <a:rect l="l" t="t" r="r" b="b"/>
              <a:pathLst>
                <a:path w="6260" h="6260" fill="none" extrusionOk="0">
                  <a:moveTo>
                    <a:pt x="5675" y="5334"/>
                  </a:moveTo>
                  <a:lnTo>
                    <a:pt x="5675" y="5334"/>
                  </a:lnTo>
                  <a:lnTo>
                    <a:pt x="5821" y="5139"/>
                  </a:lnTo>
                  <a:lnTo>
                    <a:pt x="5943" y="4944"/>
                  </a:lnTo>
                  <a:lnTo>
                    <a:pt x="6041" y="4725"/>
                  </a:lnTo>
                  <a:lnTo>
                    <a:pt x="6138" y="4506"/>
                  </a:lnTo>
                  <a:lnTo>
                    <a:pt x="6187" y="4287"/>
                  </a:lnTo>
                  <a:lnTo>
                    <a:pt x="6235" y="4043"/>
                  </a:lnTo>
                  <a:lnTo>
                    <a:pt x="6260" y="3824"/>
                  </a:lnTo>
                  <a:lnTo>
                    <a:pt x="6260" y="3581"/>
                  </a:lnTo>
                  <a:lnTo>
                    <a:pt x="6235" y="3361"/>
                  </a:lnTo>
                  <a:lnTo>
                    <a:pt x="6187" y="3118"/>
                  </a:lnTo>
                  <a:lnTo>
                    <a:pt x="6138" y="2899"/>
                  </a:lnTo>
                  <a:lnTo>
                    <a:pt x="6041" y="2679"/>
                  </a:lnTo>
                  <a:lnTo>
                    <a:pt x="5943" y="2460"/>
                  </a:lnTo>
                  <a:lnTo>
                    <a:pt x="5821" y="2265"/>
                  </a:lnTo>
                  <a:lnTo>
                    <a:pt x="5675" y="2071"/>
                  </a:lnTo>
                  <a:lnTo>
                    <a:pt x="5505" y="1900"/>
                  </a:lnTo>
                  <a:lnTo>
                    <a:pt x="5505" y="1900"/>
                  </a:lnTo>
                  <a:lnTo>
                    <a:pt x="5286" y="1705"/>
                  </a:lnTo>
                  <a:lnTo>
                    <a:pt x="4993" y="1510"/>
                  </a:lnTo>
                  <a:lnTo>
                    <a:pt x="4652" y="1316"/>
                  </a:lnTo>
                  <a:lnTo>
                    <a:pt x="4263" y="1145"/>
                  </a:lnTo>
                  <a:lnTo>
                    <a:pt x="3849" y="975"/>
                  </a:lnTo>
                  <a:lnTo>
                    <a:pt x="3410" y="804"/>
                  </a:lnTo>
                  <a:lnTo>
                    <a:pt x="2485" y="487"/>
                  </a:lnTo>
                  <a:lnTo>
                    <a:pt x="1608" y="244"/>
                  </a:lnTo>
                  <a:lnTo>
                    <a:pt x="853" y="73"/>
                  </a:lnTo>
                  <a:lnTo>
                    <a:pt x="536" y="25"/>
                  </a:lnTo>
                  <a:lnTo>
                    <a:pt x="293" y="0"/>
                  </a:lnTo>
                  <a:lnTo>
                    <a:pt x="122" y="0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1" y="122"/>
                  </a:lnTo>
                  <a:lnTo>
                    <a:pt x="1" y="293"/>
                  </a:lnTo>
                  <a:lnTo>
                    <a:pt x="25" y="536"/>
                  </a:lnTo>
                  <a:lnTo>
                    <a:pt x="74" y="853"/>
                  </a:lnTo>
                  <a:lnTo>
                    <a:pt x="244" y="1608"/>
                  </a:lnTo>
                  <a:lnTo>
                    <a:pt x="488" y="2485"/>
                  </a:lnTo>
                  <a:lnTo>
                    <a:pt x="804" y="3410"/>
                  </a:lnTo>
                  <a:lnTo>
                    <a:pt x="975" y="3848"/>
                  </a:lnTo>
                  <a:lnTo>
                    <a:pt x="1145" y="4262"/>
                  </a:lnTo>
                  <a:lnTo>
                    <a:pt x="1316" y="4652"/>
                  </a:lnTo>
                  <a:lnTo>
                    <a:pt x="1511" y="4993"/>
                  </a:lnTo>
                  <a:lnTo>
                    <a:pt x="1705" y="5285"/>
                  </a:lnTo>
                  <a:lnTo>
                    <a:pt x="1900" y="5505"/>
                  </a:lnTo>
                  <a:lnTo>
                    <a:pt x="1900" y="5505"/>
                  </a:lnTo>
                  <a:lnTo>
                    <a:pt x="2071" y="5675"/>
                  </a:lnTo>
                  <a:lnTo>
                    <a:pt x="2266" y="5821"/>
                  </a:lnTo>
                  <a:lnTo>
                    <a:pt x="2460" y="5943"/>
                  </a:lnTo>
                  <a:lnTo>
                    <a:pt x="2680" y="6040"/>
                  </a:lnTo>
                  <a:lnTo>
                    <a:pt x="2899" y="6138"/>
                  </a:lnTo>
                  <a:lnTo>
                    <a:pt x="3118" y="6187"/>
                  </a:lnTo>
                  <a:lnTo>
                    <a:pt x="3362" y="6235"/>
                  </a:lnTo>
                  <a:lnTo>
                    <a:pt x="3581" y="6260"/>
                  </a:lnTo>
                  <a:lnTo>
                    <a:pt x="3824" y="6260"/>
                  </a:lnTo>
                  <a:lnTo>
                    <a:pt x="4043" y="6235"/>
                  </a:lnTo>
                  <a:lnTo>
                    <a:pt x="4287" y="6187"/>
                  </a:lnTo>
                  <a:lnTo>
                    <a:pt x="4506" y="6138"/>
                  </a:lnTo>
                  <a:lnTo>
                    <a:pt x="4725" y="6040"/>
                  </a:lnTo>
                  <a:lnTo>
                    <a:pt x="4945" y="5943"/>
                  </a:lnTo>
                  <a:lnTo>
                    <a:pt x="5139" y="5821"/>
                  </a:lnTo>
                  <a:lnTo>
                    <a:pt x="5334" y="5675"/>
                  </a:lnTo>
                  <a:lnTo>
                    <a:pt x="5675" y="5334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5" name="Google Shape;1085;p49"/>
            <p:cNvSpPr/>
            <p:nvPr/>
          </p:nvSpPr>
          <p:spPr>
            <a:xfrm>
              <a:off x="2042425" y="4286525"/>
              <a:ext cx="239300" cy="236250"/>
            </a:xfrm>
            <a:custGeom>
              <a:avLst/>
              <a:gdLst/>
              <a:ahLst/>
              <a:cxnLst/>
              <a:rect l="l" t="t" r="r" b="b"/>
              <a:pathLst>
                <a:path w="9572" h="9450" fill="none" extrusionOk="0">
                  <a:moveTo>
                    <a:pt x="5358" y="9450"/>
                  </a:moveTo>
                  <a:lnTo>
                    <a:pt x="5358" y="9450"/>
                  </a:lnTo>
                  <a:lnTo>
                    <a:pt x="5650" y="9328"/>
                  </a:lnTo>
                  <a:lnTo>
                    <a:pt x="5918" y="9133"/>
                  </a:lnTo>
                  <a:lnTo>
                    <a:pt x="6162" y="8914"/>
                  </a:lnTo>
                  <a:lnTo>
                    <a:pt x="6381" y="8646"/>
                  </a:lnTo>
                  <a:lnTo>
                    <a:pt x="6381" y="8646"/>
                  </a:lnTo>
                  <a:lnTo>
                    <a:pt x="6649" y="8670"/>
                  </a:lnTo>
                  <a:lnTo>
                    <a:pt x="6917" y="8670"/>
                  </a:lnTo>
                  <a:lnTo>
                    <a:pt x="7160" y="8646"/>
                  </a:lnTo>
                  <a:lnTo>
                    <a:pt x="7404" y="8597"/>
                  </a:lnTo>
                  <a:lnTo>
                    <a:pt x="7623" y="8524"/>
                  </a:lnTo>
                  <a:lnTo>
                    <a:pt x="7818" y="8427"/>
                  </a:lnTo>
                  <a:lnTo>
                    <a:pt x="7989" y="8305"/>
                  </a:lnTo>
                  <a:lnTo>
                    <a:pt x="8159" y="8159"/>
                  </a:lnTo>
                  <a:lnTo>
                    <a:pt x="8305" y="7989"/>
                  </a:lnTo>
                  <a:lnTo>
                    <a:pt x="8427" y="7794"/>
                  </a:lnTo>
                  <a:lnTo>
                    <a:pt x="8524" y="7599"/>
                  </a:lnTo>
                  <a:lnTo>
                    <a:pt x="8597" y="7380"/>
                  </a:lnTo>
                  <a:lnTo>
                    <a:pt x="8670" y="7160"/>
                  </a:lnTo>
                  <a:lnTo>
                    <a:pt x="8695" y="6917"/>
                  </a:lnTo>
                  <a:lnTo>
                    <a:pt x="8695" y="6649"/>
                  </a:lnTo>
                  <a:lnTo>
                    <a:pt x="8670" y="6381"/>
                  </a:lnTo>
                  <a:lnTo>
                    <a:pt x="8670" y="6381"/>
                  </a:lnTo>
                  <a:lnTo>
                    <a:pt x="8865" y="6211"/>
                  </a:lnTo>
                  <a:lnTo>
                    <a:pt x="9060" y="6016"/>
                  </a:lnTo>
                  <a:lnTo>
                    <a:pt x="9206" y="5821"/>
                  </a:lnTo>
                  <a:lnTo>
                    <a:pt x="9328" y="5626"/>
                  </a:lnTo>
                  <a:lnTo>
                    <a:pt x="9425" y="5407"/>
                  </a:lnTo>
                  <a:lnTo>
                    <a:pt x="9499" y="5212"/>
                  </a:lnTo>
                  <a:lnTo>
                    <a:pt x="9547" y="4993"/>
                  </a:lnTo>
                  <a:lnTo>
                    <a:pt x="9572" y="4774"/>
                  </a:lnTo>
                  <a:lnTo>
                    <a:pt x="9547" y="4554"/>
                  </a:lnTo>
                  <a:lnTo>
                    <a:pt x="9499" y="4335"/>
                  </a:lnTo>
                  <a:lnTo>
                    <a:pt x="9425" y="4116"/>
                  </a:lnTo>
                  <a:lnTo>
                    <a:pt x="9328" y="3921"/>
                  </a:lnTo>
                  <a:lnTo>
                    <a:pt x="9206" y="3702"/>
                  </a:lnTo>
                  <a:lnTo>
                    <a:pt x="9060" y="3507"/>
                  </a:lnTo>
                  <a:lnTo>
                    <a:pt x="8865" y="3337"/>
                  </a:lnTo>
                  <a:lnTo>
                    <a:pt x="8670" y="3166"/>
                  </a:lnTo>
                  <a:lnTo>
                    <a:pt x="8670" y="3166"/>
                  </a:lnTo>
                  <a:lnTo>
                    <a:pt x="8695" y="2898"/>
                  </a:lnTo>
                  <a:lnTo>
                    <a:pt x="8695" y="2630"/>
                  </a:lnTo>
                  <a:lnTo>
                    <a:pt x="8670" y="2387"/>
                  </a:lnTo>
                  <a:lnTo>
                    <a:pt x="8597" y="2143"/>
                  </a:lnTo>
                  <a:lnTo>
                    <a:pt x="8524" y="1924"/>
                  </a:lnTo>
                  <a:lnTo>
                    <a:pt x="8427" y="1729"/>
                  </a:lnTo>
                  <a:lnTo>
                    <a:pt x="8305" y="1559"/>
                  </a:lnTo>
                  <a:lnTo>
                    <a:pt x="8159" y="1388"/>
                  </a:lnTo>
                  <a:lnTo>
                    <a:pt x="7989" y="1242"/>
                  </a:lnTo>
                  <a:lnTo>
                    <a:pt x="7818" y="1120"/>
                  </a:lnTo>
                  <a:lnTo>
                    <a:pt x="7623" y="1023"/>
                  </a:lnTo>
                  <a:lnTo>
                    <a:pt x="7404" y="950"/>
                  </a:lnTo>
                  <a:lnTo>
                    <a:pt x="7160" y="901"/>
                  </a:lnTo>
                  <a:lnTo>
                    <a:pt x="6917" y="853"/>
                  </a:lnTo>
                  <a:lnTo>
                    <a:pt x="6649" y="853"/>
                  </a:lnTo>
                  <a:lnTo>
                    <a:pt x="6381" y="901"/>
                  </a:lnTo>
                  <a:lnTo>
                    <a:pt x="6381" y="901"/>
                  </a:lnTo>
                  <a:lnTo>
                    <a:pt x="6211" y="682"/>
                  </a:lnTo>
                  <a:lnTo>
                    <a:pt x="6040" y="487"/>
                  </a:lnTo>
                  <a:lnTo>
                    <a:pt x="5845" y="341"/>
                  </a:lnTo>
                  <a:lnTo>
                    <a:pt x="5626" y="219"/>
                  </a:lnTo>
                  <a:lnTo>
                    <a:pt x="5431" y="122"/>
                  </a:lnTo>
                  <a:lnTo>
                    <a:pt x="5212" y="49"/>
                  </a:lnTo>
                  <a:lnTo>
                    <a:pt x="4993" y="0"/>
                  </a:lnTo>
                  <a:lnTo>
                    <a:pt x="4774" y="0"/>
                  </a:lnTo>
                  <a:lnTo>
                    <a:pt x="4555" y="0"/>
                  </a:lnTo>
                  <a:lnTo>
                    <a:pt x="4335" y="49"/>
                  </a:lnTo>
                  <a:lnTo>
                    <a:pt x="4140" y="122"/>
                  </a:lnTo>
                  <a:lnTo>
                    <a:pt x="3921" y="219"/>
                  </a:lnTo>
                  <a:lnTo>
                    <a:pt x="3726" y="341"/>
                  </a:lnTo>
                  <a:lnTo>
                    <a:pt x="3532" y="487"/>
                  </a:lnTo>
                  <a:lnTo>
                    <a:pt x="3337" y="682"/>
                  </a:lnTo>
                  <a:lnTo>
                    <a:pt x="3166" y="901"/>
                  </a:lnTo>
                  <a:lnTo>
                    <a:pt x="3166" y="901"/>
                  </a:lnTo>
                  <a:lnTo>
                    <a:pt x="2898" y="853"/>
                  </a:lnTo>
                  <a:lnTo>
                    <a:pt x="2655" y="853"/>
                  </a:lnTo>
                  <a:lnTo>
                    <a:pt x="2387" y="901"/>
                  </a:lnTo>
                  <a:lnTo>
                    <a:pt x="2168" y="950"/>
                  </a:lnTo>
                  <a:lnTo>
                    <a:pt x="1949" y="1023"/>
                  </a:lnTo>
                  <a:lnTo>
                    <a:pt x="1754" y="1120"/>
                  </a:lnTo>
                  <a:lnTo>
                    <a:pt x="1559" y="1242"/>
                  </a:lnTo>
                  <a:lnTo>
                    <a:pt x="1388" y="1388"/>
                  </a:lnTo>
                  <a:lnTo>
                    <a:pt x="1267" y="1559"/>
                  </a:lnTo>
                  <a:lnTo>
                    <a:pt x="1120" y="1729"/>
                  </a:lnTo>
                  <a:lnTo>
                    <a:pt x="1023" y="1924"/>
                  </a:lnTo>
                  <a:lnTo>
                    <a:pt x="950" y="2143"/>
                  </a:lnTo>
                  <a:lnTo>
                    <a:pt x="901" y="2387"/>
                  </a:lnTo>
                  <a:lnTo>
                    <a:pt x="877" y="2630"/>
                  </a:lnTo>
                  <a:lnTo>
                    <a:pt x="877" y="2898"/>
                  </a:lnTo>
                  <a:lnTo>
                    <a:pt x="901" y="3166"/>
                  </a:lnTo>
                  <a:lnTo>
                    <a:pt x="901" y="3166"/>
                  </a:lnTo>
                  <a:lnTo>
                    <a:pt x="682" y="3337"/>
                  </a:lnTo>
                  <a:lnTo>
                    <a:pt x="512" y="3507"/>
                  </a:lnTo>
                  <a:lnTo>
                    <a:pt x="341" y="3702"/>
                  </a:lnTo>
                  <a:lnTo>
                    <a:pt x="219" y="3921"/>
                  </a:lnTo>
                  <a:lnTo>
                    <a:pt x="122" y="4116"/>
                  </a:lnTo>
                  <a:lnTo>
                    <a:pt x="49" y="4335"/>
                  </a:lnTo>
                  <a:lnTo>
                    <a:pt x="24" y="4554"/>
                  </a:lnTo>
                  <a:lnTo>
                    <a:pt x="0" y="4774"/>
                  </a:lnTo>
                  <a:lnTo>
                    <a:pt x="24" y="4993"/>
                  </a:lnTo>
                  <a:lnTo>
                    <a:pt x="49" y="5212"/>
                  </a:lnTo>
                  <a:lnTo>
                    <a:pt x="122" y="5407"/>
                  </a:lnTo>
                  <a:lnTo>
                    <a:pt x="219" y="5626"/>
                  </a:lnTo>
                  <a:lnTo>
                    <a:pt x="341" y="5821"/>
                  </a:lnTo>
                  <a:lnTo>
                    <a:pt x="512" y="6016"/>
                  </a:lnTo>
                  <a:lnTo>
                    <a:pt x="682" y="6211"/>
                  </a:lnTo>
                  <a:lnTo>
                    <a:pt x="901" y="6381"/>
                  </a:lnTo>
                  <a:lnTo>
                    <a:pt x="901" y="6381"/>
                  </a:lnTo>
                  <a:lnTo>
                    <a:pt x="877" y="6649"/>
                  </a:lnTo>
                  <a:lnTo>
                    <a:pt x="877" y="6917"/>
                  </a:lnTo>
                  <a:lnTo>
                    <a:pt x="901" y="7160"/>
                  </a:lnTo>
                  <a:lnTo>
                    <a:pt x="950" y="7380"/>
                  </a:lnTo>
                  <a:lnTo>
                    <a:pt x="1023" y="7599"/>
                  </a:lnTo>
                  <a:lnTo>
                    <a:pt x="1120" y="7794"/>
                  </a:lnTo>
                  <a:lnTo>
                    <a:pt x="1267" y="7989"/>
                  </a:lnTo>
                  <a:lnTo>
                    <a:pt x="1388" y="8159"/>
                  </a:lnTo>
                  <a:lnTo>
                    <a:pt x="1559" y="8305"/>
                  </a:lnTo>
                  <a:lnTo>
                    <a:pt x="1754" y="8427"/>
                  </a:lnTo>
                  <a:lnTo>
                    <a:pt x="1949" y="8524"/>
                  </a:lnTo>
                  <a:lnTo>
                    <a:pt x="2168" y="8597"/>
                  </a:lnTo>
                  <a:lnTo>
                    <a:pt x="2387" y="8646"/>
                  </a:lnTo>
                  <a:lnTo>
                    <a:pt x="2655" y="8670"/>
                  </a:lnTo>
                  <a:lnTo>
                    <a:pt x="2898" y="8670"/>
                  </a:lnTo>
                  <a:lnTo>
                    <a:pt x="3166" y="8646"/>
                  </a:lnTo>
                  <a:lnTo>
                    <a:pt x="3166" y="8646"/>
                  </a:lnTo>
                  <a:lnTo>
                    <a:pt x="3410" y="8914"/>
                  </a:lnTo>
                  <a:lnTo>
                    <a:pt x="3653" y="9133"/>
                  </a:lnTo>
                  <a:lnTo>
                    <a:pt x="3921" y="9328"/>
                  </a:lnTo>
                  <a:lnTo>
                    <a:pt x="4189" y="9450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6" name="Google Shape;1086;p49"/>
            <p:cNvSpPr/>
            <p:nvPr/>
          </p:nvSpPr>
          <p:spPr>
            <a:xfrm>
              <a:off x="2161750" y="4522750"/>
              <a:ext cx="25" cy="256975"/>
            </a:xfrm>
            <a:custGeom>
              <a:avLst/>
              <a:gdLst/>
              <a:ahLst/>
              <a:cxnLst/>
              <a:rect l="l" t="t" r="r" b="b"/>
              <a:pathLst>
                <a:path w="1" h="10279" fill="none" extrusionOk="0">
                  <a:moveTo>
                    <a:pt x="1" y="10279"/>
                  </a:move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7" name="Google Shape;1087;p49"/>
            <p:cNvSpPr/>
            <p:nvPr/>
          </p:nvSpPr>
          <p:spPr>
            <a:xfrm>
              <a:off x="2133750" y="4377850"/>
              <a:ext cx="56050" cy="56025"/>
            </a:xfrm>
            <a:custGeom>
              <a:avLst/>
              <a:gdLst/>
              <a:ahLst/>
              <a:cxnLst/>
              <a:rect l="l" t="t" r="r" b="b"/>
              <a:pathLst>
                <a:path w="2242" h="2241" fill="none" extrusionOk="0">
                  <a:moveTo>
                    <a:pt x="1121" y="2241"/>
                  </a:moveTo>
                  <a:lnTo>
                    <a:pt x="1121" y="2241"/>
                  </a:lnTo>
                  <a:lnTo>
                    <a:pt x="902" y="2217"/>
                  </a:lnTo>
                  <a:lnTo>
                    <a:pt x="682" y="2144"/>
                  </a:lnTo>
                  <a:lnTo>
                    <a:pt x="512" y="2046"/>
                  </a:lnTo>
                  <a:lnTo>
                    <a:pt x="341" y="1900"/>
                  </a:lnTo>
                  <a:lnTo>
                    <a:pt x="195" y="1754"/>
                  </a:lnTo>
                  <a:lnTo>
                    <a:pt x="98" y="1559"/>
                  </a:lnTo>
                  <a:lnTo>
                    <a:pt x="25" y="1340"/>
                  </a:lnTo>
                  <a:lnTo>
                    <a:pt x="0" y="1121"/>
                  </a:lnTo>
                  <a:lnTo>
                    <a:pt x="0" y="1121"/>
                  </a:lnTo>
                  <a:lnTo>
                    <a:pt x="25" y="901"/>
                  </a:lnTo>
                  <a:lnTo>
                    <a:pt x="98" y="682"/>
                  </a:lnTo>
                  <a:lnTo>
                    <a:pt x="195" y="487"/>
                  </a:lnTo>
                  <a:lnTo>
                    <a:pt x="341" y="317"/>
                  </a:lnTo>
                  <a:lnTo>
                    <a:pt x="512" y="195"/>
                  </a:lnTo>
                  <a:lnTo>
                    <a:pt x="682" y="98"/>
                  </a:lnTo>
                  <a:lnTo>
                    <a:pt x="902" y="25"/>
                  </a:lnTo>
                  <a:lnTo>
                    <a:pt x="1121" y="0"/>
                  </a:lnTo>
                  <a:lnTo>
                    <a:pt x="1121" y="0"/>
                  </a:lnTo>
                  <a:lnTo>
                    <a:pt x="1364" y="25"/>
                  </a:lnTo>
                  <a:lnTo>
                    <a:pt x="1559" y="98"/>
                  </a:lnTo>
                  <a:lnTo>
                    <a:pt x="1754" y="195"/>
                  </a:lnTo>
                  <a:lnTo>
                    <a:pt x="1924" y="317"/>
                  </a:lnTo>
                  <a:lnTo>
                    <a:pt x="2046" y="487"/>
                  </a:lnTo>
                  <a:lnTo>
                    <a:pt x="2168" y="682"/>
                  </a:lnTo>
                  <a:lnTo>
                    <a:pt x="2217" y="901"/>
                  </a:lnTo>
                  <a:lnTo>
                    <a:pt x="2241" y="1121"/>
                  </a:lnTo>
                  <a:lnTo>
                    <a:pt x="2241" y="1121"/>
                  </a:lnTo>
                  <a:lnTo>
                    <a:pt x="2217" y="1340"/>
                  </a:lnTo>
                  <a:lnTo>
                    <a:pt x="2168" y="1559"/>
                  </a:lnTo>
                  <a:lnTo>
                    <a:pt x="2046" y="1754"/>
                  </a:lnTo>
                  <a:lnTo>
                    <a:pt x="1924" y="1900"/>
                  </a:lnTo>
                  <a:lnTo>
                    <a:pt x="1754" y="2046"/>
                  </a:lnTo>
                  <a:lnTo>
                    <a:pt x="1559" y="2144"/>
                  </a:lnTo>
                  <a:lnTo>
                    <a:pt x="1364" y="2217"/>
                  </a:lnTo>
                  <a:lnTo>
                    <a:pt x="1121" y="2241"/>
                  </a:lnTo>
                  <a:lnTo>
                    <a:pt x="1121" y="2241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8" name="Google Shape;1088;p49"/>
            <p:cNvSpPr/>
            <p:nvPr/>
          </p:nvSpPr>
          <p:spPr>
            <a:xfrm>
              <a:off x="2038150" y="4589125"/>
              <a:ext cx="87100" cy="87100"/>
            </a:xfrm>
            <a:custGeom>
              <a:avLst/>
              <a:gdLst/>
              <a:ahLst/>
              <a:cxnLst/>
              <a:rect l="l" t="t" r="r" b="b"/>
              <a:pathLst>
                <a:path w="3484" h="3484" fill="none" extrusionOk="0">
                  <a:moveTo>
                    <a:pt x="1" y="0"/>
                  </a:moveTo>
                  <a:lnTo>
                    <a:pt x="3483" y="3483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9" name="Google Shape;1089;p49"/>
            <p:cNvSpPr/>
            <p:nvPr/>
          </p:nvSpPr>
          <p:spPr>
            <a:xfrm>
              <a:off x="2194025" y="4564150"/>
              <a:ext cx="54825" cy="54825"/>
            </a:xfrm>
            <a:custGeom>
              <a:avLst/>
              <a:gdLst/>
              <a:ahLst/>
              <a:cxnLst/>
              <a:rect l="l" t="t" r="r" b="b"/>
              <a:pathLst>
                <a:path w="2193" h="2193" fill="none" extrusionOk="0">
                  <a:moveTo>
                    <a:pt x="2192" y="1"/>
                  </a:moveTo>
                  <a:lnTo>
                    <a:pt x="1" y="2193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90" name="Google Shape;1090;p49"/>
          <p:cNvGrpSpPr/>
          <p:nvPr/>
        </p:nvGrpSpPr>
        <p:grpSpPr>
          <a:xfrm>
            <a:off x="2067737" y="3759759"/>
            <a:ext cx="309640" cy="392030"/>
            <a:chOff x="2635450" y="4321225"/>
            <a:chExt cx="368400" cy="466425"/>
          </a:xfrm>
        </p:grpSpPr>
        <p:sp>
          <p:nvSpPr>
            <p:cNvPr id="1091" name="Google Shape;1091;p49"/>
            <p:cNvSpPr/>
            <p:nvPr/>
          </p:nvSpPr>
          <p:spPr>
            <a:xfrm>
              <a:off x="2635450" y="4653050"/>
              <a:ext cx="368400" cy="134600"/>
            </a:xfrm>
            <a:custGeom>
              <a:avLst/>
              <a:gdLst/>
              <a:ahLst/>
              <a:cxnLst/>
              <a:rect l="l" t="t" r="r" b="b"/>
              <a:pathLst>
                <a:path w="14736" h="5384" fill="none" extrusionOk="0">
                  <a:moveTo>
                    <a:pt x="6723" y="1"/>
                  </a:moveTo>
                  <a:lnTo>
                    <a:pt x="6723" y="1"/>
                  </a:lnTo>
                  <a:lnTo>
                    <a:pt x="6187" y="49"/>
                  </a:lnTo>
                  <a:lnTo>
                    <a:pt x="5651" y="147"/>
                  </a:lnTo>
                  <a:lnTo>
                    <a:pt x="5140" y="269"/>
                  </a:lnTo>
                  <a:lnTo>
                    <a:pt x="4628" y="415"/>
                  </a:lnTo>
                  <a:lnTo>
                    <a:pt x="4141" y="610"/>
                  </a:lnTo>
                  <a:lnTo>
                    <a:pt x="3678" y="829"/>
                  </a:lnTo>
                  <a:lnTo>
                    <a:pt x="3216" y="1072"/>
                  </a:lnTo>
                  <a:lnTo>
                    <a:pt x="2777" y="1340"/>
                  </a:lnTo>
                  <a:lnTo>
                    <a:pt x="2363" y="1633"/>
                  </a:lnTo>
                  <a:lnTo>
                    <a:pt x="1949" y="1949"/>
                  </a:lnTo>
                  <a:lnTo>
                    <a:pt x="1584" y="2290"/>
                  </a:lnTo>
                  <a:lnTo>
                    <a:pt x="1219" y="2655"/>
                  </a:lnTo>
                  <a:lnTo>
                    <a:pt x="878" y="3045"/>
                  </a:lnTo>
                  <a:lnTo>
                    <a:pt x="561" y="3459"/>
                  </a:lnTo>
                  <a:lnTo>
                    <a:pt x="269" y="3873"/>
                  </a:lnTo>
                  <a:lnTo>
                    <a:pt x="1" y="4312"/>
                  </a:lnTo>
                  <a:lnTo>
                    <a:pt x="1" y="4312"/>
                  </a:lnTo>
                  <a:lnTo>
                    <a:pt x="293" y="4433"/>
                  </a:lnTo>
                  <a:lnTo>
                    <a:pt x="610" y="4555"/>
                  </a:lnTo>
                  <a:lnTo>
                    <a:pt x="1316" y="4750"/>
                  </a:lnTo>
                  <a:lnTo>
                    <a:pt x="2120" y="4945"/>
                  </a:lnTo>
                  <a:lnTo>
                    <a:pt x="3045" y="5091"/>
                  </a:lnTo>
                  <a:lnTo>
                    <a:pt x="4019" y="5213"/>
                  </a:lnTo>
                  <a:lnTo>
                    <a:pt x="5091" y="5310"/>
                  </a:lnTo>
                  <a:lnTo>
                    <a:pt x="6211" y="5359"/>
                  </a:lnTo>
                  <a:lnTo>
                    <a:pt x="7356" y="5383"/>
                  </a:lnTo>
                  <a:lnTo>
                    <a:pt x="7356" y="5383"/>
                  </a:lnTo>
                  <a:lnTo>
                    <a:pt x="8525" y="5359"/>
                  </a:lnTo>
                  <a:lnTo>
                    <a:pt x="9645" y="5310"/>
                  </a:lnTo>
                  <a:lnTo>
                    <a:pt x="10717" y="5213"/>
                  </a:lnTo>
                  <a:lnTo>
                    <a:pt x="11691" y="5091"/>
                  </a:lnTo>
                  <a:lnTo>
                    <a:pt x="12617" y="4945"/>
                  </a:lnTo>
                  <a:lnTo>
                    <a:pt x="13420" y="4750"/>
                  </a:lnTo>
                  <a:lnTo>
                    <a:pt x="14127" y="4555"/>
                  </a:lnTo>
                  <a:lnTo>
                    <a:pt x="14443" y="4433"/>
                  </a:lnTo>
                  <a:lnTo>
                    <a:pt x="14736" y="4312"/>
                  </a:lnTo>
                  <a:lnTo>
                    <a:pt x="14736" y="4312"/>
                  </a:lnTo>
                  <a:lnTo>
                    <a:pt x="14468" y="3873"/>
                  </a:lnTo>
                  <a:lnTo>
                    <a:pt x="14175" y="3459"/>
                  </a:lnTo>
                  <a:lnTo>
                    <a:pt x="13859" y="3045"/>
                  </a:lnTo>
                  <a:lnTo>
                    <a:pt x="13518" y="2655"/>
                  </a:lnTo>
                  <a:lnTo>
                    <a:pt x="13153" y="2290"/>
                  </a:lnTo>
                  <a:lnTo>
                    <a:pt x="12787" y="1949"/>
                  </a:lnTo>
                  <a:lnTo>
                    <a:pt x="12373" y="1633"/>
                  </a:lnTo>
                  <a:lnTo>
                    <a:pt x="11959" y="1340"/>
                  </a:lnTo>
                  <a:lnTo>
                    <a:pt x="11521" y="1072"/>
                  </a:lnTo>
                  <a:lnTo>
                    <a:pt x="11058" y="829"/>
                  </a:lnTo>
                  <a:lnTo>
                    <a:pt x="10595" y="610"/>
                  </a:lnTo>
                  <a:lnTo>
                    <a:pt x="10108" y="415"/>
                  </a:lnTo>
                  <a:lnTo>
                    <a:pt x="9597" y="269"/>
                  </a:lnTo>
                  <a:lnTo>
                    <a:pt x="9085" y="147"/>
                  </a:lnTo>
                  <a:lnTo>
                    <a:pt x="8549" y="49"/>
                  </a:lnTo>
                  <a:lnTo>
                    <a:pt x="8014" y="1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2" name="Google Shape;1092;p49"/>
            <p:cNvSpPr/>
            <p:nvPr/>
          </p:nvSpPr>
          <p:spPr>
            <a:xfrm>
              <a:off x="2819350" y="4321225"/>
              <a:ext cx="25" cy="347075"/>
            </a:xfrm>
            <a:custGeom>
              <a:avLst/>
              <a:gdLst/>
              <a:ahLst/>
              <a:cxnLst/>
              <a:rect l="l" t="t" r="r" b="b"/>
              <a:pathLst>
                <a:path w="1" h="13883" fill="none" extrusionOk="0">
                  <a:moveTo>
                    <a:pt x="0" y="13883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3" name="Google Shape;1093;p49"/>
            <p:cNvSpPr/>
            <p:nvPr/>
          </p:nvSpPr>
          <p:spPr>
            <a:xfrm>
              <a:off x="2835175" y="4328525"/>
              <a:ext cx="114475" cy="114500"/>
            </a:xfrm>
            <a:custGeom>
              <a:avLst/>
              <a:gdLst/>
              <a:ahLst/>
              <a:cxnLst/>
              <a:rect l="l" t="t" r="r" b="b"/>
              <a:pathLst>
                <a:path w="4579" h="4580" fill="none" extrusionOk="0">
                  <a:moveTo>
                    <a:pt x="707" y="4190"/>
                  </a:moveTo>
                  <a:lnTo>
                    <a:pt x="707" y="4190"/>
                  </a:lnTo>
                  <a:lnTo>
                    <a:pt x="853" y="4287"/>
                  </a:lnTo>
                  <a:lnTo>
                    <a:pt x="999" y="4384"/>
                  </a:lnTo>
                  <a:lnTo>
                    <a:pt x="1145" y="4458"/>
                  </a:lnTo>
                  <a:lnTo>
                    <a:pt x="1315" y="4506"/>
                  </a:lnTo>
                  <a:lnTo>
                    <a:pt x="1462" y="4555"/>
                  </a:lnTo>
                  <a:lnTo>
                    <a:pt x="1632" y="4579"/>
                  </a:lnTo>
                  <a:lnTo>
                    <a:pt x="1803" y="4579"/>
                  </a:lnTo>
                  <a:lnTo>
                    <a:pt x="1973" y="4579"/>
                  </a:lnTo>
                  <a:lnTo>
                    <a:pt x="2143" y="4579"/>
                  </a:lnTo>
                  <a:lnTo>
                    <a:pt x="2290" y="4531"/>
                  </a:lnTo>
                  <a:lnTo>
                    <a:pt x="2460" y="4506"/>
                  </a:lnTo>
                  <a:lnTo>
                    <a:pt x="2606" y="4433"/>
                  </a:lnTo>
                  <a:lnTo>
                    <a:pt x="2777" y="4360"/>
                  </a:lnTo>
                  <a:lnTo>
                    <a:pt x="2923" y="4263"/>
                  </a:lnTo>
                  <a:lnTo>
                    <a:pt x="3069" y="4165"/>
                  </a:lnTo>
                  <a:lnTo>
                    <a:pt x="3191" y="4043"/>
                  </a:lnTo>
                  <a:lnTo>
                    <a:pt x="3191" y="4043"/>
                  </a:lnTo>
                  <a:lnTo>
                    <a:pt x="3337" y="3873"/>
                  </a:lnTo>
                  <a:lnTo>
                    <a:pt x="3459" y="3678"/>
                  </a:lnTo>
                  <a:lnTo>
                    <a:pt x="3605" y="3410"/>
                  </a:lnTo>
                  <a:lnTo>
                    <a:pt x="3727" y="3142"/>
                  </a:lnTo>
                  <a:lnTo>
                    <a:pt x="3994" y="2485"/>
                  </a:lnTo>
                  <a:lnTo>
                    <a:pt x="4214" y="1827"/>
                  </a:lnTo>
                  <a:lnTo>
                    <a:pt x="4384" y="1170"/>
                  </a:lnTo>
                  <a:lnTo>
                    <a:pt x="4506" y="634"/>
                  </a:lnTo>
                  <a:lnTo>
                    <a:pt x="4579" y="220"/>
                  </a:lnTo>
                  <a:lnTo>
                    <a:pt x="4579" y="98"/>
                  </a:lnTo>
                  <a:lnTo>
                    <a:pt x="4555" y="25"/>
                  </a:lnTo>
                  <a:lnTo>
                    <a:pt x="4555" y="25"/>
                  </a:lnTo>
                  <a:lnTo>
                    <a:pt x="4482" y="1"/>
                  </a:lnTo>
                  <a:lnTo>
                    <a:pt x="4360" y="25"/>
                  </a:lnTo>
                  <a:lnTo>
                    <a:pt x="3970" y="74"/>
                  </a:lnTo>
                  <a:lnTo>
                    <a:pt x="3410" y="195"/>
                  </a:lnTo>
                  <a:lnTo>
                    <a:pt x="2752" y="390"/>
                  </a:lnTo>
                  <a:lnTo>
                    <a:pt x="2095" y="609"/>
                  </a:lnTo>
                  <a:lnTo>
                    <a:pt x="1462" y="853"/>
                  </a:lnTo>
                  <a:lnTo>
                    <a:pt x="1169" y="975"/>
                  </a:lnTo>
                  <a:lnTo>
                    <a:pt x="926" y="1121"/>
                  </a:lnTo>
                  <a:lnTo>
                    <a:pt x="707" y="1267"/>
                  </a:lnTo>
                  <a:lnTo>
                    <a:pt x="536" y="1389"/>
                  </a:lnTo>
                  <a:lnTo>
                    <a:pt x="536" y="1389"/>
                  </a:lnTo>
                  <a:lnTo>
                    <a:pt x="414" y="1535"/>
                  </a:lnTo>
                  <a:lnTo>
                    <a:pt x="317" y="1657"/>
                  </a:lnTo>
                  <a:lnTo>
                    <a:pt x="219" y="1803"/>
                  </a:lnTo>
                  <a:lnTo>
                    <a:pt x="146" y="1973"/>
                  </a:lnTo>
                  <a:lnTo>
                    <a:pt x="98" y="2119"/>
                  </a:lnTo>
                  <a:lnTo>
                    <a:pt x="49" y="2290"/>
                  </a:lnTo>
                  <a:lnTo>
                    <a:pt x="0" y="2460"/>
                  </a:lnTo>
                  <a:lnTo>
                    <a:pt x="0" y="2607"/>
                  </a:lnTo>
                  <a:lnTo>
                    <a:pt x="0" y="2777"/>
                  </a:lnTo>
                  <a:lnTo>
                    <a:pt x="0" y="2948"/>
                  </a:lnTo>
                  <a:lnTo>
                    <a:pt x="25" y="3118"/>
                  </a:lnTo>
                  <a:lnTo>
                    <a:pt x="73" y="3264"/>
                  </a:lnTo>
                  <a:lnTo>
                    <a:pt x="146" y="3435"/>
                  </a:lnTo>
                  <a:lnTo>
                    <a:pt x="195" y="3581"/>
                  </a:lnTo>
                  <a:lnTo>
                    <a:pt x="293" y="3727"/>
                  </a:lnTo>
                  <a:lnTo>
                    <a:pt x="390" y="3873"/>
                  </a:lnTo>
                  <a:lnTo>
                    <a:pt x="707" y="4190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4" name="Google Shape;1094;p49"/>
            <p:cNvSpPr/>
            <p:nvPr/>
          </p:nvSpPr>
          <p:spPr>
            <a:xfrm>
              <a:off x="2850400" y="4372975"/>
              <a:ext cx="54825" cy="54825"/>
            </a:xfrm>
            <a:custGeom>
              <a:avLst/>
              <a:gdLst/>
              <a:ahLst/>
              <a:cxnLst/>
              <a:rect l="l" t="t" r="r" b="b"/>
              <a:pathLst>
                <a:path w="2193" h="2193" fill="none" extrusionOk="0">
                  <a:moveTo>
                    <a:pt x="2192" y="0"/>
                  </a:moveTo>
                  <a:lnTo>
                    <a:pt x="0" y="2192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5" name="Google Shape;1095;p49"/>
            <p:cNvSpPr/>
            <p:nvPr/>
          </p:nvSpPr>
          <p:spPr>
            <a:xfrm>
              <a:off x="2646425" y="4429600"/>
              <a:ext cx="156500" cy="156500"/>
            </a:xfrm>
            <a:custGeom>
              <a:avLst/>
              <a:gdLst/>
              <a:ahLst/>
              <a:cxnLst/>
              <a:rect l="l" t="t" r="r" b="b"/>
              <a:pathLst>
                <a:path w="6260" h="6260" fill="none" extrusionOk="0">
                  <a:moveTo>
                    <a:pt x="5675" y="5334"/>
                  </a:moveTo>
                  <a:lnTo>
                    <a:pt x="5675" y="5334"/>
                  </a:lnTo>
                  <a:lnTo>
                    <a:pt x="5821" y="5139"/>
                  </a:lnTo>
                  <a:lnTo>
                    <a:pt x="5943" y="4945"/>
                  </a:lnTo>
                  <a:lnTo>
                    <a:pt x="6040" y="4725"/>
                  </a:lnTo>
                  <a:lnTo>
                    <a:pt x="6138" y="4506"/>
                  </a:lnTo>
                  <a:lnTo>
                    <a:pt x="6186" y="4287"/>
                  </a:lnTo>
                  <a:lnTo>
                    <a:pt x="6235" y="4043"/>
                  </a:lnTo>
                  <a:lnTo>
                    <a:pt x="6259" y="3824"/>
                  </a:lnTo>
                  <a:lnTo>
                    <a:pt x="6259" y="3581"/>
                  </a:lnTo>
                  <a:lnTo>
                    <a:pt x="6235" y="3361"/>
                  </a:lnTo>
                  <a:lnTo>
                    <a:pt x="6186" y="3118"/>
                  </a:lnTo>
                  <a:lnTo>
                    <a:pt x="6138" y="2899"/>
                  </a:lnTo>
                  <a:lnTo>
                    <a:pt x="6040" y="2680"/>
                  </a:lnTo>
                  <a:lnTo>
                    <a:pt x="5943" y="2460"/>
                  </a:lnTo>
                  <a:lnTo>
                    <a:pt x="5821" y="2266"/>
                  </a:lnTo>
                  <a:lnTo>
                    <a:pt x="5675" y="2071"/>
                  </a:lnTo>
                  <a:lnTo>
                    <a:pt x="5504" y="1900"/>
                  </a:lnTo>
                  <a:lnTo>
                    <a:pt x="5504" y="1900"/>
                  </a:lnTo>
                  <a:lnTo>
                    <a:pt x="5285" y="1705"/>
                  </a:lnTo>
                  <a:lnTo>
                    <a:pt x="4993" y="1510"/>
                  </a:lnTo>
                  <a:lnTo>
                    <a:pt x="4652" y="1316"/>
                  </a:lnTo>
                  <a:lnTo>
                    <a:pt x="4262" y="1145"/>
                  </a:lnTo>
                  <a:lnTo>
                    <a:pt x="3848" y="975"/>
                  </a:lnTo>
                  <a:lnTo>
                    <a:pt x="3410" y="804"/>
                  </a:lnTo>
                  <a:lnTo>
                    <a:pt x="2484" y="488"/>
                  </a:lnTo>
                  <a:lnTo>
                    <a:pt x="1608" y="244"/>
                  </a:lnTo>
                  <a:lnTo>
                    <a:pt x="853" y="74"/>
                  </a:lnTo>
                  <a:lnTo>
                    <a:pt x="536" y="25"/>
                  </a:lnTo>
                  <a:lnTo>
                    <a:pt x="292" y="0"/>
                  </a:lnTo>
                  <a:lnTo>
                    <a:pt x="122" y="0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0" y="122"/>
                  </a:lnTo>
                  <a:lnTo>
                    <a:pt x="0" y="293"/>
                  </a:lnTo>
                  <a:lnTo>
                    <a:pt x="25" y="536"/>
                  </a:lnTo>
                  <a:lnTo>
                    <a:pt x="73" y="853"/>
                  </a:lnTo>
                  <a:lnTo>
                    <a:pt x="244" y="1608"/>
                  </a:lnTo>
                  <a:lnTo>
                    <a:pt x="487" y="2485"/>
                  </a:lnTo>
                  <a:lnTo>
                    <a:pt x="804" y="3410"/>
                  </a:lnTo>
                  <a:lnTo>
                    <a:pt x="974" y="3849"/>
                  </a:lnTo>
                  <a:lnTo>
                    <a:pt x="1145" y="4263"/>
                  </a:lnTo>
                  <a:lnTo>
                    <a:pt x="1315" y="4652"/>
                  </a:lnTo>
                  <a:lnTo>
                    <a:pt x="1510" y="4993"/>
                  </a:lnTo>
                  <a:lnTo>
                    <a:pt x="1705" y="5286"/>
                  </a:lnTo>
                  <a:lnTo>
                    <a:pt x="1900" y="5505"/>
                  </a:lnTo>
                  <a:lnTo>
                    <a:pt x="1900" y="5505"/>
                  </a:lnTo>
                  <a:lnTo>
                    <a:pt x="2070" y="5675"/>
                  </a:lnTo>
                  <a:lnTo>
                    <a:pt x="2265" y="5821"/>
                  </a:lnTo>
                  <a:lnTo>
                    <a:pt x="2460" y="5943"/>
                  </a:lnTo>
                  <a:lnTo>
                    <a:pt x="2679" y="6041"/>
                  </a:lnTo>
                  <a:lnTo>
                    <a:pt x="2898" y="6138"/>
                  </a:lnTo>
                  <a:lnTo>
                    <a:pt x="3118" y="6187"/>
                  </a:lnTo>
                  <a:lnTo>
                    <a:pt x="3361" y="6235"/>
                  </a:lnTo>
                  <a:lnTo>
                    <a:pt x="3580" y="6260"/>
                  </a:lnTo>
                  <a:lnTo>
                    <a:pt x="3824" y="6260"/>
                  </a:lnTo>
                  <a:lnTo>
                    <a:pt x="4043" y="6235"/>
                  </a:lnTo>
                  <a:lnTo>
                    <a:pt x="4287" y="6187"/>
                  </a:lnTo>
                  <a:lnTo>
                    <a:pt x="4506" y="6138"/>
                  </a:lnTo>
                  <a:lnTo>
                    <a:pt x="4725" y="6041"/>
                  </a:lnTo>
                  <a:lnTo>
                    <a:pt x="4944" y="5943"/>
                  </a:lnTo>
                  <a:lnTo>
                    <a:pt x="5139" y="5821"/>
                  </a:lnTo>
                  <a:lnTo>
                    <a:pt x="5334" y="5675"/>
                  </a:lnTo>
                  <a:lnTo>
                    <a:pt x="5675" y="5334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6" name="Google Shape;1096;p49"/>
            <p:cNvSpPr/>
            <p:nvPr/>
          </p:nvSpPr>
          <p:spPr>
            <a:xfrm>
              <a:off x="2696350" y="4479525"/>
              <a:ext cx="87100" cy="87100"/>
            </a:xfrm>
            <a:custGeom>
              <a:avLst/>
              <a:gdLst/>
              <a:ahLst/>
              <a:cxnLst/>
              <a:rect l="l" t="t" r="r" b="b"/>
              <a:pathLst>
                <a:path w="3484" h="3484" fill="none" extrusionOk="0">
                  <a:moveTo>
                    <a:pt x="0" y="1"/>
                  </a:moveTo>
                  <a:lnTo>
                    <a:pt x="3483" y="3483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97" name="Google Shape;1097;p49"/>
          <p:cNvGrpSpPr/>
          <p:nvPr/>
        </p:nvGrpSpPr>
        <p:grpSpPr>
          <a:xfrm>
            <a:off x="5436146" y="3750030"/>
            <a:ext cx="342882" cy="383835"/>
            <a:chOff x="6643075" y="4309650"/>
            <a:chExt cx="407950" cy="456675"/>
          </a:xfrm>
        </p:grpSpPr>
        <p:sp>
          <p:nvSpPr>
            <p:cNvPr id="1098" name="Google Shape;1098;p49"/>
            <p:cNvSpPr/>
            <p:nvPr/>
          </p:nvSpPr>
          <p:spPr>
            <a:xfrm>
              <a:off x="6643075" y="4698125"/>
              <a:ext cx="407950" cy="14625"/>
            </a:xfrm>
            <a:custGeom>
              <a:avLst/>
              <a:gdLst/>
              <a:ahLst/>
              <a:cxnLst/>
              <a:rect l="l" t="t" r="r" b="b"/>
              <a:pathLst>
                <a:path w="16318" h="585" fill="none" extrusionOk="0">
                  <a:moveTo>
                    <a:pt x="16318" y="0"/>
                  </a:moveTo>
                  <a:lnTo>
                    <a:pt x="16318" y="0"/>
                  </a:lnTo>
                  <a:lnTo>
                    <a:pt x="16074" y="24"/>
                  </a:lnTo>
                  <a:lnTo>
                    <a:pt x="15879" y="73"/>
                  </a:lnTo>
                  <a:lnTo>
                    <a:pt x="15709" y="146"/>
                  </a:lnTo>
                  <a:lnTo>
                    <a:pt x="15538" y="244"/>
                  </a:lnTo>
                  <a:lnTo>
                    <a:pt x="15538" y="244"/>
                  </a:lnTo>
                  <a:lnTo>
                    <a:pt x="15319" y="365"/>
                  </a:lnTo>
                  <a:lnTo>
                    <a:pt x="15051" y="487"/>
                  </a:lnTo>
                  <a:lnTo>
                    <a:pt x="14881" y="536"/>
                  </a:lnTo>
                  <a:lnTo>
                    <a:pt x="14710" y="560"/>
                  </a:lnTo>
                  <a:lnTo>
                    <a:pt x="14516" y="585"/>
                  </a:lnTo>
                  <a:lnTo>
                    <a:pt x="14272" y="585"/>
                  </a:lnTo>
                  <a:lnTo>
                    <a:pt x="14272" y="585"/>
                  </a:lnTo>
                  <a:lnTo>
                    <a:pt x="14053" y="585"/>
                  </a:lnTo>
                  <a:lnTo>
                    <a:pt x="13858" y="560"/>
                  </a:lnTo>
                  <a:lnTo>
                    <a:pt x="13687" y="536"/>
                  </a:lnTo>
                  <a:lnTo>
                    <a:pt x="13517" y="487"/>
                  </a:lnTo>
                  <a:lnTo>
                    <a:pt x="13249" y="365"/>
                  </a:lnTo>
                  <a:lnTo>
                    <a:pt x="13030" y="244"/>
                  </a:lnTo>
                  <a:lnTo>
                    <a:pt x="13030" y="244"/>
                  </a:lnTo>
                  <a:lnTo>
                    <a:pt x="12859" y="146"/>
                  </a:lnTo>
                  <a:lnTo>
                    <a:pt x="12689" y="73"/>
                  </a:lnTo>
                  <a:lnTo>
                    <a:pt x="12494" y="24"/>
                  </a:lnTo>
                  <a:lnTo>
                    <a:pt x="12251" y="0"/>
                  </a:lnTo>
                  <a:lnTo>
                    <a:pt x="12251" y="0"/>
                  </a:lnTo>
                  <a:lnTo>
                    <a:pt x="11983" y="24"/>
                  </a:lnTo>
                  <a:lnTo>
                    <a:pt x="11788" y="73"/>
                  </a:lnTo>
                  <a:lnTo>
                    <a:pt x="11617" y="146"/>
                  </a:lnTo>
                  <a:lnTo>
                    <a:pt x="11471" y="244"/>
                  </a:lnTo>
                  <a:lnTo>
                    <a:pt x="11471" y="244"/>
                  </a:lnTo>
                  <a:lnTo>
                    <a:pt x="11228" y="365"/>
                  </a:lnTo>
                  <a:lnTo>
                    <a:pt x="10960" y="487"/>
                  </a:lnTo>
                  <a:lnTo>
                    <a:pt x="10814" y="536"/>
                  </a:lnTo>
                  <a:lnTo>
                    <a:pt x="10619" y="560"/>
                  </a:lnTo>
                  <a:lnTo>
                    <a:pt x="10424" y="585"/>
                  </a:lnTo>
                  <a:lnTo>
                    <a:pt x="10205" y="585"/>
                  </a:lnTo>
                  <a:lnTo>
                    <a:pt x="10205" y="585"/>
                  </a:lnTo>
                  <a:lnTo>
                    <a:pt x="9961" y="585"/>
                  </a:lnTo>
                  <a:lnTo>
                    <a:pt x="9766" y="560"/>
                  </a:lnTo>
                  <a:lnTo>
                    <a:pt x="9596" y="536"/>
                  </a:lnTo>
                  <a:lnTo>
                    <a:pt x="9425" y="487"/>
                  </a:lnTo>
                  <a:lnTo>
                    <a:pt x="9157" y="365"/>
                  </a:lnTo>
                  <a:lnTo>
                    <a:pt x="8938" y="244"/>
                  </a:lnTo>
                  <a:lnTo>
                    <a:pt x="8938" y="244"/>
                  </a:lnTo>
                  <a:lnTo>
                    <a:pt x="8768" y="146"/>
                  </a:lnTo>
                  <a:lnTo>
                    <a:pt x="8597" y="73"/>
                  </a:lnTo>
                  <a:lnTo>
                    <a:pt x="8402" y="24"/>
                  </a:lnTo>
                  <a:lnTo>
                    <a:pt x="8159" y="0"/>
                  </a:lnTo>
                  <a:lnTo>
                    <a:pt x="8159" y="0"/>
                  </a:lnTo>
                  <a:lnTo>
                    <a:pt x="7915" y="24"/>
                  </a:lnTo>
                  <a:lnTo>
                    <a:pt x="7721" y="73"/>
                  </a:lnTo>
                  <a:lnTo>
                    <a:pt x="7550" y="146"/>
                  </a:lnTo>
                  <a:lnTo>
                    <a:pt x="7380" y="244"/>
                  </a:lnTo>
                  <a:lnTo>
                    <a:pt x="7380" y="244"/>
                  </a:lnTo>
                  <a:lnTo>
                    <a:pt x="7160" y="365"/>
                  </a:lnTo>
                  <a:lnTo>
                    <a:pt x="6892" y="487"/>
                  </a:lnTo>
                  <a:lnTo>
                    <a:pt x="6722" y="536"/>
                  </a:lnTo>
                  <a:lnTo>
                    <a:pt x="6551" y="560"/>
                  </a:lnTo>
                  <a:lnTo>
                    <a:pt x="6332" y="585"/>
                  </a:lnTo>
                  <a:lnTo>
                    <a:pt x="6113" y="585"/>
                  </a:lnTo>
                  <a:lnTo>
                    <a:pt x="6113" y="585"/>
                  </a:lnTo>
                  <a:lnTo>
                    <a:pt x="5894" y="585"/>
                  </a:lnTo>
                  <a:lnTo>
                    <a:pt x="5699" y="560"/>
                  </a:lnTo>
                  <a:lnTo>
                    <a:pt x="5504" y="536"/>
                  </a:lnTo>
                  <a:lnTo>
                    <a:pt x="5358" y="487"/>
                  </a:lnTo>
                  <a:lnTo>
                    <a:pt x="5090" y="365"/>
                  </a:lnTo>
                  <a:lnTo>
                    <a:pt x="4847" y="244"/>
                  </a:lnTo>
                  <a:lnTo>
                    <a:pt x="4847" y="244"/>
                  </a:lnTo>
                  <a:lnTo>
                    <a:pt x="4676" y="146"/>
                  </a:lnTo>
                  <a:lnTo>
                    <a:pt x="4530" y="73"/>
                  </a:lnTo>
                  <a:lnTo>
                    <a:pt x="4335" y="24"/>
                  </a:lnTo>
                  <a:lnTo>
                    <a:pt x="4067" y="0"/>
                  </a:lnTo>
                  <a:lnTo>
                    <a:pt x="4067" y="0"/>
                  </a:lnTo>
                  <a:lnTo>
                    <a:pt x="3824" y="24"/>
                  </a:lnTo>
                  <a:lnTo>
                    <a:pt x="3629" y="73"/>
                  </a:lnTo>
                  <a:lnTo>
                    <a:pt x="3458" y="146"/>
                  </a:lnTo>
                  <a:lnTo>
                    <a:pt x="3288" y="244"/>
                  </a:lnTo>
                  <a:lnTo>
                    <a:pt x="3288" y="244"/>
                  </a:lnTo>
                  <a:lnTo>
                    <a:pt x="3069" y="365"/>
                  </a:lnTo>
                  <a:lnTo>
                    <a:pt x="2801" y="487"/>
                  </a:lnTo>
                  <a:lnTo>
                    <a:pt x="2630" y="536"/>
                  </a:lnTo>
                  <a:lnTo>
                    <a:pt x="2460" y="560"/>
                  </a:lnTo>
                  <a:lnTo>
                    <a:pt x="2265" y="585"/>
                  </a:lnTo>
                  <a:lnTo>
                    <a:pt x="2046" y="585"/>
                  </a:lnTo>
                  <a:lnTo>
                    <a:pt x="2046" y="585"/>
                  </a:lnTo>
                  <a:lnTo>
                    <a:pt x="1802" y="585"/>
                  </a:lnTo>
                  <a:lnTo>
                    <a:pt x="1607" y="560"/>
                  </a:lnTo>
                  <a:lnTo>
                    <a:pt x="1437" y="536"/>
                  </a:lnTo>
                  <a:lnTo>
                    <a:pt x="1266" y="487"/>
                  </a:lnTo>
                  <a:lnTo>
                    <a:pt x="999" y="365"/>
                  </a:lnTo>
                  <a:lnTo>
                    <a:pt x="779" y="244"/>
                  </a:lnTo>
                  <a:lnTo>
                    <a:pt x="779" y="244"/>
                  </a:lnTo>
                  <a:lnTo>
                    <a:pt x="609" y="146"/>
                  </a:lnTo>
                  <a:lnTo>
                    <a:pt x="438" y="73"/>
                  </a:lnTo>
                  <a:lnTo>
                    <a:pt x="244" y="24"/>
                  </a:ln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9" name="Google Shape;1099;p49"/>
            <p:cNvSpPr/>
            <p:nvPr/>
          </p:nvSpPr>
          <p:spPr>
            <a:xfrm>
              <a:off x="6643075" y="4727350"/>
              <a:ext cx="407950" cy="14625"/>
            </a:xfrm>
            <a:custGeom>
              <a:avLst/>
              <a:gdLst/>
              <a:ahLst/>
              <a:cxnLst/>
              <a:rect l="l" t="t" r="r" b="b"/>
              <a:pathLst>
                <a:path w="16318" h="585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219" y="24"/>
                  </a:lnTo>
                  <a:lnTo>
                    <a:pt x="414" y="49"/>
                  </a:lnTo>
                  <a:lnTo>
                    <a:pt x="609" y="73"/>
                  </a:lnTo>
                  <a:lnTo>
                    <a:pt x="755" y="122"/>
                  </a:lnTo>
                  <a:lnTo>
                    <a:pt x="1023" y="244"/>
                  </a:lnTo>
                  <a:lnTo>
                    <a:pt x="1266" y="365"/>
                  </a:lnTo>
                  <a:lnTo>
                    <a:pt x="1266" y="365"/>
                  </a:lnTo>
                  <a:lnTo>
                    <a:pt x="1413" y="463"/>
                  </a:lnTo>
                  <a:lnTo>
                    <a:pt x="1583" y="536"/>
                  </a:lnTo>
                  <a:lnTo>
                    <a:pt x="1778" y="585"/>
                  </a:lnTo>
                  <a:lnTo>
                    <a:pt x="2046" y="585"/>
                  </a:lnTo>
                  <a:lnTo>
                    <a:pt x="2046" y="585"/>
                  </a:lnTo>
                  <a:lnTo>
                    <a:pt x="2289" y="585"/>
                  </a:lnTo>
                  <a:lnTo>
                    <a:pt x="2484" y="536"/>
                  </a:lnTo>
                  <a:lnTo>
                    <a:pt x="2655" y="463"/>
                  </a:lnTo>
                  <a:lnTo>
                    <a:pt x="2801" y="365"/>
                  </a:lnTo>
                  <a:lnTo>
                    <a:pt x="2801" y="365"/>
                  </a:lnTo>
                  <a:lnTo>
                    <a:pt x="3044" y="244"/>
                  </a:lnTo>
                  <a:lnTo>
                    <a:pt x="3312" y="122"/>
                  </a:lnTo>
                  <a:lnTo>
                    <a:pt x="3458" y="73"/>
                  </a:lnTo>
                  <a:lnTo>
                    <a:pt x="3653" y="49"/>
                  </a:lnTo>
                  <a:lnTo>
                    <a:pt x="3848" y="24"/>
                  </a:lnTo>
                  <a:lnTo>
                    <a:pt x="4067" y="0"/>
                  </a:lnTo>
                  <a:lnTo>
                    <a:pt x="4067" y="0"/>
                  </a:lnTo>
                  <a:lnTo>
                    <a:pt x="4311" y="24"/>
                  </a:lnTo>
                  <a:lnTo>
                    <a:pt x="4506" y="49"/>
                  </a:lnTo>
                  <a:lnTo>
                    <a:pt x="4676" y="73"/>
                  </a:lnTo>
                  <a:lnTo>
                    <a:pt x="4847" y="122"/>
                  </a:lnTo>
                  <a:lnTo>
                    <a:pt x="5115" y="244"/>
                  </a:lnTo>
                  <a:lnTo>
                    <a:pt x="5334" y="365"/>
                  </a:lnTo>
                  <a:lnTo>
                    <a:pt x="5334" y="365"/>
                  </a:lnTo>
                  <a:lnTo>
                    <a:pt x="5504" y="463"/>
                  </a:lnTo>
                  <a:lnTo>
                    <a:pt x="5675" y="536"/>
                  </a:lnTo>
                  <a:lnTo>
                    <a:pt x="5870" y="585"/>
                  </a:lnTo>
                  <a:lnTo>
                    <a:pt x="6113" y="585"/>
                  </a:lnTo>
                  <a:lnTo>
                    <a:pt x="6113" y="585"/>
                  </a:lnTo>
                  <a:lnTo>
                    <a:pt x="6357" y="585"/>
                  </a:lnTo>
                  <a:lnTo>
                    <a:pt x="6551" y="536"/>
                  </a:lnTo>
                  <a:lnTo>
                    <a:pt x="6722" y="463"/>
                  </a:lnTo>
                  <a:lnTo>
                    <a:pt x="6892" y="365"/>
                  </a:lnTo>
                  <a:lnTo>
                    <a:pt x="6892" y="365"/>
                  </a:lnTo>
                  <a:lnTo>
                    <a:pt x="7112" y="244"/>
                  </a:lnTo>
                  <a:lnTo>
                    <a:pt x="7380" y="122"/>
                  </a:lnTo>
                  <a:lnTo>
                    <a:pt x="7550" y="73"/>
                  </a:lnTo>
                  <a:lnTo>
                    <a:pt x="7721" y="49"/>
                  </a:lnTo>
                  <a:lnTo>
                    <a:pt x="7940" y="24"/>
                  </a:lnTo>
                  <a:lnTo>
                    <a:pt x="8159" y="0"/>
                  </a:lnTo>
                  <a:lnTo>
                    <a:pt x="8159" y="0"/>
                  </a:lnTo>
                  <a:lnTo>
                    <a:pt x="8378" y="24"/>
                  </a:lnTo>
                  <a:lnTo>
                    <a:pt x="8597" y="49"/>
                  </a:lnTo>
                  <a:lnTo>
                    <a:pt x="8768" y="73"/>
                  </a:lnTo>
                  <a:lnTo>
                    <a:pt x="8914" y="122"/>
                  </a:lnTo>
                  <a:lnTo>
                    <a:pt x="9206" y="244"/>
                  </a:lnTo>
                  <a:lnTo>
                    <a:pt x="9425" y="365"/>
                  </a:lnTo>
                  <a:lnTo>
                    <a:pt x="9425" y="365"/>
                  </a:lnTo>
                  <a:lnTo>
                    <a:pt x="9596" y="463"/>
                  </a:lnTo>
                  <a:lnTo>
                    <a:pt x="9766" y="536"/>
                  </a:lnTo>
                  <a:lnTo>
                    <a:pt x="9961" y="585"/>
                  </a:lnTo>
                  <a:lnTo>
                    <a:pt x="10205" y="585"/>
                  </a:lnTo>
                  <a:lnTo>
                    <a:pt x="10205" y="585"/>
                  </a:lnTo>
                  <a:lnTo>
                    <a:pt x="10448" y="585"/>
                  </a:lnTo>
                  <a:lnTo>
                    <a:pt x="10643" y="536"/>
                  </a:lnTo>
                  <a:lnTo>
                    <a:pt x="10814" y="463"/>
                  </a:lnTo>
                  <a:lnTo>
                    <a:pt x="10984" y="365"/>
                  </a:lnTo>
                  <a:lnTo>
                    <a:pt x="10984" y="365"/>
                  </a:lnTo>
                  <a:lnTo>
                    <a:pt x="11203" y="244"/>
                  </a:lnTo>
                  <a:lnTo>
                    <a:pt x="11471" y="122"/>
                  </a:lnTo>
                  <a:lnTo>
                    <a:pt x="11642" y="73"/>
                  </a:lnTo>
                  <a:lnTo>
                    <a:pt x="11812" y="49"/>
                  </a:lnTo>
                  <a:lnTo>
                    <a:pt x="12007" y="24"/>
                  </a:lnTo>
                  <a:lnTo>
                    <a:pt x="12251" y="0"/>
                  </a:lnTo>
                  <a:lnTo>
                    <a:pt x="12251" y="0"/>
                  </a:lnTo>
                  <a:lnTo>
                    <a:pt x="12470" y="24"/>
                  </a:lnTo>
                  <a:lnTo>
                    <a:pt x="12665" y="49"/>
                  </a:lnTo>
                  <a:lnTo>
                    <a:pt x="12859" y="73"/>
                  </a:lnTo>
                  <a:lnTo>
                    <a:pt x="13006" y="122"/>
                  </a:lnTo>
                  <a:lnTo>
                    <a:pt x="13273" y="244"/>
                  </a:lnTo>
                  <a:lnTo>
                    <a:pt x="13493" y="365"/>
                  </a:lnTo>
                  <a:lnTo>
                    <a:pt x="13493" y="365"/>
                  </a:lnTo>
                  <a:lnTo>
                    <a:pt x="13663" y="463"/>
                  </a:lnTo>
                  <a:lnTo>
                    <a:pt x="13834" y="536"/>
                  </a:lnTo>
                  <a:lnTo>
                    <a:pt x="14028" y="585"/>
                  </a:lnTo>
                  <a:lnTo>
                    <a:pt x="14272" y="585"/>
                  </a:lnTo>
                  <a:lnTo>
                    <a:pt x="14272" y="585"/>
                  </a:lnTo>
                  <a:lnTo>
                    <a:pt x="14540" y="585"/>
                  </a:lnTo>
                  <a:lnTo>
                    <a:pt x="14735" y="536"/>
                  </a:lnTo>
                  <a:lnTo>
                    <a:pt x="14905" y="463"/>
                  </a:lnTo>
                  <a:lnTo>
                    <a:pt x="15051" y="365"/>
                  </a:lnTo>
                  <a:lnTo>
                    <a:pt x="15051" y="365"/>
                  </a:lnTo>
                  <a:lnTo>
                    <a:pt x="15295" y="244"/>
                  </a:lnTo>
                  <a:lnTo>
                    <a:pt x="15563" y="122"/>
                  </a:lnTo>
                  <a:lnTo>
                    <a:pt x="15709" y="73"/>
                  </a:lnTo>
                  <a:lnTo>
                    <a:pt x="15904" y="49"/>
                  </a:lnTo>
                  <a:lnTo>
                    <a:pt x="16099" y="24"/>
                  </a:lnTo>
                  <a:lnTo>
                    <a:pt x="16318" y="0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0" name="Google Shape;1100;p49"/>
            <p:cNvSpPr/>
            <p:nvPr/>
          </p:nvSpPr>
          <p:spPr>
            <a:xfrm>
              <a:off x="6643075" y="4751700"/>
              <a:ext cx="407950" cy="14625"/>
            </a:xfrm>
            <a:custGeom>
              <a:avLst/>
              <a:gdLst/>
              <a:ahLst/>
              <a:cxnLst/>
              <a:rect l="l" t="t" r="r" b="b"/>
              <a:pathLst>
                <a:path w="16318" h="585" fill="none" extrusionOk="0">
                  <a:moveTo>
                    <a:pt x="16318" y="0"/>
                  </a:moveTo>
                  <a:lnTo>
                    <a:pt x="16318" y="0"/>
                  </a:lnTo>
                  <a:lnTo>
                    <a:pt x="16074" y="25"/>
                  </a:lnTo>
                  <a:lnTo>
                    <a:pt x="15879" y="73"/>
                  </a:lnTo>
                  <a:lnTo>
                    <a:pt x="15709" y="146"/>
                  </a:lnTo>
                  <a:lnTo>
                    <a:pt x="15538" y="244"/>
                  </a:lnTo>
                  <a:lnTo>
                    <a:pt x="15538" y="244"/>
                  </a:lnTo>
                  <a:lnTo>
                    <a:pt x="15319" y="366"/>
                  </a:lnTo>
                  <a:lnTo>
                    <a:pt x="15051" y="487"/>
                  </a:lnTo>
                  <a:lnTo>
                    <a:pt x="14881" y="536"/>
                  </a:lnTo>
                  <a:lnTo>
                    <a:pt x="14710" y="560"/>
                  </a:lnTo>
                  <a:lnTo>
                    <a:pt x="14516" y="585"/>
                  </a:lnTo>
                  <a:lnTo>
                    <a:pt x="14272" y="585"/>
                  </a:lnTo>
                  <a:lnTo>
                    <a:pt x="14272" y="585"/>
                  </a:lnTo>
                  <a:lnTo>
                    <a:pt x="14053" y="585"/>
                  </a:lnTo>
                  <a:lnTo>
                    <a:pt x="13858" y="560"/>
                  </a:lnTo>
                  <a:lnTo>
                    <a:pt x="13687" y="536"/>
                  </a:lnTo>
                  <a:lnTo>
                    <a:pt x="13517" y="487"/>
                  </a:lnTo>
                  <a:lnTo>
                    <a:pt x="13249" y="366"/>
                  </a:lnTo>
                  <a:lnTo>
                    <a:pt x="13030" y="244"/>
                  </a:lnTo>
                  <a:lnTo>
                    <a:pt x="13030" y="244"/>
                  </a:lnTo>
                  <a:lnTo>
                    <a:pt x="12859" y="146"/>
                  </a:lnTo>
                  <a:lnTo>
                    <a:pt x="12689" y="73"/>
                  </a:lnTo>
                  <a:lnTo>
                    <a:pt x="12494" y="25"/>
                  </a:lnTo>
                  <a:lnTo>
                    <a:pt x="12251" y="0"/>
                  </a:lnTo>
                  <a:lnTo>
                    <a:pt x="12251" y="0"/>
                  </a:lnTo>
                  <a:lnTo>
                    <a:pt x="11983" y="25"/>
                  </a:lnTo>
                  <a:lnTo>
                    <a:pt x="11788" y="73"/>
                  </a:lnTo>
                  <a:lnTo>
                    <a:pt x="11617" y="146"/>
                  </a:lnTo>
                  <a:lnTo>
                    <a:pt x="11471" y="244"/>
                  </a:lnTo>
                  <a:lnTo>
                    <a:pt x="11471" y="244"/>
                  </a:lnTo>
                  <a:lnTo>
                    <a:pt x="11228" y="366"/>
                  </a:lnTo>
                  <a:lnTo>
                    <a:pt x="10960" y="487"/>
                  </a:lnTo>
                  <a:lnTo>
                    <a:pt x="10814" y="536"/>
                  </a:lnTo>
                  <a:lnTo>
                    <a:pt x="10619" y="560"/>
                  </a:lnTo>
                  <a:lnTo>
                    <a:pt x="10424" y="585"/>
                  </a:lnTo>
                  <a:lnTo>
                    <a:pt x="10205" y="585"/>
                  </a:lnTo>
                  <a:lnTo>
                    <a:pt x="10205" y="585"/>
                  </a:lnTo>
                  <a:lnTo>
                    <a:pt x="9961" y="585"/>
                  </a:lnTo>
                  <a:lnTo>
                    <a:pt x="9766" y="560"/>
                  </a:lnTo>
                  <a:lnTo>
                    <a:pt x="9596" y="536"/>
                  </a:lnTo>
                  <a:lnTo>
                    <a:pt x="9425" y="487"/>
                  </a:lnTo>
                  <a:lnTo>
                    <a:pt x="9157" y="366"/>
                  </a:lnTo>
                  <a:lnTo>
                    <a:pt x="8938" y="244"/>
                  </a:lnTo>
                  <a:lnTo>
                    <a:pt x="8938" y="244"/>
                  </a:lnTo>
                  <a:lnTo>
                    <a:pt x="8768" y="146"/>
                  </a:lnTo>
                  <a:lnTo>
                    <a:pt x="8597" y="73"/>
                  </a:lnTo>
                  <a:lnTo>
                    <a:pt x="8402" y="25"/>
                  </a:lnTo>
                  <a:lnTo>
                    <a:pt x="8159" y="0"/>
                  </a:lnTo>
                  <a:lnTo>
                    <a:pt x="8159" y="0"/>
                  </a:lnTo>
                  <a:lnTo>
                    <a:pt x="7915" y="25"/>
                  </a:lnTo>
                  <a:lnTo>
                    <a:pt x="7721" y="73"/>
                  </a:lnTo>
                  <a:lnTo>
                    <a:pt x="7550" y="146"/>
                  </a:lnTo>
                  <a:lnTo>
                    <a:pt x="7380" y="244"/>
                  </a:lnTo>
                  <a:lnTo>
                    <a:pt x="7380" y="244"/>
                  </a:lnTo>
                  <a:lnTo>
                    <a:pt x="7160" y="366"/>
                  </a:lnTo>
                  <a:lnTo>
                    <a:pt x="6892" y="487"/>
                  </a:lnTo>
                  <a:lnTo>
                    <a:pt x="6722" y="536"/>
                  </a:lnTo>
                  <a:lnTo>
                    <a:pt x="6551" y="560"/>
                  </a:lnTo>
                  <a:lnTo>
                    <a:pt x="6332" y="585"/>
                  </a:lnTo>
                  <a:lnTo>
                    <a:pt x="6113" y="585"/>
                  </a:lnTo>
                  <a:lnTo>
                    <a:pt x="6113" y="585"/>
                  </a:lnTo>
                  <a:lnTo>
                    <a:pt x="5894" y="585"/>
                  </a:lnTo>
                  <a:lnTo>
                    <a:pt x="5699" y="560"/>
                  </a:lnTo>
                  <a:lnTo>
                    <a:pt x="5504" y="536"/>
                  </a:lnTo>
                  <a:lnTo>
                    <a:pt x="5358" y="487"/>
                  </a:lnTo>
                  <a:lnTo>
                    <a:pt x="5090" y="366"/>
                  </a:lnTo>
                  <a:lnTo>
                    <a:pt x="4847" y="244"/>
                  </a:lnTo>
                  <a:lnTo>
                    <a:pt x="4847" y="244"/>
                  </a:lnTo>
                  <a:lnTo>
                    <a:pt x="4676" y="146"/>
                  </a:lnTo>
                  <a:lnTo>
                    <a:pt x="4530" y="73"/>
                  </a:lnTo>
                  <a:lnTo>
                    <a:pt x="4335" y="25"/>
                  </a:lnTo>
                  <a:lnTo>
                    <a:pt x="4067" y="0"/>
                  </a:lnTo>
                  <a:lnTo>
                    <a:pt x="4067" y="0"/>
                  </a:lnTo>
                  <a:lnTo>
                    <a:pt x="3824" y="25"/>
                  </a:lnTo>
                  <a:lnTo>
                    <a:pt x="3629" y="73"/>
                  </a:lnTo>
                  <a:lnTo>
                    <a:pt x="3458" y="146"/>
                  </a:lnTo>
                  <a:lnTo>
                    <a:pt x="3288" y="244"/>
                  </a:lnTo>
                  <a:lnTo>
                    <a:pt x="3288" y="244"/>
                  </a:lnTo>
                  <a:lnTo>
                    <a:pt x="3069" y="366"/>
                  </a:lnTo>
                  <a:lnTo>
                    <a:pt x="2801" y="487"/>
                  </a:lnTo>
                  <a:lnTo>
                    <a:pt x="2630" y="536"/>
                  </a:lnTo>
                  <a:lnTo>
                    <a:pt x="2460" y="560"/>
                  </a:lnTo>
                  <a:lnTo>
                    <a:pt x="2265" y="585"/>
                  </a:lnTo>
                  <a:lnTo>
                    <a:pt x="2046" y="585"/>
                  </a:lnTo>
                  <a:lnTo>
                    <a:pt x="2046" y="585"/>
                  </a:lnTo>
                  <a:lnTo>
                    <a:pt x="1802" y="585"/>
                  </a:lnTo>
                  <a:lnTo>
                    <a:pt x="1607" y="560"/>
                  </a:lnTo>
                  <a:lnTo>
                    <a:pt x="1437" y="536"/>
                  </a:lnTo>
                  <a:lnTo>
                    <a:pt x="1266" y="487"/>
                  </a:lnTo>
                  <a:lnTo>
                    <a:pt x="999" y="366"/>
                  </a:lnTo>
                  <a:lnTo>
                    <a:pt x="779" y="244"/>
                  </a:lnTo>
                  <a:lnTo>
                    <a:pt x="779" y="244"/>
                  </a:lnTo>
                  <a:lnTo>
                    <a:pt x="609" y="146"/>
                  </a:lnTo>
                  <a:lnTo>
                    <a:pt x="438" y="73"/>
                  </a:lnTo>
                  <a:lnTo>
                    <a:pt x="244" y="25"/>
                  </a:ln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1" name="Google Shape;1101;p49"/>
            <p:cNvSpPr/>
            <p:nvPr/>
          </p:nvSpPr>
          <p:spPr>
            <a:xfrm>
              <a:off x="6672900" y="4309650"/>
              <a:ext cx="348900" cy="376300"/>
            </a:xfrm>
            <a:custGeom>
              <a:avLst/>
              <a:gdLst/>
              <a:ahLst/>
              <a:cxnLst/>
              <a:rect l="l" t="t" r="r" b="b"/>
              <a:pathLst>
                <a:path w="13956" h="15052" fill="none" extrusionOk="0">
                  <a:moveTo>
                    <a:pt x="13347" y="6747"/>
                  </a:moveTo>
                  <a:lnTo>
                    <a:pt x="12470" y="6406"/>
                  </a:lnTo>
                  <a:lnTo>
                    <a:pt x="12470" y="3532"/>
                  </a:lnTo>
                  <a:lnTo>
                    <a:pt x="10790" y="3532"/>
                  </a:lnTo>
                  <a:lnTo>
                    <a:pt x="10790" y="2022"/>
                  </a:lnTo>
                  <a:lnTo>
                    <a:pt x="8427" y="2022"/>
                  </a:lnTo>
                  <a:lnTo>
                    <a:pt x="8427" y="1"/>
                  </a:lnTo>
                  <a:lnTo>
                    <a:pt x="6966" y="1"/>
                  </a:lnTo>
                  <a:lnTo>
                    <a:pt x="5505" y="1"/>
                  </a:lnTo>
                  <a:lnTo>
                    <a:pt x="5505" y="2022"/>
                  </a:lnTo>
                  <a:lnTo>
                    <a:pt x="3142" y="2022"/>
                  </a:lnTo>
                  <a:lnTo>
                    <a:pt x="3142" y="3532"/>
                  </a:lnTo>
                  <a:lnTo>
                    <a:pt x="1462" y="3532"/>
                  </a:lnTo>
                  <a:lnTo>
                    <a:pt x="1462" y="6406"/>
                  </a:lnTo>
                  <a:lnTo>
                    <a:pt x="585" y="6747"/>
                  </a:lnTo>
                  <a:lnTo>
                    <a:pt x="585" y="6747"/>
                  </a:lnTo>
                  <a:lnTo>
                    <a:pt x="414" y="6844"/>
                  </a:lnTo>
                  <a:lnTo>
                    <a:pt x="268" y="6966"/>
                  </a:lnTo>
                  <a:lnTo>
                    <a:pt x="147" y="7112"/>
                  </a:lnTo>
                  <a:lnTo>
                    <a:pt x="49" y="7258"/>
                  </a:lnTo>
                  <a:lnTo>
                    <a:pt x="0" y="7404"/>
                  </a:lnTo>
                  <a:lnTo>
                    <a:pt x="0" y="7575"/>
                  </a:lnTo>
                  <a:lnTo>
                    <a:pt x="0" y="7770"/>
                  </a:lnTo>
                  <a:lnTo>
                    <a:pt x="73" y="7965"/>
                  </a:lnTo>
                  <a:lnTo>
                    <a:pt x="1510" y="11277"/>
                  </a:lnTo>
                  <a:lnTo>
                    <a:pt x="1510" y="14833"/>
                  </a:lnTo>
                  <a:lnTo>
                    <a:pt x="1510" y="14833"/>
                  </a:lnTo>
                  <a:lnTo>
                    <a:pt x="1754" y="14711"/>
                  </a:lnTo>
                  <a:lnTo>
                    <a:pt x="2046" y="14589"/>
                  </a:lnTo>
                  <a:lnTo>
                    <a:pt x="2241" y="14540"/>
                  </a:lnTo>
                  <a:lnTo>
                    <a:pt x="2436" y="14516"/>
                  </a:lnTo>
                  <a:lnTo>
                    <a:pt x="2655" y="14492"/>
                  </a:lnTo>
                  <a:lnTo>
                    <a:pt x="2874" y="14467"/>
                  </a:lnTo>
                  <a:lnTo>
                    <a:pt x="2874" y="14467"/>
                  </a:lnTo>
                  <a:lnTo>
                    <a:pt x="3167" y="14492"/>
                  </a:lnTo>
                  <a:lnTo>
                    <a:pt x="3410" y="14516"/>
                  </a:lnTo>
                  <a:lnTo>
                    <a:pt x="3629" y="14565"/>
                  </a:lnTo>
                  <a:lnTo>
                    <a:pt x="3824" y="14638"/>
                  </a:lnTo>
                  <a:lnTo>
                    <a:pt x="4141" y="14760"/>
                  </a:lnTo>
                  <a:lnTo>
                    <a:pt x="4384" y="14906"/>
                  </a:lnTo>
                  <a:lnTo>
                    <a:pt x="4384" y="14906"/>
                  </a:lnTo>
                  <a:lnTo>
                    <a:pt x="4530" y="14979"/>
                  </a:lnTo>
                  <a:lnTo>
                    <a:pt x="4628" y="15028"/>
                  </a:lnTo>
                  <a:lnTo>
                    <a:pt x="4774" y="15052"/>
                  </a:lnTo>
                  <a:lnTo>
                    <a:pt x="4920" y="15052"/>
                  </a:lnTo>
                  <a:lnTo>
                    <a:pt x="4920" y="15052"/>
                  </a:lnTo>
                  <a:lnTo>
                    <a:pt x="5091" y="15052"/>
                  </a:lnTo>
                  <a:lnTo>
                    <a:pt x="5212" y="15028"/>
                  </a:lnTo>
                  <a:lnTo>
                    <a:pt x="5334" y="14979"/>
                  </a:lnTo>
                  <a:lnTo>
                    <a:pt x="5456" y="14906"/>
                  </a:lnTo>
                  <a:lnTo>
                    <a:pt x="5456" y="14906"/>
                  </a:lnTo>
                  <a:lnTo>
                    <a:pt x="5724" y="14760"/>
                  </a:lnTo>
                  <a:lnTo>
                    <a:pt x="6040" y="14638"/>
                  </a:lnTo>
                  <a:lnTo>
                    <a:pt x="6235" y="14565"/>
                  </a:lnTo>
                  <a:lnTo>
                    <a:pt x="6454" y="14516"/>
                  </a:lnTo>
                  <a:lnTo>
                    <a:pt x="6698" y="14492"/>
                  </a:lnTo>
                  <a:lnTo>
                    <a:pt x="6966" y="14467"/>
                  </a:lnTo>
                  <a:lnTo>
                    <a:pt x="6966" y="14467"/>
                  </a:lnTo>
                  <a:lnTo>
                    <a:pt x="7234" y="14492"/>
                  </a:lnTo>
                  <a:lnTo>
                    <a:pt x="7477" y="14516"/>
                  </a:lnTo>
                  <a:lnTo>
                    <a:pt x="7697" y="14565"/>
                  </a:lnTo>
                  <a:lnTo>
                    <a:pt x="7891" y="14638"/>
                  </a:lnTo>
                  <a:lnTo>
                    <a:pt x="8232" y="14760"/>
                  </a:lnTo>
                  <a:lnTo>
                    <a:pt x="8476" y="14906"/>
                  </a:lnTo>
                  <a:lnTo>
                    <a:pt x="8476" y="14906"/>
                  </a:lnTo>
                  <a:lnTo>
                    <a:pt x="8598" y="14979"/>
                  </a:lnTo>
                  <a:lnTo>
                    <a:pt x="8719" y="15028"/>
                  </a:lnTo>
                  <a:lnTo>
                    <a:pt x="8841" y="15052"/>
                  </a:lnTo>
                  <a:lnTo>
                    <a:pt x="9012" y="15052"/>
                  </a:lnTo>
                  <a:lnTo>
                    <a:pt x="9012" y="15052"/>
                  </a:lnTo>
                  <a:lnTo>
                    <a:pt x="9158" y="15052"/>
                  </a:lnTo>
                  <a:lnTo>
                    <a:pt x="9304" y="15028"/>
                  </a:lnTo>
                  <a:lnTo>
                    <a:pt x="9401" y="14979"/>
                  </a:lnTo>
                  <a:lnTo>
                    <a:pt x="9548" y="14906"/>
                  </a:lnTo>
                  <a:lnTo>
                    <a:pt x="9548" y="14906"/>
                  </a:lnTo>
                  <a:lnTo>
                    <a:pt x="9791" y="14760"/>
                  </a:lnTo>
                  <a:lnTo>
                    <a:pt x="10108" y="14638"/>
                  </a:lnTo>
                  <a:lnTo>
                    <a:pt x="10303" y="14565"/>
                  </a:lnTo>
                  <a:lnTo>
                    <a:pt x="10522" y="14516"/>
                  </a:lnTo>
                  <a:lnTo>
                    <a:pt x="10765" y="14492"/>
                  </a:lnTo>
                  <a:lnTo>
                    <a:pt x="11058" y="14467"/>
                  </a:lnTo>
                  <a:lnTo>
                    <a:pt x="11058" y="14467"/>
                  </a:lnTo>
                  <a:lnTo>
                    <a:pt x="11277" y="14492"/>
                  </a:lnTo>
                  <a:lnTo>
                    <a:pt x="11496" y="14516"/>
                  </a:lnTo>
                  <a:lnTo>
                    <a:pt x="11691" y="14540"/>
                  </a:lnTo>
                  <a:lnTo>
                    <a:pt x="11886" y="14589"/>
                  </a:lnTo>
                  <a:lnTo>
                    <a:pt x="12178" y="14711"/>
                  </a:lnTo>
                  <a:lnTo>
                    <a:pt x="12421" y="14833"/>
                  </a:lnTo>
                  <a:lnTo>
                    <a:pt x="12421" y="11277"/>
                  </a:lnTo>
                  <a:lnTo>
                    <a:pt x="13858" y="7965"/>
                  </a:lnTo>
                  <a:lnTo>
                    <a:pt x="13858" y="7965"/>
                  </a:lnTo>
                  <a:lnTo>
                    <a:pt x="13931" y="7770"/>
                  </a:lnTo>
                  <a:lnTo>
                    <a:pt x="13956" y="7575"/>
                  </a:lnTo>
                  <a:lnTo>
                    <a:pt x="13931" y="7404"/>
                  </a:lnTo>
                  <a:lnTo>
                    <a:pt x="13883" y="7258"/>
                  </a:lnTo>
                  <a:lnTo>
                    <a:pt x="13785" y="7112"/>
                  </a:lnTo>
                  <a:lnTo>
                    <a:pt x="13664" y="6966"/>
                  </a:lnTo>
                  <a:lnTo>
                    <a:pt x="13517" y="6844"/>
                  </a:lnTo>
                  <a:lnTo>
                    <a:pt x="13347" y="6747"/>
                  </a:lnTo>
                  <a:lnTo>
                    <a:pt x="13347" y="6747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2" name="Google Shape;1102;p49"/>
            <p:cNvSpPr/>
            <p:nvPr/>
          </p:nvSpPr>
          <p:spPr>
            <a:xfrm>
              <a:off x="6805625" y="4452725"/>
              <a:ext cx="15850" cy="28050"/>
            </a:xfrm>
            <a:custGeom>
              <a:avLst/>
              <a:gdLst/>
              <a:ahLst/>
              <a:cxnLst/>
              <a:rect l="l" t="t" r="r" b="b"/>
              <a:pathLst>
                <a:path w="634" h="1122" fill="none" extrusionOk="0">
                  <a:moveTo>
                    <a:pt x="317" y="1121"/>
                  </a:moveTo>
                  <a:lnTo>
                    <a:pt x="317" y="1121"/>
                  </a:lnTo>
                  <a:lnTo>
                    <a:pt x="244" y="1097"/>
                  </a:lnTo>
                  <a:lnTo>
                    <a:pt x="196" y="1073"/>
                  </a:lnTo>
                  <a:lnTo>
                    <a:pt x="123" y="1024"/>
                  </a:lnTo>
                  <a:lnTo>
                    <a:pt x="74" y="951"/>
                  </a:lnTo>
                  <a:lnTo>
                    <a:pt x="25" y="780"/>
                  </a:lnTo>
                  <a:lnTo>
                    <a:pt x="1" y="561"/>
                  </a:lnTo>
                  <a:lnTo>
                    <a:pt x="1" y="561"/>
                  </a:lnTo>
                  <a:lnTo>
                    <a:pt x="25" y="342"/>
                  </a:lnTo>
                  <a:lnTo>
                    <a:pt x="74" y="147"/>
                  </a:lnTo>
                  <a:lnTo>
                    <a:pt x="123" y="98"/>
                  </a:lnTo>
                  <a:lnTo>
                    <a:pt x="196" y="25"/>
                  </a:lnTo>
                  <a:lnTo>
                    <a:pt x="244" y="1"/>
                  </a:lnTo>
                  <a:lnTo>
                    <a:pt x="317" y="1"/>
                  </a:lnTo>
                  <a:lnTo>
                    <a:pt x="317" y="1"/>
                  </a:lnTo>
                  <a:lnTo>
                    <a:pt x="366" y="1"/>
                  </a:lnTo>
                  <a:lnTo>
                    <a:pt x="439" y="25"/>
                  </a:lnTo>
                  <a:lnTo>
                    <a:pt x="488" y="98"/>
                  </a:lnTo>
                  <a:lnTo>
                    <a:pt x="537" y="147"/>
                  </a:lnTo>
                  <a:lnTo>
                    <a:pt x="610" y="342"/>
                  </a:lnTo>
                  <a:lnTo>
                    <a:pt x="634" y="561"/>
                  </a:lnTo>
                  <a:lnTo>
                    <a:pt x="634" y="561"/>
                  </a:lnTo>
                  <a:lnTo>
                    <a:pt x="610" y="780"/>
                  </a:lnTo>
                  <a:lnTo>
                    <a:pt x="537" y="951"/>
                  </a:lnTo>
                  <a:lnTo>
                    <a:pt x="488" y="1024"/>
                  </a:lnTo>
                  <a:lnTo>
                    <a:pt x="439" y="1073"/>
                  </a:lnTo>
                  <a:lnTo>
                    <a:pt x="366" y="1097"/>
                  </a:lnTo>
                  <a:lnTo>
                    <a:pt x="317" y="1121"/>
                  </a:lnTo>
                  <a:lnTo>
                    <a:pt x="317" y="1121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3" name="Google Shape;1103;p49"/>
            <p:cNvSpPr/>
            <p:nvPr/>
          </p:nvSpPr>
          <p:spPr>
            <a:xfrm>
              <a:off x="6872600" y="4452725"/>
              <a:ext cx="15875" cy="28050"/>
            </a:xfrm>
            <a:custGeom>
              <a:avLst/>
              <a:gdLst/>
              <a:ahLst/>
              <a:cxnLst/>
              <a:rect l="l" t="t" r="r" b="b"/>
              <a:pathLst>
                <a:path w="635" h="1122" fill="none" extrusionOk="0">
                  <a:moveTo>
                    <a:pt x="317" y="1121"/>
                  </a:moveTo>
                  <a:lnTo>
                    <a:pt x="317" y="1121"/>
                  </a:lnTo>
                  <a:lnTo>
                    <a:pt x="269" y="1097"/>
                  </a:lnTo>
                  <a:lnTo>
                    <a:pt x="196" y="1073"/>
                  </a:lnTo>
                  <a:lnTo>
                    <a:pt x="147" y="1024"/>
                  </a:lnTo>
                  <a:lnTo>
                    <a:pt x="98" y="951"/>
                  </a:lnTo>
                  <a:lnTo>
                    <a:pt x="25" y="780"/>
                  </a:lnTo>
                  <a:lnTo>
                    <a:pt x="1" y="561"/>
                  </a:lnTo>
                  <a:lnTo>
                    <a:pt x="1" y="561"/>
                  </a:lnTo>
                  <a:lnTo>
                    <a:pt x="25" y="342"/>
                  </a:lnTo>
                  <a:lnTo>
                    <a:pt x="98" y="147"/>
                  </a:lnTo>
                  <a:lnTo>
                    <a:pt x="147" y="98"/>
                  </a:lnTo>
                  <a:lnTo>
                    <a:pt x="196" y="25"/>
                  </a:lnTo>
                  <a:lnTo>
                    <a:pt x="269" y="1"/>
                  </a:lnTo>
                  <a:lnTo>
                    <a:pt x="317" y="1"/>
                  </a:lnTo>
                  <a:lnTo>
                    <a:pt x="317" y="1"/>
                  </a:lnTo>
                  <a:lnTo>
                    <a:pt x="390" y="1"/>
                  </a:lnTo>
                  <a:lnTo>
                    <a:pt x="464" y="25"/>
                  </a:lnTo>
                  <a:lnTo>
                    <a:pt x="512" y="98"/>
                  </a:lnTo>
                  <a:lnTo>
                    <a:pt x="561" y="147"/>
                  </a:lnTo>
                  <a:lnTo>
                    <a:pt x="610" y="342"/>
                  </a:lnTo>
                  <a:lnTo>
                    <a:pt x="634" y="561"/>
                  </a:lnTo>
                  <a:lnTo>
                    <a:pt x="634" y="561"/>
                  </a:lnTo>
                  <a:lnTo>
                    <a:pt x="610" y="780"/>
                  </a:lnTo>
                  <a:lnTo>
                    <a:pt x="561" y="951"/>
                  </a:lnTo>
                  <a:lnTo>
                    <a:pt x="512" y="1024"/>
                  </a:lnTo>
                  <a:lnTo>
                    <a:pt x="464" y="1073"/>
                  </a:lnTo>
                  <a:lnTo>
                    <a:pt x="390" y="1097"/>
                  </a:lnTo>
                  <a:lnTo>
                    <a:pt x="317" y="1121"/>
                  </a:lnTo>
                  <a:lnTo>
                    <a:pt x="317" y="1121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4" name="Google Shape;1104;p49"/>
            <p:cNvSpPr/>
            <p:nvPr/>
          </p:nvSpPr>
          <p:spPr>
            <a:xfrm>
              <a:off x="6709425" y="4414975"/>
              <a:ext cx="275250" cy="54825"/>
            </a:xfrm>
            <a:custGeom>
              <a:avLst/>
              <a:gdLst/>
              <a:ahLst/>
              <a:cxnLst/>
              <a:rect l="l" t="t" r="r" b="b"/>
              <a:pathLst>
                <a:path w="11010" h="2193" fill="none" extrusionOk="0">
                  <a:moveTo>
                    <a:pt x="11009" y="2193"/>
                  </a:moveTo>
                  <a:lnTo>
                    <a:pt x="5505" y="1"/>
                  </a:lnTo>
                  <a:lnTo>
                    <a:pt x="1" y="2193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5" name="Google Shape;1105;p49"/>
            <p:cNvSpPr/>
            <p:nvPr/>
          </p:nvSpPr>
          <p:spPr>
            <a:xfrm>
              <a:off x="6733175" y="4382725"/>
              <a:ext cx="227750" cy="37150"/>
            </a:xfrm>
            <a:custGeom>
              <a:avLst/>
              <a:gdLst/>
              <a:ahLst/>
              <a:cxnLst/>
              <a:rect l="l" t="t" r="r" b="b"/>
              <a:pathLst>
                <a:path w="9110" h="1486" fill="none" extrusionOk="0">
                  <a:moveTo>
                    <a:pt x="1" y="1486"/>
                  </a:moveTo>
                  <a:lnTo>
                    <a:pt x="1681" y="1486"/>
                  </a:lnTo>
                  <a:lnTo>
                    <a:pt x="1681" y="0"/>
                  </a:lnTo>
                  <a:lnTo>
                    <a:pt x="4555" y="0"/>
                  </a:lnTo>
                  <a:lnTo>
                    <a:pt x="7429" y="0"/>
                  </a:lnTo>
                  <a:lnTo>
                    <a:pt x="7429" y="1486"/>
                  </a:lnTo>
                  <a:lnTo>
                    <a:pt x="9109" y="1486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6" name="Google Shape;1106;p49"/>
            <p:cNvSpPr/>
            <p:nvPr/>
          </p:nvSpPr>
          <p:spPr>
            <a:xfrm>
              <a:off x="6847025" y="4414975"/>
              <a:ext cx="25" cy="145550"/>
            </a:xfrm>
            <a:custGeom>
              <a:avLst/>
              <a:gdLst/>
              <a:ahLst/>
              <a:cxnLst/>
              <a:rect l="l" t="t" r="r" b="b"/>
              <a:pathLst>
                <a:path w="1" h="5822" fill="none" extrusionOk="0">
                  <a:moveTo>
                    <a:pt x="1" y="1"/>
                  </a:moveTo>
                  <a:lnTo>
                    <a:pt x="1" y="5822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07" name="Google Shape;1107;p49"/>
          <p:cNvGrpSpPr/>
          <p:nvPr/>
        </p:nvGrpSpPr>
        <p:grpSpPr>
          <a:xfrm>
            <a:off x="4251419" y="4291984"/>
            <a:ext cx="452420" cy="433992"/>
            <a:chOff x="5233525" y="4954450"/>
            <a:chExt cx="538275" cy="516350"/>
          </a:xfrm>
        </p:grpSpPr>
        <p:sp>
          <p:nvSpPr>
            <p:cNvPr id="1108" name="Google Shape;1108;p49"/>
            <p:cNvSpPr/>
            <p:nvPr/>
          </p:nvSpPr>
          <p:spPr>
            <a:xfrm>
              <a:off x="5637825" y="4954450"/>
              <a:ext cx="89525" cy="89525"/>
            </a:xfrm>
            <a:custGeom>
              <a:avLst/>
              <a:gdLst/>
              <a:ahLst/>
              <a:cxnLst/>
              <a:rect l="l" t="t" r="r" b="b"/>
              <a:pathLst>
                <a:path w="3581" h="3581" fill="none" extrusionOk="0">
                  <a:moveTo>
                    <a:pt x="1023" y="3410"/>
                  </a:moveTo>
                  <a:lnTo>
                    <a:pt x="1023" y="3410"/>
                  </a:lnTo>
                  <a:lnTo>
                    <a:pt x="1193" y="3483"/>
                  </a:lnTo>
                  <a:lnTo>
                    <a:pt x="1388" y="3532"/>
                  </a:lnTo>
                  <a:lnTo>
                    <a:pt x="1583" y="3556"/>
                  </a:lnTo>
                  <a:lnTo>
                    <a:pt x="1778" y="3581"/>
                  </a:lnTo>
                  <a:lnTo>
                    <a:pt x="1778" y="3581"/>
                  </a:lnTo>
                  <a:lnTo>
                    <a:pt x="1973" y="3556"/>
                  </a:lnTo>
                  <a:lnTo>
                    <a:pt x="2143" y="3532"/>
                  </a:lnTo>
                  <a:lnTo>
                    <a:pt x="2314" y="3508"/>
                  </a:lnTo>
                  <a:lnTo>
                    <a:pt x="2484" y="3435"/>
                  </a:lnTo>
                  <a:lnTo>
                    <a:pt x="2630" y="3361"/>
                  </a:lnTo>
                  <a:lnTo>
                    <a:pt x="2776" y="3264"/>
                  </a:lnTo>
                  <a:lnTo>
                    <a:pt x="2923" y="3167"/>
                  </a:lnTo>
                  <a:lnTo>
                    <a:pt x="3044" y="3045"/>
                  </a:lnTo>
                  <a:lnTo>
                    <a:pt x="3166" y="2923"/>
                  </a:lnTo>
                  <a:lnTo>
                    <a:pt x="3264" y="2801"/>
                  </a:lnTo>
                  <a:lnTo>
                    <a:pt x="3361" y="2631"/>
                  </a:lnTo>
                  <a:lnTo>
                    <a:pt x="3434" y="2485"/>
                  </a:lnTo>
                  <a:lnTo>
                    <a:pt x="3483" y="2314"/>
                  </a:lnTo>
                  <a:lnTo>
                    <a:pt x="3531" y="2144"/>
                  </a:lnTo>
                  <a:lnTo>
                    <a:pt x="3556" y="1973"/>
                  </a:lnTo>
                  <a:lnTo>
                    <a:pt x="3580" y="1803"/>
                  </a:lnTo>
                  <a:lnTo>
                    <a:pt x="3580" y="1803"/>
                  </a:lnTo>
                  <a:lnTo>
                    <a:pt x="3556" y="1608"/>
                  </a:lnTo>
                  <a:lnTo>
                    <a:pt x="3531" y="1437"/>
                  </a:lnTo>
                  <a:lnTo>
                    <a:pt x="3483" y="1267"/>
                  </a:lnTo>
                  <a:lnTo>
                    <a:pt x="3434" y="1096"/>
                  </a:lnTo>
                  <a:lnTo>
                    <a:pt x="3361" y="950"/>
                  </a:lnTo>
                  <a:lnTo>
                    <a:pt x="3264" y="804"/>
                  </a:lnTo>
                  <a:lnTo>
                    <a:pt x="3166" y="658"/>
                  </a:lnTo>
                  <a:lnTo>
                    <a:pt x="3044" y="536"/>
                  </a:lnTo>
                  <a:lnTo>
                    <a:pt x="2923" y="414"/>
                  </a:lnTo>
                  <a:lnTo>
                    <a:pt x="2776" y="317"/>
                  </a:lnTo>
                  <a:lnTo>
                    <a:pt x="2630" y="220"/>
                  </a:lnTo>
                  <a:lnTo>
                    <a:pt x="2484" y="147"/>
                  </a:lnTo>
                  <a:lnTo>
                    <a:pt x="2314" y="98"/>
                  </a:lnTo>
                  <a:lnTo>
                    <a:pt x="2143" y="49"/>
                  </a:lnTo>
                  <a:lnTo>
                    <a:pt x="1973" y="25"/>
                  </a:lnTo>
                  <a:lnTo>
                    <a:pt x="1778" y="0"/>
                  </a:lnTo>
                  <a:lnTo>
                    <a:pt x="1778" y="0"/>
                  </a:lnTo>
                  <a:lnTo>
                    <a:pt x="1607" y="25"/>
                  </a:lnTo>
                  <a:lnTo>
                    <a:pt x="1437" y="49"/>
                  </a:lnTo>
                  <a:lnTo>
                    <a:pt x="1266" y="98"/>
                  </a:lnTo>
                  <a:lnTo>
                    <a:pt x="1096" y="147"/>
                  </a:lnTo>
                  <a:lnTo>
                    <a:pt x="925" y="220"/>
                  </a:lnTo>
                  <a:lnTo>
                    <a:pt x="779" y="317"/>
                  </a:lnTo>
                  <a:lnTo>
                    <a:pt x="658" y="414"/>
                  </a:lnTo>
                  <a:lnTo>
                    <a:pt x="536" y="536"/>
                  </a:lnTo>
                  <a:lnTo>
                    <a:pt x="414" y="658"/>
                  </a:lnTo>
                  <a:lnTo>
                    <a:pt x="317" y="804"/>
                  </a:lnTo>
                  <a:lnTo>
                    <a:pt x="219" y="950"/>
                  </a:lnTo>
                  <a:lnTo>
                    <a:pt x="146" y="1096"/>
                  </a:lnTo>
                  <a:lnTo>
                    <a:pt x="73" y="1267"/>
                  </a:lnTo>
                  <a:lnTo>
                    <a:pt x="49" y="1437"/>
                  </a:lnTo>
                  <a:lnTo>
                    <a:pt x="24" y="1608"/>
                  </a:lnTo>
                  <a:lnTo>
                    <a:pt x="0" y="1803"/>
                  </a:lnTo>
                  <a:lnTo>
                    <a:pt x="0" y="1803"/>
                  </a:lnTo>
                  <a:lnTo>
                    <a:pt x="24" y="2071"/>
                  </a:lnTo>
                  <a:lnTo>
                    <a:pt x="97" y="2339"/>
                  </a:lnTo>
                  <a:lnTo>
                    <a:pt x="195" y="2582"/>
                  </a:lnTo>
                  <a:lnTo>
                    <a:pt x="317" y="2801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9" name="Google Shape;1109;p49"/>
            <p:cNvSpPr/>
            <p:nvPr/>
          </p:nvSpPr>
          <p:spPr>
            <a:xfrm>
              <a:off x="5323025" y="4980625"/>
              <a:ext cx="88925" cy="88925"/>
            </a:xfrm>
            <a:custGeom>
              <a:avLst/>
              <a:gdLst/>
              <a:ahLst/>
              <a:cxnLst/>
              <a:rect l="l" t="t" r="r" b="b"/>
              <a:pathLst>
                <a:path w="3557" h="3557" fill="none" extrusionOk="0">
                  <a:moveTo>
                    <a:pt x="3191" y="2850"/>
                  </a:moveTo>
                  <a:lnTo>
                    <a:pt x="3191" y="2850"/>
                  </a:lnTo>
                  <a:lnTo>
                    <a:pt x="3313" y="2680"/>
                  </a:lnTo>
                  <a:lnTo>
                    <a:pt x="3410" y="2509"/>
                  </a:lnTo>
                  <a:lnTo>
                    <a:pt x="3483" y="2314"/>
                  </a:lnTo>
                  <a:lnTo>
                    <a:pt x="3532" y="2095"/>
                  </a:lnTo>
                  <a:lnTo>
                    <a:pt x="3532" y="2095"/>
                  </a:lnTo>
                  <a:lnTo>
                    <a:pt x="3556" y="1925"/>
                  </a:lnTo>
                  <a:lnTo>
                    <a:pt x="3556" y="1730"/>
                  </a:lnTo>
                  <a:lnTo>
                    <a:pt x="3556" y="1559"/>
                  </a:lnTo>
                  <a:lnTo>
                    <a:pt x="3508" y="1389"/>
                  </a:lnTo>
                  <a:lnTo>
                    <a:pt x="3459" y="1218"/>
                  </a:lnTo>
                  <a:lnTo>
                    <a:pt x="3410" y="1072"/>
                  </a:lnTo>
                  <a:lnTo>
                    <a:pt x="3337" y="902"/>
                  </a:lnTo>
                  <a:lnTo>
                    <a:pt x="3240" y="756"/>
                  </a:lnTo>
                  <a:lnTo>
                    <a:pt x="3142" y="634"/>
                  </a:lnTo>
                  <a:lnTo>
                    <a:pt x="3021" y="512"/>
                  </a:lnTo>
                  <a:lnTo>
                    <a:pt x="2899" y="390"/>
                  </a:lnTo>
                  <a:lnTo>
                    <a:pt x="2753" y="293"/>
                  </a:lnTo>
                  <a:lnTo>
                    <a:pt x="2606" y="196"/>
                  </a:lnTo>
                  <a:lnTo>
                    <a:pt x="2436" y="122"/>
                  </a:lnTo>
                  <a:lnTo>
                    <a:pt x="2266" y="74"/>
                  </a:lnTo>
                  <a:lnTo>
                    <a:pt x="2095" y="25"/>
                  </a:lnTo>
                  <a:lnTo>
                    <a:pt x="2095" y="25"/>
                  </a:lnTo>
                  <a:lnTo>
                    <a:pt x="1925" y="1"/>
                  </a:lnTo>
                  <a:lnTo>
                    <a:pt x="1730" y="1"/>
                  </a:lnTo>
                  <a:lnTo>
                    <a:pt x="1559" y="1"/>
                  </a:lnTo>
                  <a:lnTo>
                    <a:pt x="1389" y="25"/>
                  </a:lnTo>
                  <a:lnTo>
                    <a:pt x="1218" y="74"/>
                  </a:lnTo>
                  <a:lnTo>
                    <a:pt x="1072" y="147"/>
                  </a:lnTo>
                  <a:lnTo>
                    <a:pt x="902" y="220"/>
                  </a:lnTo>
                  <a:lnTo>
                    <a:pt x="756" y="317"/>
                  </a:lnTo>
                  <a:lnTo>
                    <a:pt x="634" y="415"/>
                  </a:lnTo>
                  <a:lnTo>
                    <a:pt x="512" y="537"/>
                  </a:lnTo>
                  <a:lnTo>
                    <a:pt x="390" y="658"/>
                  </a:lnTo>
                  <a:lnTo>
                    <a:pt x="293" y="804"/>
                  </a:lnTo>
                  <a:lnTo>
                    <a:pt x="195" y="951"/>
                  </a:lnTo>
                  <a:lnTo>
                    <a:pt x="122" y="1097"/>
                  </a:lnTo>
                  <a:lnTo>
                    <a:pt x="74" y="1267"/>
                  </a:lnTo>
                  <a:lnTo>
                    <a:pt x="25" y="1462"/>
                  </a:lnTo>
                  <a:lnTo>
                    <a:pt x="25" y="1462"/>
                  </a:lnTo>
                  <a:lnTo>
                    <a:pt x="1" y="1633"/>
                  </a:lnTo>
                  <a:lnTo>
                    <a:pt x="1" y="1803"/>
                  </a:lnTo>
                  <a:lnTo>
                    <a:pt x="1" y="1998"/>
                  </a:lnTo>
                  <a:lnTo>
                    <a:pt x="25" y="2168"/>
                  </a:lnTo>
                  <a:lnTo>
                    <a:pt x="74" y="2339"/>
                  </a:lnTo>
                  <a:lnTo>
                    <a:pt x="147" y="2485"/>
                  </a:lnTo>
                  <a:lnTo>
                    <a:pt x="220" y="2655"/>
                  </a:lnTo>
                  <a:lnTo>
                    <a:pt x="317" y="2777"/>
                  </a:lnTo>
                  <a:lnTo>
                    <a:pt x="415" y="2923"/>
                  </a:lnTo>
                  <a:lnTo>
                    <a:pt x="536" y="3045"/>
                  </a:lnTo>
                  <a:lnTo>
                    <a:pt x="658" y="3167"/>
                  </a:lnTo>
                  <a:lnTo>
                    <a:pt x="804" y="3264"/>
                  </a:lnTo>
                  <a:lnTo>
                    <a:pt x="950" y="3362"/>
                  </a:lnTo>
                  <a:lnTo>
                    <a:pt x="1096" y="3435"/>
                  </a:lnTo>
                  <a:lnTo>
                    <a:pt x="1267" y="3483"/>
                  </a:lnTo>
                  <a:lnTo>
                    <a:pt x="1462" y="3532"/>
                  </a:lnTo>
                  <a:lnTo>
                    <a:pt x="1462" y="3532"/>
                  </a:lnTo>
                  <a:lnTo>
                    <a:pt x="1705" y="3557"/>
                  </a:lnTo>
                  <a:lnTo>
                    <a:pt x="1973" y="3557"/>
                  </a:lnTo>
                  <a:lnTo>
                    <a:pt x="2217" y="3508"/>
                  </a:lnTo>
                  <a:lnTo>
                    <a:pt x="2460" y="3435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0" name="Google Shape;1110;p49"/>
            <p:cNvSpPr/>
            <p:nvPr/>
          </p:nvSpPr>
          <p:spPr>
            <a:xfrm>
              <a:off x="5233525" y="5255225"/>
              <a:ext cx="89525" cy="89525"/>
            </a:xfrm>
            <a:custGeom>
              <a:avLst/>
              <a:gdLst/>
              <a:ahLst/>
              <a:cxnLst/>
              <a:rect l="l" t="t" r="r" b="b"/>
              <a:pathLst>
                <a:path w="3581" h="3581" fill="none" extrusionOk="0">
                  <a:moveTo>
                    <a:pt x="3215" y="707"/>
                  </a:moveTo>
                  <a:lnTo>
                    <a:pt x="3215" y="707"/>
                  </a:lnTo>
                  <a:lnTo>
                    <a:pt x="3093" y="585"/>
                  </a:lnTo>
                  <a:lnTo>
                    <a:pt x="2972" y="464"/>
                  </a:lnTo>
                  <a:lnTo>
                    <a:pt x="2850" y="342"/>
                  </a:lnTo>
                  <a:lnTo>
                    <a:pt x="2679" y="244"/>
                  </a:lnTo>
                  <a:lnTo>
                    <a:pt x="2679" y="244"/>
                  </a:lnTo>
                  <a:lnTo>
                    <a:pt x="2533" y="171"/>
                  </a:lnTo>
                  <a:lnTo>
                    <a:pt x="2363" y="98"/>
                  </a:lnTo>
                  <a:lnTo>
                    <a:pt x="2192" y="50"/>
                  </a:lnTo>
                  <a:lnTo>
                    <a:pt x="2022" y="25"/>
                  </a:lnTo>
                  <a:lnTo>
                    <a:pt x="1851" y="1"/>
                  </a:lnTo>
                  <a:lnTo>
                    <a:pt x="1681" y="25"/>
                  </a:lnTo>
                  <a:lnTo>
                    <a:pt x="1510" y="25"/>
                  </a:lnTo>
                  <a:lnTo>
                    <a:pt x="1340" y="74"/>
                  </a:lnTo>
                  <a:lnTo>
                    <a:pt x="1169" y="123"/>
                  </a:lnTo>
                  <a:lnTo>
                    <a:pt x="1023" y="196"/>
                  </a:lnTo>
                  <a:lnTo>
                    <a:pt x="877" y="269"/>
                  </a:lnTo>
                  <a:lnTo>
                    <a:pt x="731" y="366"/>
                  </a:lnTo>
                  <a:lnTo>
                    <a:pt x="585" y="488"/>
                  </a:lnTo>
                  <a:lnTo>
                    <a:pt x="463" y="610"/>
                  </a:lnTo>
                  <a:lnTo>
                    <a:pt x="341" y="731"/>
                  </a:lnTo>
                  <a:lnTo>
                    <a:pt x="244" y="902"/>
                  </a:lnTo>
                  <a:lnTo>
                    <a:pt x="244" y="902"/>
                  </a:lnTo>
                  <a:lnTo>
                    <a:pt x="171" y="1048"/>
                  </a:lnTo>
                  <a:lnTo>
                    <a:pt x="98" y="1219"/>
                  </a:lnTo>
                  <a:lnTo>
                    <a:pt x="49" y="1389"/>
                  </a:lnTo>
                  <a:lnTo>
                    <a:pt x="25" y="1560"/>
                  </a:lnTo>
                  <a:lnTo>
                    <a:pt x="0" y="1730"/>
                  </a:lnTo>
                  <a:lnTo>
                    <a:pt x="0" y="1900"/>
                  </a:lnTo>
                  <a:lnTo>
                    <a:pt x="25" y="2071"/>
                  </a:lnTo>
                  <a:lnTo>
                    <a:pt x="73" y="2241"/>
                  </a:lnTo>
                  <a:lnTo>
                    <a:pt x="122" y="2412"/>
                  </a:lnTo>
                  <a:lnTo>
                    <a:pt x="195" y="2558"/>
                  </a:lnTo>
                  <a:lnTo>
                    <a:pt x="268" y="2729"/>
                  </a:lnTo>
                  <a:lnTo>
                    <a:pt x="366" y="2850"/>
                  </a:lnTo>
                  <a:lnTo>
                    <a:pt x="463" y="2996"/>
                  </a:lnTo>
                  <a:lnTo>
                    <a:pt x="609" y="3118"/>
                  </a:lnTo>
                  <a:lnTo>
                    <a:pt x="731" y="3240"/>
                  </a:lnTo>
                  <a:lnTo>
                    <a:pt x="901" y="3337"/>
                  </a:lnTo>
                  <a:lnTo>
                    <a:pt x="901" y="3337"/>
                  </a:lnTo>
                  <a:lnTo>
                    <a:pt x="1048" y="3410"/>
                  </a:lnTo>
                  <a:lnTo>
                    <a:pt x="1218" y="3484"/>
                  </a:lnTo>
                  <a:lnTo>
                    <a:pt x="1389" y="3532"/>
                  </a:lnTo>
                  <a:lnTo>
                    <a:pt x="1559" y="3557"/>
                  </a:lnTo>
                  <a:lnTo>
                    <a:pt x="1730" y="3581"/>
                  </a:lnTo>
                  <a:lnTo>
                    <a:pt x="1900" y="3581"/>
                  </a:lnTo>
                  <a:lnTo>
                    <a:pt x="2071" y="3557"/>
                  </a:lnTo>
                  <a:lnTo>
                    <a:pt x="2241" y="3508"/>
                  </a:lnTo>
                  <a:lnTo>
                    <a:pt x="2411" y="3459"/>
                  </a:lnTo>
                  <a:lnTo>
                    <a:pt x="2558" y="3410"/>
                  </a:lnTo>
                  <a:lnTo>
                    <a:pt x="2704" y="3313"/>
                  </a:lnTo>
                  <a:lnTo>
                    <a:pt x="2850" y="3216"/>
                  </a:lnTo>
                  <a:lnTo>
                    <a:pt x="2996" y="3118"/>
                  </a:lnTo>
                  <a:lnTo>
                    <a:pt x="3118" y="2996"/>
                  </a:lnTo>
                  <a:lnTo>
                    <a:pt x="3240" y="2850"/>
                  </a:lnTo>
                  <a:lnTo>
                    <a:pt x="3337" y="2704"/>
                  </a:lnTo>
                  <a:lnTo>
                    <a:pt x="3337" y="2704"/>
                  </a:lnTo>
                  <a:lnTo>
                    <a:pt x="3459" y="2412"/>
                  </a:lnTo>
                  <a:lnTo>
                    <a:pt x="3532" y="2144"/>
                  </a:lnTo>
                  <a:lnTo>
                    <a:pt x="3581" y="1852"/>
                  </a:lnTo>
                  <a:lnTo>
                    <a:pt x="3556" y="1560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1" name="Google Shape;1111;p49"/>
            <p:cNvSpPr/>
            <p:nvPr/>
          </p:nvSpPr>
          <p:spPr>
            <a:xfrm>
              <a:off x="5453325" y="5382475"/>
              <a:ext cx="88925" cy="88325"/>
            </a:xfrm>
            <a:custGeom>
              <a:avLst/>
              <a:gdLst/>
              <a:ahLst/>
              <a:cxnLst/>
              <a:rect l="l" t="t" r="r" b="b"/>
              <a:pathLst>
                <a:path w="3557" h="3533" fill="none" extrusionOk="0">
                  <a:moveTo>
                    <a:pt x="1389" y="1"/>
                  </a:moveTo>
                  <a:lnTo>
                    <a:pt x="1389" y="1"/>
                  </a:lnTo>
                  <a:lnTo>
                    <a:pt x="1194" y="50"/>
                  </a:lnTo>
                  <a:lnTo>
                    <a:pt x="999" y="147"/>
                  </a:lnTo>
                  <a:lnTo>
                    <a:pt x="804" y="245"/>
                  </a:lnTo>
                  <a:lnTo>
                    <a:pt x="634" y="366"/>
                  </a:lnTo>
                  <a:lnTo>
                    <a:pt x="634" y="366"/>
                  </a:lnTo>
                  <a:lnTo>
                    <a:pt x="488" y="488"/>
                  </a:lnTo>
                  <a:lnTo>
                    <a:pt x="390" y="634"/>
                  </a:lnTo>
                  <a:lnTo>
                    <a:pt x="268" y="780"/>
                  </a:lnTo>
                  <a:lnTo>
                    <a:pt x="195" y="926"/>
                  </a:lnTo>
                  <a:lnTo>
                    <a:pt x="122" y="1073"/>
                  </a:lnTo>
                  <a:lnTo>
                    <a:pt x="74" y="1243"/>
                  </a:lnTo>
                  <a:lnTo>
                    <a:pt x="25" y="1414"/>
                  </a:lnTo>
                  <a:lnTo>
                    <a:pt x="0" y="1584"/>
                  </a:lnTo>
                  <a:lnTo>
                    <a:pt x="0" y="1755"/>
                  </a:lnTo>
                  <a:lnTo>
                    <a:pt x="0" y="1925"/>
                  </a:lnTo>
                  <a:lnTo>
                    <a:pt x="25" y="2096"/>
                  </a:lnTo>
                  <a:lnTo>
                    <a:pt x="74" y="2266"/>
                  </a:lnTo>
                  <a:lnTo>
                    <a:pt x="122" y="2412"/>
                  </a:lnTo>
                  <a:lnTo>
                    <a:pt x="195" y="2583"/>
                  </a:lnTo>
                  <a:lnTo>
                    <a:pt x="293" y="2729"/>
                  </a:lnTo>
                  <a:lnTo>
                    <a:pt x="415" y="2875"/>
                  </a:lnTo>
                  <a:lnTo>
                    <a:pt x="415" y="2875"/>
                  </a:lnTo>
                  <a:lnTo>
                    <a:pt x="536" y="3021"/>
                  </a:lnTo>
                  <a:lnTo>
                    <a:pt x="658" y="3143"/>
                  </a:lnTo>
                  <a:lnTo>
                    <a:pt x="804" y="3240"/>
                  </a:lnTo>
                  <a:lnTo>
                    <a:pt x="950" y="3313"/>
                  </a:lnTo>
                  <a:lnTo>
                    <a:pt x="1121" y="3386"/>
                  </a:lnTo>
                  <a:lnTo>
                    <a:pt x="1267" y="3459"/>
                  </a:lnTo>
                  <a:lnTo>
                    <a:pt x="1437" y="3484"/>
                  </a:lnTo>
                  <a:lnTo>
                    <a:pt x="1608" y="3508"/>
                  </a:lnTo>
                  <a:lnTo>
                    <a:pt x="1778" y="3532"/>
                  </a:lnTo>
                  <a:lnTo>
                    <a:pt x="1949" y="3508"/>
                  </a:lnTo>
                  <a:lnTo>
                    <a:pt x="2119" y="3484"/>
                  </a:lnTo>
                  <a:lnTo>
                    <a:pt x="2290" y="3435"/>
                  </a:lnTo>
                  <a:lnTo>
                    <a:pt x="2460" y="3386"/>
                  </a:lnTo>
                  <a:lnTo>
                    <a:pt x="2606" y="3313"/>
                  </a:lnTo>
                  <a:lnTo>
                    <a:pt x="2777" y="3216"/>
                  </a:lnTo>
                  <a:lnTo>
                    <a:pt x="2923" y="3118"/>
                  </a:lnTo>
                  <a:lnTo>
                    <a:pt x="2923" y="3118"/>
                  </a:lnTo>
                  <a:lnTo>
                    <a:pt x="3045" y="2997"/>
                  </a:lnTo>
                  <a:lnTo>
                    <a:pt x="3167" y="2851"/>
                  </a:lnTo>
                  <a:lnTo>
                    <a:pt x="3264" y="2704"/>
                  </a:lnTo>
                  <a:lnTo>
                    <a:pt x="3361" y="2558"/>
                  </a:lnTo>
                  <a:lnTo>
                    <a:pt x="3435" y="2412"/>
                  </a:lnTo>
                  <a:lnTo>
                    <a:pt x="3483" y="2242"/>
                  </a:lnTo>
                  <a:lnTo>
                    <a:pt x="3532" y="2071"/>
                  </a:lnTo>
                  <a:lnTo>
                    <a:pt x="3556" y="1901"/>
                  </a:lnTo>
                  <a:lnTo>
                    <a:pt x="3556" y="1730"/>
                  </a:lnTo>
                  <a:lnTo>
                    <a:pt x="3556" y="1560"/>
                  </a:lnTo>
                  <a:lnTo>
                    <a:pt x="3532" y="1389"/>
                  </a:lnTo>
                  <a:lnTo>
                    <a:pt x="3483" y="1219"/>
                  </a:lnTo>
                  <a:lnTo>
                    <a:pt x="3410" y="1048"/>
                  </a:lnTo>
                  <a:lnTo>
                    <a:pt x="3337" y="902"/>
                  </a:lnTo>
                  <a:lnTo>
                    <a:pt x="3264" y="756"/>
                  </a:lnTo>
                  <a:lnTo>
                    <a:pt x="3142" y="610"/>
                  </a:lnTo>
                  <a:lnTo>
                    <a:pt x="3142" y="610"/>
                  </a:lnTo>
                  <a:lnTo>
                    <a:pt x="2972" y="415"/>
                  </a:lnTo>
                  <a:lnTo>
                    <a:pt x="2753" y="245"/>
                  </a:lnTo>
                  <a:lnTo>
                    <a:pt x="2533" y="123"/>
                  </a:lnTo>
                  <a:lnTo>
                    <a:pt x="2314" y="50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2" name="Google Shape;1112;p49"/>
            <p:cNvSpPr/>
            <p:nvPr/>
          </p:nvSpPr>
          <p:spPr>
            <a:xfrm>
              <a:off x="5682875" y="5188875"/>
              <a:ext cx="88925" cy="89525"/>
            </a:xfrm>
            <a:custGeom>
              <a:avLst/>
              <a:gdLst/>
              <a:ahLst/>
              <a:cxnLst/>
              <a:rect l="l" t="t" r="r" b="b"/>
              <a:pathLst>
                <a:path w="3557" h="3581" fill="none" extrusionOk="0">
                  <a:moveTo>
                    <a:pt x="0" y="2022"/>
                  </a:moveTo>
                  <a:lnTo>
                    <a:pt x="0" y="2022"/>
                  </a:lnTo>
                  <a:lnTo>
                    <a:pt x="25" y="2216"/>
                  </a:lnTo>
                  <a:lnTo>
                    <a:pt x="98" y="2411"/>
                  </a:lnTo>
                  <a:lnTo>
                    <a:pt x="98" y="2411"/>
                  </a:lnTo>
                  <a:lnTo>
                    <a:pt x="171" y="2557"/>
                  </a:lnTo>
                  <a:lnTo>
                    <a:pt x="244" y="2728"/>
                  </a:lnTo>
                  <a:lnTo>
                    <a:pt x="341" y="2874"/>
                  </a:lnTo>
                  <a:lnTo>
                    <a:pt x="463" y="2996"/>
                  </a:lnTo>
                  <a:lnTo>
                    <a:pt x="585" y="3118"/>
                  </a:lnTo>
                  <a:lnTo>
                    <a:pt x="707" y="3239"/>
                  </a:lnTo>
                  <a:lnTo>
                    <a:pt x="853" y="3337"/>
                  </a:lnTo>
                  <a:lnTo>
                    <a:pt x="999" y="3410"/>
                  </a:lnTo>
                  <a:lnTo>
                    <a:pt x="1169" y="3483"/>
                  </a:lnTo>
                  <a:lnTo>
                    <a:pt x="1340" y="3532"/>
                  </a:lnTo>
                  <a:lnTo>
                    <a:pt x="1510" y="3556"/>
                  </a:lnTo>
                  <a:lnTo>
                    <a:pt x="1681" y="3580"/>
                  </a:lnTo>
                  <a:lnTo>
                    <a:pt x="1851" y="3580"/>
                  </a:lnTo>
                  <a:lnTo>
                    <a:pt x="2022" y="3556"/>
                  </a:lnTo>
                  <a:lnTo>
                    <a:pt x="2192" y="3532"/>
                  </a:lnTo>
                  <a:lnTo>
                    <a:pt x="2363" y="3459"/>
                  </a:lnTo>
                  <a:lnTo>
                    <a:pt x="2363" y="3459"/>
                  </a:lnTo>
                  <a:lnTo>
                    <a:pt x="2533" y="3410"/>
                  </a:lnTo>
                  <a:lnTo>
                    <a:pt x="2704" y="3312"/>
                  </a:lnTo>
                  <a:lnTo>
                    <a:pt x="2850" y="3215"/>
                  </a:lnTo>
                  <a:lnTo>
                    <a:pt x="2972" y="3093"/>
                  </a:lnTo>
                  <a:lnTo>
                    <a:pt x="3093" y="2971"/>
                  </a:lnTo>
                  <a:lnTo>
                    <a:pt x="3215" y="2850"/>
                  </a:lnTo>
                  <a:lnTo>
                    <a:pt x="3288" y="2704"/>
                  </a:lnTo>
                  <a:lnTo>
                    <a:pt x="3386" y="2557"/>
                  </a:lnTo>
                  <a:lnTo>
                    <a:pt x="3434" y="2387"/>
                  </a:lnTo>
                  <a:lnTo>
                    <a:pt x="3483" y="2216"/>
                  </a:lnTo>
                  <a:lnTo>
                    <a:pt x="3532" y="2070"/>
                  </a:lnTo>
                  <a:lnTo>
                    <a:pt x="3556" y="1875"/>
                  </a:lnTo>
                  <a:lnTo>
                    <a:pt x="3556" y="1705"/>
                  </a:lnTo>
                  <a:lnTo>
                    <a:pt x="3532" y="1534"/>
                  </a:lnTo>
                  <a:lnTo>
                    <a:pt x="3507" y="1364"/>
                  </a:lnTo>
                  <a:lnTo>
                    <a:pt x="3434" y="1194"/>
                  </a:lnTo>
                  <a:lnTo>
                    <a:pt x="3434" y="1194"/>
                  </a:lnTo>
                  <a:lnTo>
                    <a:pt x="3361" y="1023"/>
                  </a:lnTo>
                  <a:lnTo>
                    <a:pt x="3288" y="853"/>
                  </a:lnTo>
                  <a:lnTo>
                    <a:pt x="3191" y="706"/>
                  </a:lnTo>
                  <a:lnTo>
                    <a:pt x="3069" y="585"/>
                  </a:lnTo>
                  <a:lnTo>
                    <a:pt x="2947" y="463"/>
                  </a:lnTo>
                  <a:lnTo>
                    <a:pt x="2825" y="341"/>
                  </a:lnTo>
                  <a:lnTo>
                    <a:pt x="2679" y="268"/>
                  </a:lnTo>
                  <a:lnTo>
                    <a:pt x="2533" y="171"/>
                  </a:lnTo>
                  <a:lnTo>
                    <a:pt x="2363" y="122"/>
                  </a:lnTo>
                  <a:lnTo>
                    <a:pt x="2192" y="73"/>
                  </a:lnTo>
                  <a:lnTo>
                    <a:pt x="2022" y="24"/>
                  </a:lnTo>
                  <a:lnTo>
                    <a:pt x="1851" y="24"/>
                  </a:lnTo>
                  <a:lnTo>
                    <a:pt x="1681" y="0"/>
                  </a:lnTo>
                  <a:lnTo>
                    <a:pt x="1510" y="24"/>
                  </a:lnTo>
                  <a:lnTo>
                    <a:pt x="1340" y="73"/>
                  </a:lnTo>
                  <a:lnTo>
                    <a:pt x="1169" y="122"/>
                  </a:lnTo>
                  <a:lnTo>
                    <a:pt x="1169" y="122"/>
                  </a:lnTo>
                  <a:lnTo>
                    <a:pt x="974" y="195"/>
                  </a:lnTo>
                  <a:lnTo>
                    <a:pt x="804" y="292"/>
                  </a:lnTo>
                  <a:lnTo>
                    <a:pt x="658" y="390"/>
                  </a:lnTo>
                  <a:lnTo>
                    <a:pt x="512" y="512"/>
                  </a:lnTo>
                  <a:lnTo>
                    <a:pt x="390" y="658"/>
                  </a:lnTo>
                  <a:lnTo>
                    <a:pt x="293" y="804"/>
                  </a:lnTo>
                  <a:lnTo>
                    <a:pt x="195" y="950"/>
                  </a:lnTo>
                  <a:lnTo>
                    <a:pt x="122" y="1120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3" name="Google Shape;1113;p49"/>
            <p:cNvSpPr/>
            <p:nvPr/>
          </p:nvSpPr>
          <p:spPr>
            <a:xfrm>
              <a:off x="5411925" y="5110925"/>
              <a:ext cx="188775" cy="189400"/>
            </a:xfrm>
            <a:custGeom>
              <a:avLst/>
              <a:gdLst/>
              <a:ahLst/>
              <a:cxnLst/>
              <a:rect l="l" t="t" r="r" b="b"/>
              <a:pathLst>
                <a:path w="7551" h="7576" fill="none" extrusionOk="0">
                  <a:moveTo>
                    <a:pt x="0" y="3776"/>
                  </a:moveTo>
                  <a:lnTo>
                    <a:pt x="0" y="3776"/>
                  </a:lnTo>
                  <a:lnTo>
                    <a:pt x="25" y="3410"/>
                  </a:lnTo>
                  <a:lnTo>
                    <a:pt x="73" y="3021"/>
                  </a:lnTo>
                  <a:lnTo>
                    <a:pt x="171" y="2655"/>
                  </a:lnTo>
                  <a:lnTo>
                    <a:pt x="293" y="2314"/>
                  </a:lnTo>
                  <a:lnTo>
                    <a:pt x="463" y="1973"/>
                  </a:lnTo>
                  <a:lnTo>
                    <a:pt x="658" y="1681"/>
                  </a:lnTo>
                  <a:lnTo>
                    <a:pt x="877" y="1389"/>
                  </a:lnTo>
                  <a:lnTo>
                    <a:pt x="1121" y="1121"/>
                  </a:lnTo>
                  <a:lnTo>
                    <a:pt x="1389" y="877"/>
                  </a:lnTo>
                  <a:lnTo>
                    <a:pt x="1656" y="658"/>
                  </a:lnTo>
                  <a:lnTo>
                    <a:pt x="1973" y="463"/>
                  </a:lnTo>
                  <a:lnTo>
                    <a:pt x="2314" y="293"/>
                  </a:lnTo>
                  <a:lnTo>
                    <a:pt x="2655" y="171"/>
                  </a:lnTo>
                  <a:lnTo>
                    <a:pt x="3020" y="74"/>
                  </a:lnTo>
                  <a:lnTo>
                    <a:pt x="3386" y="25"/>
                  </a:lnTo>
                  <a:lnTo>
                    <a:pt x="3775" y="1"/>
                  </a:lnTo>
                  <a:lnTo>
                    <a:pt x="3775" y="1"/>
                  </a:lnTo>
                  <a:lnTo>
                    <a:pt x="4165" y="25"/>
                  </a:lnTo>
                  <a:lnTo>
                    <a:pt x="4555" y="74"/>
                  </a:lnTo>
                  <a:lnTo>
                    <a:pt x="4896" y="171"/>
                  </a:lnTo>
                  <a:lnTo>
                    <a:pt x="5261" y="293"/>
                  </a:lnTo>
                  <a:lnTo>
                    <a:pt x="5578" y="463"/>
                  </a:lnTo>
                  <a:lnTo>
                    <a:pt x="5894" y="658"/>
                  </a:lnTo>
                  <a:lnTo>
                    <a:pt x="6186" y="877"/>
                  </a:lnTo>
                  <a:lnTo>
                    <a:pt x="6454" y="1121"/>
                  </a:lnTo>
                  <a:lnTo>
                    <a:pt x="6698" y="1389"/>
                  </a:lnTo>
                  <a:lnTo>
                    <a:pt x="6917" y="1681"/>
                  </a:lnTo>
                  <a:lnTo>
                    <a:pt x="7112" y="1973"/>
                  </a:lnTo>
                  <a:lnTo>
                    <a:pt x="7258" y="2314"/>
                  </a:lnTo>
                  <a:lnTo>
                    <a:pt x="7404" y="2655"/>
                  </a:lnTo>
                  <a:lnTo>
                    <a:pt x="7477" y="3021"/>
                  </a:lnTo>
                  <a:lnTo>
                    <a:pt x="7550" y="3410"/>
                  </a:lnTo>
                  <a:lnTo>
                    <a:pt x="7550" y="3776"/>
                  </a:lnTo>
                  <a:lnTo>
                    <a:pt x="7550" y="3776"/>
                  </a:lnTo>
                  <a:lnTo>
                    <a:pt x="7550" y="4165"/>
                  </a:lnTo>
                  <a:lnTo>
                    <a:pt x="7477" y="4555"/>
                  </a:lnTo>
                  <a:lnTo>
                    <a:pt x="7404" y="4920"/>
                  </a:lnTo>
                  <a:lnTo>
                    <a:pt x="7258" y="5261"/>
                  </a:lnTo>
                  <a:lnTo>
                    <a:pt x="7112" y="5578"/>
                  </a:lnTo>
                  <a:lnTo>
                    <a:pt x="6917" y="5895"/>
                  </a:lnTo>
                  <a:lnTo>
                    <a:pt x="6698" y="6187"/>
                  </a:lnTo>
                  <a:lnTo>
                    <a:pt x="6454" y="6455"/>
                  </a:lnTo>
                  <a:lnTo>
                    <a:pt x="6186" y="6698"/>
                  </a:lnTo>
                  <a:lnTo>
                    <a:pt x="5894" y="6917"/>
                  </a:lnTo>
                  <a:lnTo>
                    <a:pt x="5578" y="7112"/>
                  </a:lnTo>
                  <a:lnTo>
                    <a:pt x="5261" y="7258"/>
                  </a:lnTo>
                  <a:lnTo>
                    <a:pt x="4896" y="7405"/>
                  </a:lnTo>
                  <a:lnTo>
                    <a:pt x="4555" y="7478"/>
                  </a:lnTo>
                  <a:lnTo>
                    <a:pt x="4165" y="7551"/>
                  </a:lnTo>
                  <a:lnTo>
                    <a:pt x="3775" y="7575"/>
                  </a:lnTo>
                  <a:lnTo>
                    <a:pt x="3775" y="7575"/>
                  </a:lnTo>
                  <a:lnTo>
                    <a:pt x="3386" y="7551"/>
                  </a:lnTo>
                  <a:lnTo>
                    <a:pt x="3020" y="7478"/>
                  </a:lnTo>
                  <a:lnTo>
                    <a:pt x="2655" y="7405"/>
                  </a:lnTo>
                  <a:lnTo>
                    <a:pt x="2314" y="7258"/>
                  </a:lnTo>
                  <a:lnTo>
                    <a:pt x="1973" y="7112"/>
                  </a:lnTo>
                  <a:lnTo>
                    <a:pt x="1656" y="6917"/>
                  </a:lnTo>
                  <a:lnTo>
                    <a:pt x="1389" y="6698"/>
                  </a:lnTo>
                  <a:lnTo>
                    <a:pt x="1121" y="6455"/>
                  </a:lnTo>
                  <a:lnTo>
                    <a:pt x="877" y="6187"/>
                  </a:lnTo>
                  <a:lnTo>
                    <a:pt x="658" y="5895"/>
                  </a:lnTo>
                  <a:lnTo>
                    <a:pt x="463" y="5578"/>
                  </a:lnTo>
                  <a:lnTo>
                    <a:pt x="293" y="5261"/>
                  </a:lnTo>
                  <a:lnTo>
                    <a:pt x="171" y="4920"/>
                  </a:lnTo>
                  <a:lnTo>
                    <a:pt x="73" y="4555"/>
                  </a:lnTo>
                  <a:lnTo>
                    <a:pt x="25" y="4165"/>
                  </a:lnTo>
                  <a:lnTo>
                    <a:pt x="0" y="3776"/>
                  </a:lnTo>
                  <a:lnTo>
                    <a:pt x="0" y="3776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4" name="Google Shape;1114;p49"/>
            <p:cNvSpPr/>
            <p:nvPr/>
          </p:nvSpPr>
          <p:spPr>
            <a:xfrm>
              <a:off x="5367475" y="5025075"/>
              <a:ext cx="81600" cy="105975"/>
            </a:xfrm>
            <a:custGeom>
              <a:avLst/>
              <a:gdLst/>
              <a:ahLst/>
              <a:cxnLst/>
              <a:rect l="l" t="t" r="r" b="b"/>
              <a:pathLst>
                <a:path w="3264" h="4239" fill="none" extrusionOk="0">
                  <a:moveTo>
                    <a:pt x="0" y="1"/>
                  </a:moveTo>
                  <a:lnTo>
                    <a:pt x="3264" y="4238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5" name="Google Shape;1115;p49"/>
            <p:cNvSpPr/>
            <p:nvPr/>
          </p:nvSpPr>
          <p:spPr>
            <a:xfrm>
              <a:off x="5567800" y="4999500"/>
              <a:ext cx="115100" cy="133975"/>
            </a:xfrm>
            <a:custGeom>
              <a:avLst/>
              <a:gdLst/>
              <a:ahLst/>
              <a:cxnLst/>
              <a:rect l="l" t="t" r="r" b="b"/>
              <a:pathLst>
                <a:path w="4604" h="5359" fill="none" extrusionOk="0">
                  <a:moveTo>
                    <a:pt x="0" y="5359"/>
                  </a:moveTo>
                  <a:lnTo>
                    <a:pt x="4603" y="1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6" name="Google Shape;1116;p49"/>
            <p:cNvSpPr/>
            <p:nvPr/>
          </p:nvSpPr>
          <p:spPr>
            <a:xfrm>
              <a:off x="5600075" y="5217475"/>
              <a:ext cx="127275" cy="16475"/>
            </a:xfrm>
            <a:custGeom>
              <a:avLst/>
              <a:gdLst/>
              <a:ahLst/>
              <a:cxnLst/>
              <a:rect l="l" t="t" r="r" b="b"/>
              <a:pathLst>
                <a:path w="5091" h="659" fill="none" extrusionOk="0">
                  <a:moveTo>
                    <a:pt x="5090" y="658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7" name="Google Shape;1117;p49"/>
            <p:cNvSpPr/>
            <p:nvPr/>
          </p:nvSpPr>
          <p:spPr>
            <a:xfrm>
              <a:off x="5497775" y="5299675"/>
              <a:ext cx="4900" cy="126675"/>
            </a:xfrm>
            <a:custGeom>
              <a:avLst/>
              <a:gdLst/>
              <a:ahLst/>
              <a:cxnLst/>
              <a:rect l="l" t="t" r="r" b="b"/>
              <a:pathLst>
                <a:path w="196" h="5067" fill="none" extrusionOk="0">
                  <a:moveTo>
                    <a:pt x="0" y="5067"/>
                  </a:moveTo>
                  <a:lnTo>
                    <a:pt x="195" y="1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8" name="Google Shape;1118;p49"/>
            <p:cNvSpPr/>
            <p:nvPr/>
          </p:nvSpPr>
          <p:spPr>
            <a:xfrm>
              <a:off x="5277975" y="5241825"/>
              <a:ext cx="141275" cy="58500"/>
            </a:xfrm>
            <a:custGeom>
              <a:avLst/>
              <a:gdLst/>
              <a:ahLst/>
              <a:cxnLst/>
              <a:rect l="l" t="t" r="r" b="b"/>
              <a:pathLst>
                <a:path w="5651" h="2340" fill="none" extrusionOk="0">
                  <a:moveTo>
                    <a:pt x="0" y="2339"/>
                  </a:moveTo>
                  <a:lnTo>
                    <a:pt x="5651" y="1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19" name="Google Shape;1119;p49"/>
          <p:cNvGrpSpPr/>
          <p:nvPr/>
        </p:nvGrpSpPr>
        <p:grpSpPr>
          <a:xfrm>
            <a:off x="3682338" y="4299654"/>
            <a:ext cx="460615" cy="418653"/>
            <a:chOff x="4556450" y="4963575"/>
            <a:chExt cx="548025" cy="498100"/>
          </a:xfrm>
        </p:grpSpPr>
        <p:sp>
          <p:nvSpPr>
            <p:cNvPr id="1120" name="Google Shape;1120;p49"/>
            <p:cNvSpPr/>
            <p:nvPr/>
          </p:nvSpPr>
          <p:spPr>
            <a:xfrm>
              <a:off x="4611850" y="5222350"/>
              <a:ext cx="436600" cy="239325"/>
            </a:xfrm>
            <a:custGeom>
              <a:avLst/>
              <a:gdLst/>
              <a:ahLst/>
              <a:cxnLst/>
              <a:rect l="l" t="t" r="r" b="b"/>
              <a:pathLst>
                <a:path w="17464" h="9573" fill="none" extrusionOk="0">
                  <a:moveTo>
                    <a:pt x="1" y="1"/>
                  </a:moveTo>
                  <a:lnTo>
                    <a:pt x="1" y="4677"/>
                  </a:lnTo>
                  <a:lnTo>
                    <a:pt x="8720" y="9572"/>
                  </a:lnTo>
                  <a:lnTo>
                    <a:pt x="17463" y="4677"/>
                  </a:lnTo>
                  <a:lnTo>
                    <a:pt x="17463" y="1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1" name="Google Shape;1121;p49"/>
            <p:cNvSpPr/>
            <p:nvPr/>
          </p:nvSpPr>
          <p:spPr>
            <a:xfrm>
              <a:off x="4612475" y="4963575"/>
              <a:ext cx="435975" cy="125450"/>
            </a:xfrm>
            <a:custGeom>
              <a:avLst/>
              <a:gdLst/>
              <a:ahLst/>
              <a:cxnLst/>
              <a:rect l="l" t="t" r="r" b="b"/>
              <a:pathLst>
                <a:path w="17439" h="5018" fill="none" extrusionOk="0">
                  <a:moveTo>
                    <a:pt x="17438" y="5018"/>
                  </a:moveTo>
                  <a:lnTo>
                    <a:pt x="8671" y="1"/>
                  </a:lnTo>
                  <a:lnTo>
                    <a:pt x="0" y="5018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2" name="Google Shape;1122;p49"/>
            <p:cNvSpPr/>
            <p:nvPr/>
          </p:nvSpPr>
          <p:spPr>
            <a:xfrm>
              <a:off x="4556450" y="5089000"/>
              <a:ext cx="274025" cy="225925"/>
            </a:xfrm>
            <a:custGeom>
              <a:avLst/>
              <a:gdLst/>
              <a:ahLst/>
              <a:cxnLst/>
              <a:rect l="l" t="t" r="r" b="b"/>
              <a:pathLst>
                <a:path w="10961" h="9037" fill="none" extrusionOk="0">
                  <a:moveTo>
                    <a:pt x="8720" y="9037"/>
                  </a:moveTo>
                  <a:lnTo>
                    <a:pt x="1" y="4068"/>
                  </a:lnTo>
                  <a:lnTo>
                    <a:pt x="2241" y="1"/>
                  </a:lnTo>
                  <a:lnTo>
                    <a:pt x="10960" y="4969"/>
                  </a:lnTo>
                  <a:lnTo>
                    <a:pt x="8720" y="9037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3" name="Google Shape;1123;p49"/>
            <p:cNvSpPr/>
            <p:nvPr/>
          </p:nvSpPr>
          <p:spPr>
            <a:xfrm>
              <a:off x="4830450" y="5089000"/>
              <a:ext cx="274025" cy="225925"/>
            </a:xfrm>
            <a:custGeom>
              <a:avLst/>
              <a:gdLst/>
              <a:ahLst/>
              <a:cxnLst/>
              <a:rect l="l" t="t" r="r" b="b"/>
              <a:pathLst>
                <a:path w="10961" h="9037" fill="none" extrusionOk="0">
                  <a:moveTo>
                    <a:pt x="2241" y="9037"/>
                  </a:moveTo>
                  <a:lnTo>
                    <a:pt x="10960" y="4068"/>
                  </a:lnTo>
                  <a:lnTo>
                    <a:pt x="8719" y="1"/>
                  </a:lnTo>
                  <a:lnTo>
                    <a:pt x="0" y="4969"/>
                  </a:lnTo>
                  <a:lnTo>
                    <a:pt x="2241" y="9037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4" name="Google Shape;1124;p49"/>
            <p:cNvSpPr/>
            <p:nvPr/>
          </p:nvSpPr>
          <p:spPr>
            <a:xfrm>
              <a:off x="4830450" y="5213225"/>
              <a:ext cx="25" cy="248450"/>
            </a:xfrm>
            <a:custGeom>
              <a:avLst/>
              <a:gdLst/>
              <a:ahLst/>
              <a:cxnLst/>
              <a:rect l="l" t="t" r="r" b="b"/>
              <a:pathLst>
                <a:path w="1" h="9938" fill="none" extrusionOk="0">
                  <a:moveTo>
                    <a:pt x="0" y="0"/>
                  </a:moveTo>
                  <a:lnTo>
                    <a:pt x="0" y="9937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25" name="Google Shape;1125;p49"/>
          <p:cNvGrpSpPr/>
          <p:nvPr/>
        </p:nvGrpSpPr>
        <p:grpSpPr>
          <a:xfrm>
            <a:off x="299620" y="4390239"/>
            <a:ext cx="445255" cy="246182"/>
            <a:chOff x="531800" y="5071350"/>
            <a:chExt cx="529750" cy="292900"/>
          </a:xfrm>
        </p:grpSpPr>
        <p:sp>
          <p:nvSpPr>
            <p:cNvPr id="1126" name="Google Shape;1126;p49"/>
            <p:cNvSpPr/>
            <p:nvPr/>
          </p:nvSpPr>
          <p:spPr>
            <a:xfrm>
              <a:off x="632875" y="5077450"/>
              <a:ext cx="272200" cy="185725"/>
            </a:xfrm>
            <a:custGeom>
              <a:avLst/>
              <a:gdLst/>
              <a:ahLst/>
              <a:cxnLst/>
              <a:rect l="l" t="t" r="r" b="b"/>
              <a:pathLst>
                <a:path w="10888" h="7429" fill="none" extrusionOk="0">
                  <a:moveTo>
                    <a:pt x="2947" y="0"/>
                  </a:moveTo>
                  <a:lnTo>
                    <a:pt x="6406" y="7428"/>
                  </a:lnTo>
                  <a:lnTo>
                    <a:pt x="10887" y="2314"/>
                  </a:lnTo>
                  <a:lnTo>
                    <a:pt x="4019" y="2314"/>
                  </a:lnTo>
                  <a:lnTo>
                    <a:pt x="0" y="7428"/>
                  </a:lnTo>
                  <a:lnTo>
                    <a:pt x="6406" y="7428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7" name="Google Shape;1127;p49"/>
            <p:cNvSpPr/>
            <p:nvPr/>
          </p:nvSpPr>
          <p:spPr>
            <a:xfrm>
              <a:off x="886175" y="5071350"/>
              <a:ext cx="74300" cy="191825"/>
            </a:xfrm>
            <a:custGeom>
              <a:avLst/>
              <a:gdLst/>
              <a:ahLst/>
              <a:cxnLst/>
              <a:rect l="l" t="t" r="r" b="b"/>
              <a:pathLst>
                <a:path w="2972" h="7673" fill="none" extrusionOk="0">
                  <a:moveTo>
                    <a:pt x="2971" y="7672"/>
                  </a:moveTo>
                  <a:lnTo>
                    <a:pt x="0" y="1"/>
                  </a:lnTo>
                  <a:lnTo>
                    <a:pt x="1364" y="1"/>
                  </a:lnTo>
                  <a:lnTo>
                    <a:pt x="1364" y="1"/>
                  </a:lnTo>
                  <a:lnTo>
                    <a:pt x="1534" y="25"/>
                  </a:lnTo>
                  <a:lnTo>
                    <a:pt x="1681" y="49"/>
                  </a:lnTo>
                  <a:lnTo>
                    <a:pt x="1827" y="147"/>
                  </a:lnTo>
                  <a:lnTo>
                    <a:pt x="1875" y="195"/>
                  </a:lnTo>
                  <a:lnTo>
                    <a:pt x="1900" y="244"/>
                  </a:lnTo>
                  <a:lnTo>
                    <a:pt x="1924" y="342"/>
                  </a:lnTo>
                  <a:lnTo>
                    <a:pt x="1900" y="439"/>
                  </a:lnTo>
                  <a:lnTo>
                    <a:pt x="1851" y="536"/>
                  </a:lnTo>
                  <a:lnTo>
                    <a:pt x="1778" y="658"/>
                  </a:lnTo>
                  <a:lnTo>
                    <a:pt x="1656" y="804"/>
                  </a:lnTo>
                  <a:lnTo>
                    <a:pt x="1486" y="975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8" name="Google Shape;1128;p49"/>
            <p:cNvSpPr/>
            <p:nvPr/>
          </p:nvSpPr>
          <p:spPr>
            <a:xfrm>
              <a:off x="531800" y="5162075"/>
              <a:ext cx="202175" cy="202175"/>
            </a:xfrm>
            <a:custGeom>
              <a:avLst/>
              <a:gdLst/>
              <a:ahLst/>
              <a:cxnLst/>
              <a:rect l="l" t="t" r="r" b="b"/>
              <a:pathLst>
                <a:path w="8087" h="8087" fill="none" extrusionOk="0">
                  <a:moveTo>
                    <a:pt x="1" y="4043"/>
                  </a:moveTo>
                  <a:lnTo>
                    <a:pt x="1" y="4043"/>
                  </a:lnTo>
                  <a:lnTo>
                    <a:pt x="25" y="3629"/>
                  </a:lnTo>
                  <a:lnTo>
                    <a:pt x="74" y="3215"/>
                  </a:lnTo>
                  <a:lnTo>
                    <a:pt x="171" y="2826"/>
                  </a:lnTo>
                  <a:lnTo>
                    <a:pt x="317" y="2460"/>
                  </a:lnTo>
                  <a:lnTo>
                    <a:pt x="488" y="2119"/>
                  </a:lnTo>
                  <a:lnTo>
                    <a:pt x="682" y="1778"/>
                  </a:lnTo>
                  <a:lnTo>
                    <a:pt x="926" y="1462"/>
                  </a:lnTo>
                  <a:lnTo>
                    <a:pt x="1194" y="1170"/>
                  </a:lnTo>
                  <a:lnTo>
                    <a:pt x="1462" y="926"/>
                  </a:lnTo>
                  <a:lnTo>
                    <a:pt x="1778" y="682"/>
                  </a:lnTo>
                  <a:lnTo>
                    <a:pt x="2119" y="488"/>
                  </a:lnTo>
                  <a:lnTo>
                    <a:pt x="2460" y="317"/>
                  </a:lnTo>
                  <a:lnTo>
                    <a:pt x="2850" y="171"/>
                  </a:lnTo>
                  <a:lnTo>
                    <a:pt x="3240" y="74"/>
                  </a:lnTo>
                  <a:lnTo>
                    <a:pt x="3629" y="25"/>
                  </a:lnTo>
                  <a:lnTo>
                    <a:pt x="4043" y="0"/>
                  </a:lnTo>
                  <a:lnTo>
                    <a:pt x="4043" y="0"/>
                  </a:lnTo>
                  <a:lnTo>
                    <a:pt x="4458" y="25"/>
                  </a:lnTo>
                  <a:lnTo>
                    <a:pt x="4872" y="74"/>
                  </a:lnTo>
                  <a:lnTo>
                    <a:pt x="5237" y="171"/>
                  </a:lnTo>
                  <a:lnTo>
                    <a:pt x="5627" y="317"/>
                  </a:lnTo>
                  <a:lnTo>
                    <a:pt x="5968" y="488"/>
                  </a:lnTo>
                  <a:lnTo>
                    <a:pt x="6308" y="682"/>
                  </a:lnTo>
                  <a:lnTo>
                    <a:pt x="6625" y="926"/>
                  </a:lnTo>
                  <a:lnTo>
                    <a:pt x="6917" y="1170"/>
                  </a:lnTo>
                  <a:lnTo>
                    <a:pt x="7161" y="1462"/>
                  </a:lnTo>
                  <a:lnTo>
                    <a:pt x="7404" y="1778"/>
                  </a:lnTo>
                  <a:lnTo>
                    <a:pt x="7599" y="2119"/>
                  </a:lnTo>
                  <a:lnTo>
                    <a:pt x="7770" y="2460"/>
                  </a:lnTo>
                  <a:lnTo>
                    <a:pt x="7916" y="2826"/>
                  </a:lnTo>
                  <a:lnTo>
                    <a:pt x="8013" y="3215"/>
                  </a:lnTo>
                  <a:lnTo>
                    <a:pt x="8062" y="3629"/>
                  </a:lnTo>
                  <a:lnTo>
                    <a:pt x="8086" y="4043"/>
                  </a:lnTo>
                  <a:lnTo>
                    <a:pt x="8086" y="4043"/>
                  </a:lnTo>
                  <a:lnTo>
                    <a:pt x="8062" y="4457"/>
                  </a:lnTo>
                  <a:lnTo>
                    <a:pt x="8013" y="4847"/>
                  </a:lnTo>
                  <a:lnTo>
                    <a:pt x="7916" y="5237"/>
                  </a:lnTo>
                  <a:lnTo>
                    <a:pt x="7770" y="5626"/>
                  </a:lnTo>
                  <a:lnTo>
                    <a:pt x="7599" y="5967"/>
                  </a:lnTo>
                  <a:lnTo>
                    <a:pt x="7404" y="6308"/>
                  </a:lnTo>
                  <a:lnTo>
                    <a:pt x="7161" y="6625"/>
                  </a:lnTo>
                  <a:lnTo>
                    <a:pt x="6917" y="6893"/>
                  </a:lnTo>
                  <a:lnTo>
                    <a:pt x="6625" y="7161"/>
                  </a:lnTo>
                  <a:lnTo>
                    <a:pt x="6308" y="7404"/>
                  </a:lnTo>
                  <a:lnTo>
                    <a:pt x="5968" y="7599"/>
                  </a:lnTo>
                  <a:lnTo>
                    <a:pt x="5627" y="7770"/>
                  </a:lnTo>
                  <a:lnTo>
                    <a:pt x="5237" y="7916"/>
                  </a:lnTo>
                  <a:lnTo>
                    <a:pt x="4872" y="8013"/>
                  </a:lnTo>
                  <a:lnTo>
                    <a:pt x="4458" y="8062"/>
                  </a:lnTo>
                  <a:lnTo>
                    <a:pt x="4043" y="8086"/>
                  </a:lnTo>
                  <a:lnTo>
                    <a:pt x="4043" y="8086"/>
                  </a:lnTo>
                  <a:lnTo>
                    <a:pt x="3629" y="8062"/>
                  </a:lnTo>
                  <a:lnTo>
                    <a:pt x="3240" y="8013"/>
                  </a:lnTo>
                  <a:lnTo>
                    <a:pt x="2850" y="7916"/>
                  </a:lnTo>
                  <a:lnTo>
                    <a:pt x="2460" y="7770"/>
                  </a:lnTo>
                  <a:lnTo>
                    <a:pt x="2119" y="7599"/>
                  </a:lnTo>
                  <a:lnTo>
                    <a:pt x="1778" y="7404"/>
                  </a:lnTo>
                  <a:lnTo>
                    <a:pt x="1462" y="7161"/>
                  </a:lnTo>
                  <a:lnTo>
                    <a:pt x="1194" y="6893"/>
                  </a:lnTo>
                  <a:lnTo>
                    <a:pt x="926" y="6625"/>
                  </a:lnTo>
                  <a:lnTo>
                    <a:pt x="682" y="6308"/>
                  </a:lnTo>
                  <a:lnTo>
                    <a:pt x="488" y="5967"/>
                  </a:lnTo>
                  <a:lnTo>
                    <a:pt x="317" y="5626"/>
                  </a:lnTo>
                  <a:lnTo>
                    <a:pt x="171" y="5237"/>
                  </a:lnTo>
                  <a:lnTo>
                    <a:pt x="74" y="4847"/>
                  </a:lnTo>
                  <a:lnTo>
                    <a:pt x="25" y="4457"/>
                  </a:lnTo>
                  <a:lnTo>
                    <a:pt x="1" y="4043"/>
                  </a:lnTo>
                  <a:lnTo>
                    <a:pt x="1" y="4043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9" name="Google Shape;1129;p49"/>
            <p:cNvSpPr/>
            <p:nvPr/>
          </p:nvSpPr>
          <p:spPr>
            <a:xfrm>
              <a:off x="859375" y="5162075"/>
              <a:ext cx="202175" cy="202175"/>
            </a:xfrm>
            <a:custGeom>
              <a:avLst/>
              <a:gdLst/>
              <a:ahLst/>
              <a:cxnLst/>
              <a:rect l="l" t="t" r="r" b="b"/>
              <a:pathLst>
                <a:path w="8087" h="8087" fill="none" extrusionOk="0">
                  <a:moveTo>
                    <a:pt x="1" y="4043"/>
                  </a:moveTo>
                  <a:lnTo>
                    <a:pt x="1" y="4043"/>
                  </a:lnTo>
                  <a:lnTo>
                    <a:pt x="1" y="3629"/>
                  </a:lnTo>
                  <a:lnTo>
                    <a:pt x="74" y="3215"/>
                  </a:lnTo>
                  <a:lnTo>
                    <a:pt x="171" y="2826"/>
                  </a:lnTo>
                  <a:lnTo>
                    <a:pt x="317" y="2460"/>
                  </a:lnTo>
                  <a:lnTo>
                    <a:pt x="488" y="2119"/>
                  </a:lnTo>
                  <a:lnTo>
                    <a:pt x="682" y="1778"/>
                  </a:lnTo>
                  <a:lnTo>
                    <a:pt x="926" y="1462"/>
                  </a:lnTo>
                  <a:lnTo>
                    <a:pt x="1170" y="1170"/>
                  </a:lnTo>
                  <a:lnTo>
                    <a:pt x="1462" y="926"/>
                  </a:lnTo>
                  <a:lnTo>
                    <a:pt x="1778" y="682"/>
                  </a:lnTo>
                  <a:lnTo>
                    <a:pt x="2119" y="488"/>
                  </a:lnTo>
                  <a:lnTo>
                    <a:pt x="2460" y="317"/>
                  </a:lnTo>
                  <a:lnTo>
                    <a:pt x="2826" y="171"/>
                  </a:lnTo>
                  <a:lnTo>
                    <a:pt x="3215" y="74"/>
                  </a:lnTo>
                  <a:lnTo>
                    <a:pt x="3629" y="25"/>
                  </a:lnTo>
                  <a:lnTo>
                    <a:pt x="4043" y="0"/>
                  </a:lnTo>
                  <a:lnTo>
                    <a:pt x="4043" y="0"/>
                  </a:lnTo>
                  <a:lnTo>
                    <a:pt x="4457" y="25"/>
                  </a:lnTo>
                  <a:lnTo>
                    <a:pt x="4847" y="74"/>
                  </a:lnTo>
                  <a:lnTo>
                    <a:pt x="5237" y="171"/>
                  </a:lnTo>
                  <a:lnTo>
                    <a:pt x="5602" y="317"/>
                  </a:lnTo>
                  <a:lnTo>
                    <a:pt x="5967" y="488"/>
                  </a:lnTo>
                  <a:lnTo>
                    <a:pt x="6308" y="682"/>
                  </a:lnTo>
                  <a:lnTo>
                    <a:pt x="6601" y="926"/>
                  </a:lnTo>
                  <a:lnTo>
                    <a:pt x="6893" y="1170"/>
                  </a:lnTo>
                  <a:lnTo>
                    <a:pt x="7161" y="1462"/>
                  </a:lnTo>
                  <a:lnTo>
                    <a:pt x="7380" y="1778"/>
                  </a:lnTo>
                  <a:lnTo>
                    <a:pt x="7599" y="2119"/>
                  </a:lnTo>
                  <a:lnTo>
                    <a:pt x="7770" y="2460"/>
                  </a:lnTo>
                  <a:lnTo>
                    <a:pt x="7892" y="2826"/>
                  </a:lnTo>
                  <a:lnTo>
                    <a:pt x="7989" y="3215"/>
                  </a:lnTo>
                  <a:lnTo>
                    <a:pt x="8062" y="3629"/>
                  </a:lnTo>
                  <a:lnTo>
                    <a:pt x="8086" y="4043"/>
                  </a:lnTo>
                  <a:lnTo>
                    <a:pt x="8086" y="4043"/>
                  </a:lnTo>
                  <a:lnTo>
                    <a:pt x="8062" y="4457"/>
                  </a:lnTo>
                  <a:lnTo>
                    <a:pt x="7989" y="4847"/>
                  </a:lnTo>
                  <a:lnTo>
                    <a:pt x="7892" y="5237"/>
                  </a:lnTo>
                  <a:lnTo>
                    <a:pt x="7770" y="5626"/>
                  </a:lnTo>
                  <a:lnTo>
                    <a:pt x="7599" y="5967"/>
                  </a:lnTo>
                  <a:lnTo>
                    <a:pt x="7380" y="6308"/>
                  </a:lnTo>
                  <a:lnTo>
                    <a:pt x="7161" y="6625"/>
                  </a:lnTo>
                  <a:lnTo>
                    <a:pt x="6893" y="6893"/>
                  </a:lnTo>
                  <a:lnTo>
                    <a:pt x="6601" y="7161"/>
                  </a:lnTo>
                  <a:lnTo>
                    <a:pt x="6308" y="7404"/>
                  </a:lnTo>
                  <a:lnTo>
                    <a:pt x="5967" y="7599"/>
                  </a:lnTo>
                  <a:lnTo>
                    <a:pt x="5602" y="7770"/>
                  </a:lnTo>
                  <a:lnTo>
                    <a:pt x="5237" y="7916"/>
                  </a:lnTo>
                  <a:lnTo>
                    <a:pt x="4847" y="8013"/>
                  </a:lnTo>
                  <a:lnTo>
                    <a:pt x="4457" y="8062"/>
                  </a:lnTo>
                  <a:lnTo>
                    <a:pt x="4043" y="8086"/>
                  </a:lnTo>
                  <a:lnTo>
                    <a:pt x="4043" y="8086"/>
                  </a:lnTo>
                  <a:lnTo>
                    <a:pt x="3629" y="8062"/>
                  </a:lnTo>
                  <a:lnTo>
                    <a:pt x="3215" y="8013"/>
                  </a:lnTo>
                  <a:lnTo>
                    <a:pt x="2826" y="7916"/>
                  </a:lnTo>
                  <a:lnTo>
                    <a:pt x="2460" y="7770"/>
                  </a:lnTo>
                  <a:lnTo>
                    <a:pt x="2119" y="7599"/>
                  </a:lnTo>
                  <a:lnTo>
                    <a:pt x="1778" y="7404"/>
                  </a:lnTo>
                  <a:lnTo>
                    <a:pt x="1462" y="7161"/>
                  </a:lnTo>
                  <a:lnTo>
                    <a:pt x="1170" y="6893"/>
                  </a:lnTo>
                  <a:lnTo>
                    <a:pt x="926" y="6625"/>
                  </a:lnTo>
                  <a:lnTo>
                    <a:pt x="682" y="6308"/>
                  </a:lnTo>
                  <a:lnTo>
                    <a:pt x="488" y="5967"/>
                  </a:lnTo>
                  <a:lnTo>
                    <a:pt x="317" y="5626"/>
                  </a:lnTo>
                  <a:lnTo>
                    <a:pt x="171" y="5237"/>
                  </a:lnTo>
                  <a:lnTo>
                    <a:pt x="74" y="4847"/>
                  </a:lnTo>
                  <a:lnTo>
                    <a:pt x="1" y="4457"/>
                  </a:lnTo>
                  <a:lnTo>
                    <a:pt x="1" y="4043"/>
                  </a:lnTo>
                  <a:lnTo>
                    <a:pt x="1" y="4043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0" name="Google Shape;1130;p49"/>
            <p:cNvSpPr/>
            <p:nvPr/>
          </p:nvSpPr>
          <p:spPr>
            <a:xfrm>
              <a:off x="676100" y="5071350"/>
              <a:ext cx="86500" cy="7325"/>
            </a:xfrm>
            <a:custGeom>
              <a:avLst/>
              <a:gdLst/>
              <a:ahLst/>
              <a:cxnLst/>
              <a:rect l="l" t="t" r="r" b="b"/>
              <a:pathLst>
                <a:path w="3460" h="293" fill="none" extrusionOk="0">
                  <a:moveTo>
                    <a:pt x="1" y="1"/>
                  </a:moveTo>
                  <a:lnTo>
                    <a:pt x="3459" y="293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1" name="Google Shape;1131;p49"/>
            <p:cNvSpPr/>
            <p:nvPr/>
          </p:nvSpPr>
          <p:spPr>
            <a:xfrm>
              <a:off x="941575" y="5244275"/>
              <a:ext cx="37175" cy="37175"/>
            </a:xfrm>
            <a:custGeom>
              <a:avLst/>
              <a:gdLst/>
              <a:ahLst/>
              <a:cxnLst/>
              <a:rect l="l" t="t" r="r" b="b"/>
              <a:pathLst>
                <a:path w="1487" h="1487" fill="none" extrusionOk="0">
                  <a:moveTo>
                    <a:pt x="0" y="755"/>
                  </a:moveTo>
                  <a:lnTo>
                    <a:pt x="0" y="755"/>
                  </a:lnTo>
                  <a:lnTo>
                    <a:pt x="25" y="609"/>
                  </a:lnTo>
                  <a:lnTo>
                    <a:pt x="73" y="463"/>
                  </a:lnTo>
                  <a:lnTo>
                    <a:pt x="122" y="341"/>
                  </a:lnTo>
                  <a:lnTo>
                    <a:pt x="220" y="220"/>
                  </a:lnTo>
                  <a:lnTo>
                    <a:pt x="341" y="147"/>
                  </a:lnTo>
                  <a:lnTo>
                    <a:pt x="463" y="73"/>
                  </a:lnTo>
                  <a:lnTo>
                    <a:pt x="609" y="25"/>
                  </a:lnTo>
                  <a:lnTo>
                    <a:pt x="755" y="0"/>
                  </a:lnTo>
                  <a:lnTo>
                    <a:pt x="755" y="0"/>
                  </a:lnTo>
                  <a:lnTo>
                    <a:pt x="902" y="25"/>
                  </a:lnTo>
                  <a:lnTo>
                    <a:pt x="1048" y="73"/>
                  </a:lnTo>
                  <a:lnTo>
                    <a:pt x="1169" y="147"/>
                  </a:lnTo>
                  <a:lnTo>
                    <a:pt x="1267" y="220"/>
                  </a:lnTo>
                  <a:lnTo>
                    <a:pt x="1364" y="341"/>
                  </a:lnTo>
                  <a:lnTo>
                    <a:pt x="1437" y="463"/>
                  </a:lnTo>
                  <a:lnTo>
                    <a:pt x="1486" y="609"/>
                  </a:lnTo>
                  <a:lnTo>
                    <a:pt x="1486" y="755"/>
                  </a:lnTo>
                  <a:lnTo>
                    <a:pt x="1486" y="755"/>
                  </a:lnTo>
                  <a:lnTo>
                    <a:pt x="1486" y="902"/>
                  </a:lnTo>
                  <a:lnTo>
                    <a:pt x="1437" y="1048"/>
                  </a:lnTo>
                  <a:lnTo>
                    <a:pt x="1364" y="1169"/>
                  </a:lnTo>
                  <a:lnTo>
                    <a:pt x="1267" y="1267"/>
                  </a:lnTo>
                  <a:lnTo>
                    <a:pt x="1169" y="1364"/>
                  </a:lnTo>
                  <a:lnTo>
                    <a:pt x="1048" y="1437"/>
                  </a:lnTo>
                  <a:lnTo>
                    <a:pt x="902" y="1486"/>
                  </a:lnTo>
                  <a:lnTo>
                    <a:pt x="755" y="1486"/>
                  </a:lnTo>
                  <a:lnTo>
                    <a:pt x="755" y="1486"/>
                  </a:lnTo>
                  <a:lnTo>
                    <a:pt x="609" y="1486"/>
                  </a:lnTo>
                  <a:lnTo>
                    <a:pt x="463" y="1437"/>
                  </a:lnTo>
                  <a:lnTo>
                    <a:pt x="341" y="1364"/>
                  </a:lnTo>
                  <a:lnTo>
                    <a:pt x="220" y="1267"/>
                  </a:lnTo>
                  <a:lnTo>
                    <a:pt x="122" y="1169"/>
                  </a:lnTo>
                  <a:lnTo>
                    <a:pt x="73" y="1048"/>
                  </a:lnTo>
                  <a:lnTo>
                    <a:pt x="25" y="902"/>
                  </a:lnTo>
                  <a:lnTo>
                    <a:pt x="0" y="755"/>
                  </a:lnTo>
                  <a:lnTo>
                    <a:pt x="0" y="755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2" name="Google Shape;1132;p49"/>
            <p:cNvSpPr/>
            <p:nvPr/>
          </p:nvSpPr>
          <p:spPr>
            <a:xfrm>
              <a:off x="614600" y="5244275"/>
              <a:ext cx="37175" cy="37175"/>
            </a:xfrm>
            <a:custGeom>
              <a:avLst/>
              <a:gdLst/>
              <a:ahLst/>
              <a:cxnLst/>
              <a:rect l="l" t="t" r="r" b="b"/>
              <a:pathLst>
                <a:path w="1487" h="1487" fill="none" extrusionOk="0">
                  <a:moveTo>
                    <a:pt x="1" y="755"/>
                  </a:moveTo>
                  <a:lnTo>
                    <a:pt x="1" y="755"/>
                  </a:lnTo>
                  <a:lnTo>
                    <a:pt x="1" y="609"/>
                  </a:lnTo>
                  <a:lnTo>
                    <a:pt x="50" y="463"/>
                  </a:lnTo>
                  <a:lnTo>
                    <a:pt x="123" y="341"/>
                  </a:lnTo>
                  <a:lnTo>
                    <a:pt x="220" y="220"/>
                  </a:lnTo>
                  <a:lnTo>
                    <a:pt x="317" y="147"/>
                  </a:lnTo>
                  <a:lnTo>
                    <a:pt x="439" y="73"/>
                  </a:lnTo>
                  <a:lnTo>
                    <a:pt x="585" y="25"/>
                  </a:lnTo>
                  <a:lnTo>
                    <a:pt x="731" y="0"/>
                  </a:lnTo>
                  <a:lnTo>
                    <a:pt x="731" y="0"/>
                  </a:lnTo>
                  <a:lnTo>
                    <a:pt x="878" y="25"/>
                  </a:lnTo>
                  <a:lnTo>
                    <a:pt x="1024" y="73"/>
                  </a:lnTo>
                  <a:lnTo>
                    <a:pt x="1146" y="147"/>
                  </a:lnTo>
                  <a:lnTo>
                    <a:pt x="1267" y="220"/>
                  </a:lnTo>
                  <a:lnTo>
                    <a:pt x="1340" y="341"/>
                  </a:lnTo>
                  <a:lnTo>
                    <a:pt x="1413" y="463"/>
                  </a:lnTo>
                  <a:lnTo>
                    <a:pt x="1462" y="609"/>
                  </a:lnTo>
                  <a:lnTo>
                    <a:pt x="1486" y="755"/>
                  </a:lnTo>
                  <a:lnTo>
                    <a:pt x="1486" y="755"/>
                  </a:lnTo>
                  <a:lnTo>
                    <a:pt x="1462" y="902"/>
                  </a:lnTo>
                  <a:lnTo>
                    <a:pt x="1413" y="1048"/>
                  </a:lnTo>
                  <a:lnTo>
                    <a:pt x="1340" y="1169"/>
                  </a:lnTo>
                  <a:lnTo>
                    <a:pt x="1267" y="1267"/>
                  </a:lnTo>
                  <a:lnTo>
                    <a:pt x="1146" y="1364"/>
                  </a:lnTo>
                  <a:lnTo>
                    <a:pt x="1024" y="1437"/>
                  </a:lnTo>
                  <a:lnTo>
                    <a:pt x="878" y="1486"/>
                  </a:lnTo>
                  <a:lnTo>
                    <a:pt x="731" y="1486"/>
                  </a:lnTo>
                  <a:lnTo>
                    <a:pt x="731" y="1486"/>
                  </a:lnTo>
                  <a:lnTo>
                    <a:pt x="585" y="1486"/>
                  </a:lnTo>
                  <a:lnTo>
                    <a:pt x="439" y="1437"/>
                  </a:lnTo>
                  <a:lnTo>
                    <a:pt x="317" y="1364"/>
                  </a:lnTo>
                  <a:lnTo>
                    <a:pt x="220" y="1267"/>
                  </a:lnTo>
                  <a:lnTo>
                    <a:pt x="123" y="1169"/>
                  </a:lnTo>
                  <a:lnTo>
                    <a:pt x="50" y="1048"/>
                  </a:lnTo>
                  <a:lnTo>
                    <a:pt x="1" y="902"/>
                  </a:lnTo>
                  <a:lnTo>
                    <a:pt x="1" y="755"/>
                  </a:lnTo>
                  <a:lnTo>
                    <a:pt x="1" y="755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33" name="Google Shape;1133;p49"/>
          <p:cNvGrpSpPr/>
          <p:nvPr/>
        </p:nvGrpSpPr>
        <p:grpSpPr>
          <a:xfrm>
            <a:off x="7243894" y="1803400"/>
            <a:ext cx="433992" cy="422729"/>
            <a:chOff x="5916675" y="927975"/>
            <a:chExt cx="516350" cy="502950"/>
          </a:xfrm>
        </p:grpSpPr>
        <p:sp>
          <p:nvSpPr>
            <p:cNvPr id="1134" name="Google Shape;1134;p49"/>
            <p:cNvSpPr/>
            <p:nvPr/>
          </p:nvSpPr>
          <p:spPr>
            <a:xfrm>
              <a:off x="5916675" y="927975"/>
              <a:ext cx="516350" cy="502950"/>
            </a:xfrm>
            <a:custGeom>
              <a:avLst/>
              <a:gdLst/>
              <a:ahLst/>
              <a:cxnLst/>
              <a:rect l="l" t="t" r="r" b="b"/>
              <a:pathLst>
                <a:path w="20654" h="20118" fill="none" extrusionOk="0">
                  <a:moveTo>
                    <a:pt x="20654" y="10059"/>
                  </a:moveTo>
                  <a:lnTo>
                    <a:pt x="18486" y="8183"/>
                  </a:lnTo>
                  <a:lnTo>
                    <a:pt x="19631" y="5577"/>
                  </a:lnTo>
                  <a:lnTo>
                    <a:pt x="16879" y="4847"/>
                  </a:lnTo>
                  <a:lnTo>
                    <a:pt x="16757" y="1997"/>
                  </a:lnTo>
                  <a:lnTo>
                    <a:pt x="13956" y="2509"/>
                  </a:lnTo>
                  <a:lnTo>
                    <a:pt x="12616" y="0"/>
                  </a:lnTo>
                  <a:lnTo>
                    <a:pt x="10327" y="1681"/>
                  </a:lnTo>
                  <a:lnTo>
                    <a:pt x="8038" y="0"/>
                  </a:lnTo>
                  <a:lnTo>
                    <a:pt x="6698" y="2509"/>
                  </a:lnTo>
                  <a:lnTo>
                    <a:pt x="3897" y="1997"/>
                  </a:lnTo>
                  <a:lnTo>
                    <a:pt x="3776" y="4847"/>
                  </a:lnTo>
                  <a:lnTo>
                    <a:pt x="1023" y="5577"/>
                  </a:lnTo>
                  <a:lnTo>
                    <a:pt x="2168" y="8183"/>
                  </a:lnTo>
                  <a:lnTo>
                    <a:pt x="1" y="10059"/>
                  </a:lnTo>
                  <a:lnTo>
                    <a:pt x="2168" y="11934"/>
                  </a:lnTo>
                  <a:lnTo>
                    <a:pt x="1023" y="14540"/>
                  </a:lnTo>
                  <a:lnTo>
                    <a:pt x="3776" y="15271"/>
                  </a:lnTo>
                  <a:lnTo>
                    <a:pt x="3897" y="18120"/>
                  </a:lnTo>
                  <a:lnTo>
                    <a:pt x="6698" y="17609"/>
                  </a:lnTo>
                  <a:lnTo>
                    <a:pt x="8038" y="20117"/>
                  </a:lnTo>
                  <a:lnTo>
                    <a:pt x="10327" y="18437"/>
                  </a:lnTo>
                  <a:lnTo>
                    <a:pt x="12616" y="20117"/>
                  </a:lnTo>
                  <a:lnTo>
                    <a:pt x="13956" y="17609"/>
                  </a:lnTo>
                  <a:lnTo>
                    <a:pt x="16757" y="18120"/>
                  </a:lnTo>
                  <a:lnTo>
                    <a:pt x="16879" y="15271"/>
                  </a:lnTo>
                  <a:lnTo>
                    <a:pt x="19631" y="14540"/>
                  </a:lnTo>
                  <a:lnTo>
                    <a:pt x="18486" y="11934"/>
                  </a:lnTo>
                  <a:lnTo>
                    <a:pt x="20654" y="10059"/>
                  </a:lnTo>
                  <a:close/>
                </a:path>
              </a:pathLst>
            </a:custGeom>
            <a:noFill/>
            <a:ln w="38100" cap="rnd" cmpd="sng">
              <a:solidFill>
                <a:srgbClr val="FF99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5" name="Google Shape;1135;p49"/>
            <p:cNvSpPr/>
            <p:nvPr/>
          </p:nvSpPr>
          <p:spPr>
            <a:xfrm>
              <a:off x="6006800" y="1011375"/>
              <a:ext cx="336125" cy="336125"/>
            </a:xfrm>
            <a:custGeom>
              <a:avLst/>
              <a:gdLst/>
              <a:ahLst/>
              <a:cxnLst/>
              <a:rect l="l" t="t" r="r" b="b"/>
              <a:pathLst>
                <a:path w="13445" h="13445" fill="none" extrusionOk="0">
                  <a:moveTo>
                    <a:pt x="6722" y="13445"/>
                  </a:moveTo>
                  <a:lnTo>
                    <a:pt x="6722" y="13445"/>
                  </a:lnTo>
                  <a:lnTo>
                    <a:pt x="6381" y="13420"/>
                  </a:lnTo>
                  <a:lnTo>
                    <a:pt x="6040" y="13396"/>
                  </a:lnTo>
                  <a:lnTo>
                    <a:pt x="5699" y="13347"/>
                  </a:lnTo>
                  <a:lnTo>
                    <a:pt x="5383" y="13299"/>
                  </a:lnTo>
                  <a:lnTo>
                    <a:pt x="5042" y="13226"/>
                  </a:lnTo>
                  <a:lnTo>
                    <a:pt x="4725" y="13128"/>
                  </a:lnTo>
                  <a:lnTo>
                    <a:pt x="4408" y="13031"/>
                  </a:lnTo>
                  <a:lnTo>
                    <a:pt x="4116" y="12909"/>
                  </a:lnTo>
                  <a:lnTo>
                    <a:pt x="3824" y="12763"/>
                  </a:lnTo>
                  <a:lnTo>
                    <a:pt x="3532" y="12617"/>
                  </a:lnTo>
                  <a:lnTo>
                    <a:pt x="3239" y="12471"/>
                  </a:lnTo>
                  <a:lnTo>
                    <a:pt x="2971" y="12276"/>
                  </a:lnTo>
                  <a:lnTo>
                    <a:pt x="2703" y="12105"/>
                  </a:lnTo>
                  <a:lnTo>
                    <a:pt x="2460" y="11910"/>
                  </a:lnTo>
                  <a:lnTo>
                    <a:pt x="2216" y="11691"/>
                  </a:lnTo>
                  <a:lnTo>
                    <a:pt x="1973" y="11472"/>
                  </a:lnTo>
                  <a:lnTo>
                    <a:pt x="1754" y="11228"/>
                  </a:lnTo>
                  <a:lnTo>
                    <a:pt x="1534" y="10985"/>
                  </a:lnTo>
                  <a:lnTo>
                    <a:pt x="1340" y="10741"/>
                  </a:lnTo>
                  <a:lnTo>
                    <a:pt x="1169" y="10473"/>
                  </a:lnTo>
                  <a:lnTo>
                    <a:pt x="974" y="10206"/>
                  </a:lnTo>
                  <a:lnTo>
                    <a:pt x="828" y="9913"/>
                  </a:lnTo>
                  <a:lnTo>
                    <a:pt x="682" y="9621"/>
                  </a:lnTo>
                  <a:lnTo>
                    <a:pt x="536" y="9329"/>
                  </a:lnTo>
                  <a:lnTo>
                    <a:pt x="414" y="9036"/>
                  </a:lnTo>
                  <a:lnTo>
                    <a:pt x="317" y="8720"/>
                  </a:lnTo>
                  <a:lnTo>
                    <a:pt x="219" y="8403"/>
                  </a:lnTo>
                  <a:lnTo>
                    <a:pt x="146" y="8062"/>
                  </a:lnTo>
                  <a:lnTo>
                    <a:pt x="98" y="7746"/>
                  </a:lnTo>
                  <a:lnTo>
                    <a:pt x="49" y="7405"/>
                  </a:lnTo>
                  <a:lnTo>
                    <a:pt x="24" y="7064"/>
                  </a:lnTo>
                  <a:lnTo>
                    <a:pt x="0" y="6723"/>
                  </a:lnTo>
                  <a:lnTo>
                    <a:pt x="0" y="6723"/>
                  </a:lnTo>
                  <a:lnTo>
                    <a:pt x="24" y="6382"/>
                  </a:lnTo>
                  <a:lnTo>
                    <a:pt x="49" y="6041"/>
                  </a:lnTo>
                  <a:lnTo>
                    <a:pt x="98" y="5700"/>
                  </a:lnTo>
                  <a:lnTo>
                    <a:pt x="146" y="5383"/>
                  </a:lnTo>
                  <a:lnTo>
                    <a:pt x="219" y="5042"/>
                  </a:lnTo>
                  <a:lnTo>
                    <a:pt x="317" y="4726"/>
                  </a:lnTo>
                  <a:lnTo>
                    <a:pt x="414" y="4409"/>
                  </a:lnTo>
                  <a:lnTo>
                    <a:pt x="536" y="4117"/>
                  </a:lnTo>
                  <a:lnTo>
                    <a:pt x="682" y="3825"/>
                  </a:lnTo>
                  <a:lnTo>
                    <a:pt x="828" y="3532"/>
                  </a:lnTo>
                  <a:lnTo>
                    <a:pt x="974" y="3240"/>
                  </a:lnTo>
                  <a:lnTo>
                    <a:pt x="1169" y="2972"/>
                  </a:lnTo>
                  <a:lnTo>
                    <a:pt x="1340" y="2704"/>
                  </a:lnTo>
                  <a:lnTo>
                    <a:pt x="1534" y="2461"/>
                  </a:lnTo>
                  <a:lnTo>
                    <a:pt x="1754" y="2217"/>
                  </a:lnTo>
                  <a:lnTo>
                    <a:pt x="1973" y="1974"/>
                  </a:lnTo>
                  <a:lnTo>
                    <a:pt x="2216" y="1754"/>
                  </a:lnTo>
                  <a:lnTo>
                    <a:pt x="2460" y="1535"/>
                  </a:lnTo>
                  <a:lnTo>
                    <a:pt x="2703" y="1340"/>
                  </a:lnTo>
                  <a:lnTo>
                    <a:pt x="2971" y="1170"/>
                  </a:lnTo>
                  <a:lnTo>
                    <a:pt x="3239" y="975"/>
                  </a:lnTo>
                  <a:lnTo>
                    <a:pt x="3532" y="829"/>
                  </a:lnTo>
                  <a:lnTo>
                    <a:pt x="3824" y="683"/>
                  </a:lnTo>
                  <a:lnTo>
                    <a:pt x="4116" y="537"/>
                  </a:lnTo>
                  <a:lnTo>
                    <a:pt x="4408" y="415"/>
                  </a:lnTo>
                  <a:lnTo>
                    <a:pt x="4725" y="317"/>
                  </a:lnTo>
                  <a:lnTo>
                    <a:pt x="5042" y="220"/>
                  </a:lnTo>
                  <a:lnTo>
                    <a:pt x="5383" y="147"/>
                  </a:lnTo>
                  <a:lnTo>
                    <a:pt x="5699" y="98"/>
                  </a:lnTo>
                  <a:lnTo>
                    <a:pt x="6040" y="49"/>
                  </a:lnTo>
                  <a:lnTo>
                    <a:pt x="6381" y="25"/>
                  </a:lnTo>
                  <a:lnTo>
                    <a:pt x="6722" y="1"/>
                  </a:lnTo>
                  <a:lnTo>
                    <a:pt x="6722" y="1"/>
                  </a:lnTo>
                  <a:lnTo>
                    <a:pt x="7063" y="25"/>
                  </a:lnTo>
                  <a:lnTo>
                    <a:pt x="7404" y="49"/>
                  </a:lnTo>
                  <a:lnTo>
                    <a:pt x="7745" y="98"/>
                  </a:lnTo>
                  <a:lnTo>
                    <a:pt x="8062" y="147"/>
                  </a:lnTo>
                  <a:lnTo>
                    <a:pt x="8403" y="220"/>
                  </a:lnTo>
                  <a:lnTo>
                    <a:pt x="8719" y="317"/>
                  </a:lnTo>
                  <a:lnTo>
                    <a:pt x="9036" y="415"/>
                  </a:lnTo>
                  <a:lnTo>
                    <a:pt x="9328" y="537"/>
                  </a:lnTo>
                  <a:lnTo>
                    <a:pt x="9620" y="683"/>
                  </a:lnTo>
                  <a:lnTo>
                    <a:pt x="9913" y="829"/>
                  </a:lnTo>
                  <a:lnTo>
                    <a:pt x="10205" y="975"/>
                  </a:lnTo>
                  <a:lnTo>
                    <a:pt x="10473" y="1170"/>
                  </a:lnTo>
                  <a:lnTo>
                    <a:pt x="10741" y="1340"/>
                  </a:lnTo>
                  <a:lnTo>
                    <a:pt x="10984" y="1535"/>
                  </a:lnTo>
                  <a:lnTo>
                    <a:pt x="11228" y="1754"/>
                  </a:lnTo>
                  <a:lnTo>
                    <a:pt x="11471" y="1974"/>
                  </a:lnTo>
                  <a:lnTo>
                    <a:pt x="11690" y="2217"/>
                  </a:lnTo>
                  <a:lnTo>
                    <a:pt x="11910" y="2461"/>
                  </a:lnTo>
                  <a:lnTo>
                    <a:pt x="12105" y="2704"/>
                  </a:lnTo>
                  <a:lnTo>
                    <a:pt x="12275" y="2972"/>
                  </a:lnTo>
                  <a:lnTo>
                    <a:pt x="12470" y="3240"/>
                  </a:lnTo>
                  <a:lnTo>
                    <a:pt x="12616" y="3532"/>
                  </a:lnTo>
                  <a:lnTo>
                    <a:pt x="12762" y="3825"/>
                  </a:lnTo>
                  <a:lnTo>
                    <a:pt x="12908" y="4117"/>
                  </a:lnTo>
                  <a:lnTo>
                    <a:pt x="13030" y="4409"/>
                  </a:lnTo>
                  <a:lnTo>
                    <a:pt x="13127" y="4726"/>
                  </a:lnTo>
                  <a:lnTo>
                    <a:pt x="13225" y="5042"/>
                  </a:lnTo>
                  <a:lnTo>
                    <a:pt x="13298" y="5383"/>
                  </a:lnTo>
                  <a:lnTo>
                    <a:pt x="13347" y="5700"/>
                  </a:lnTo>
                  <a:lnTo>
                    <a:pt x="13395" y="6041"/>
                  </a:lnTo>
                  <a:lnTo>
                    <a:pt x="13420" y="6382"/>
                  </a:lnTo>
                  <a:lnTo>
                    <a:pt x="13444" y="6723"/>
                  </a:lnTo>
                  <a:lnTo>
                    <a:pt x="13444" y="6723"/>
                  </a:lnTo>
                  <a:lnTo>
                    <a:pt x="13420" y="7064"/>
                  </a:lnTo>
                  <a:lnTo>
                    <a:pt x="13395" y="7405"/>
                  </a:lnTo>
                  <a:lnTo>
                    <a:pt x="13347" y="7746"/>
                  </a:lnTo>
                  <a:lnTo>
                    <a:pt x="13298" y="8062"/>
                  </a:lnTo>
                  <a:lnTo>
                    <a:pt x="13225" y="8403"/>
                  </a:lnTo>
                  <a:lnTo>
                    <a:pt x="13127" y="8720"/>
                  </a:lnTo>
                  <a:lnTo>
                    <a:pt x="13030" y="9036"/>
                  </a:lnTo>
                  <a:lnTo>
                    <a:pt x="12908" y="9329"/>
                  </a:lnTo>
                  <a:lnTo>
                    <a:pt x="12762" y="9621"/>
                  </a:lnTo>
                  <a:lnTo>
                    <a:pt x="12616" y="9913"/>
                  </a:lnTo>
                  <a:lnTo>
                    <a:pt x="12470" y="10206"/>
                  </a:lnTo>
                  <a:lnTo>
                    <a:pt x="12275" y="10473"/>
                  </a:lnTo>
                  <a:lnTo>
                    <a:pt x="12105" y="10741"/>
                  </a:lnTo>
                  <a:lnTo>
                    <a:pt x="11910" y="10985"/>
                  </a:lnTo>
                  <a:lnTo>
                    <a:pt x="11690" y="11228"/>
                  </a:lnTo>
                  <a:lnTo>
                    <a:pt x="11471" y="11472"/>
                  </a:lnTo>
                  <a:lnTo>
                    <a:pt x="11228" y="11691"/>
                  </a:lnTo>
                  <a:lnTo>
                    <a:pt x="10984" y="11910"/>
                  </a:lnTo>
                  <a:lnTo>
                    <a:pt x="10741" y="12105"/>
                  </a:lnTo>
                  <a:lnTo>
                    <a:pt x="10473" y="12276"/>
                  </a:lnTo>
                  <a:lnTo>
                    <a:pt x="10205" y="12471"/>
                  </a:lnTo>
                  <a:lnTo>
                    <a:pt x="9913" y="12617"/>
                  </a:lnTo>
                  <a:lnTo>
                    <a:pt x="9620" y="12763"/>
                  </a:lnTo>
                  <a:lnTo>
                    <a:pt x="9328" y="12909"/>
                  </a:lnTo>
                  <a:lnTo>
                    <a:pt x="9036" y="13031"/>
                  </a:lnTo>
                  <a:lnTo>
                    <a:pt x="8719" y="13128"/>
                  </a:lnTo>
                  <a:lnTo>
                    <a:pt x="8403" y="13226"/>
                  </a:lnTo>
                  <a:lnTo>
                    <a:pt x="8062" y="13299"/>
                  </a:lnTo>
                  <a:lnTo>
                    <a:pt x="7745" y="13347"/>
                  </a:lnTo>
                  <a:lnTo>
                    <a:pt x="7404" y="13396"/>
                  </a:lnTo>
                  <a:lnTo>
                    <a:pt x="7063" y="13420"/>
                  </a:lnTo>
                  <a:lnTo>
                    <a:pt x="6722" y="13445"/>
                  </a:lnTo>
                  <a:lnTo>
                    <a:pt x="6722" y="13445"/>
                  </a:lnTo>
                  <a:close/>
                </a:path>
              </a:pathLst>
            </a:custGeom>
            <a:noFill/>
            <a:ln w="38100" cap="rnd" cmpd="sng">
              <a:solidFill>
                <a:srgbClr val="FF99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36" name="Google Shape;1136;p49"/>
          <p:cNvGrpSpPr/>
          <p:nvPr/>
        </p:nvGrpSpPr>
        <p:grpSpPr>
          <a:xfrm>
            <a:off x="6359914" y="2509302"/>
            <a:ext cx="1079481" cy="1051467"/>
            <a:chOff x="5916675" y="927975"/>
            <a:chExt cx="516350" cy="502950"/>
          </a:xfrm>
        </p:grpSpPr>
        <p:sp>
          <p:nvSpPr>
            <p:cNvPr id="1137" name="Google Shape;1137;p49"/>
            <p:cNvSpPr/>
            <p:nvPr/>
          </p:nvSpPr>
          <p:spPr>
            <a:xfrm>
              <a:off x="5916675" y="927975"/>
              <a:ext cx="516350" cy="502950"/>
            </a:xfrm>
            <a:custGeom>
              <a:avLst/>
              <a:gdLst/>
              <a:ahLst/>
              <a:cxnLst/>
              <a:rect l="l" t="t" r="r" b="b"/>
              <a:pathLst>
                <a:path w="20654" h="20118" fill="none" extrusionOk="0">
                  <a:moveTo>
                    <a:pt x="20654" y="10059"/>
                  </a:moveTo>
                  <a:lnTo>
                    <a:pt x="18486" y="8183"/>
                  </a:lnTo>
                  <a:lnTo>
                    <a:pt x="19631" y="5577"/>
                  </a:lnTo>
                  <a:lnTo>
                    <a:pt x="16879" y="4847"/>
                  </a:lnTo>
                  <a:lnTo>
                    <a:pt x="16757" y="1997"/>
                  </a:lnTo>
                  <a:lnTo>
                    <a:pt x="13956" y="2509"/>
                  </a:lnTo>
                  <a:lnTo>
                    <a:pt x="12616" y="0"/>
                  </a:lnTo>
                  <a:lnTo>
                    <a:pt x="10327" y="1681"/>
                  </a:lnTo>
                  <a:lnTo>
                    <a:pt x="8038" y="0"/>
                  </a:lnTo>
                  <a:lnTo>
                    <a:pt x="6698" y="2509"/>
                  </a:lnTo>
                  <a:lnTo>
                    <a:pt x="3897" y="1997"/>
                  </a:lnTo>
                  <a:lnTo>
                    <a:pt x="3776" y="4847"/>
                  </a:lnTo>
                  <a:lnTo>
                    <a:pt x="1023" y="5577"/>
                  </a:lnTo>
                  <a:lnTo>
                    <a:pt x="2168" y="8183"/>
                  </a:lnTo>
                  <a:lnTo>
                    <a:pt x="1" y="10059"/>
                  </a:lnTo>
                  <a:lnTo>
                    <a:pt x="2168" y="11934"/>
                  </a:lnTo>
                  <a:lnTo>
                    <a:pt x="1023" y="14540"/>
                  </a:lnTo>
                  <a:lnTo>
                    <a:pt x="3776" y="15271"/>
                  </a:lnTo>
                  <a:lnTo>
                    <a:pt x="3897" y="18120"/>
                  </a:lnTo>
                  <a:lnTo>
                    <a:pt x="6698" y="17609"/>
                  </a:lnTo>
                  <a:lnTo>
                    <a:pt x="8038" y="20117"/>
                  </a:lnTo>
                  <a:lnTo>
                    <a:pt x="10327" y="18437"/>
                  </a:lnTo>
                  <a:lnTo>
                    <a:pt x="12616" y="20117"/>
                  </a:lnTo>
                  <a:lnTo>
                    <a:pt x="13956" y="17609"/>
                  </a:lnTo>
                  <a:lnTo>
                    <a:pt x="16757" y="18120"/>
                  </a:lnTo>
                  <a:lnTo>
                    <a:pt x="16879" y="15271"/>
                  </a:lnTo>
                  <a:lnTo>
                    <a:pt x="19631" y="14540"/>
                  </a:lnTo>
                  <a:lnTo>
                    <a:pt x="18486" y="11934"/>
                  </a:lnTo>
                  <a:lnTo>
                    <a:pt x="20654" y="10059"/>
                  </a:lnTo>
                  <a:close/>
                </a:path>
              </a:pathLst>
            </a:custGeom>
            <a:solidFill>
              <a:srgbClr val="FF0000"/>
            </a:solidFill>
            <a:ln w="9525" cap="rnd" cmpd="sng">
              <a:solidFill>
                <a:srgbClr val="FF9900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8" name="Google Shape;1138;p49"/>
            <p:cNvSpPr/>
            <p:nvPr/>
          </p:nvSpPr>
          <p:spPr>
            <a:xfrm>
              <a:off x="6006800" y="1011375"/>
              <a:ext cx="336125" cy="336125"/>
            </a:xfrm>
            <a:custGeom>
              <a:avLst/>
              <a:gdLst/>
              <a:ahLst/>
              <a:cxnLst/>
              <a:rect l="l" t="t" r="r" b="b"/>
              <a:pathLst>
                <a:path w="13445" h="13445" fill="none" extrusionOk="0">
                  <a:moveTo>
                    <a:pt x="6722" y="13445"/>
                  </a:moveTo>
                  <a:lnTo>
                    <a:pt x="6722" y="13445"/>
                  </a:lnTo>
                  <a:lnTo>
                    <a:pt x="6381" y="13420"/>
                  </a:lnTo>
                  <a:lnTo>
                    <a:pt x="6040" y="13396"/>
                  </a:lnTo>
                  <a:lnTo>
                    <a:pt x="5699" y="13347"/>
                  </a:lnTo>
                  <a:lnTo>
                    <a:pt x="5383" y="13299"/>
                  </a:lnTo>
                  <a:lnTo>
                    <a:pt x="5042" y="13226"/>
                  </a:lnTo>
                  <a:lnTo>
                    <a:pt x="4725" y="13128"/>
                  </a:lnTo>
                  <a:lnTo>
                    <a:pt x="4408" y="13031"/>
                  </a:lnTo>
                  <a:lnTo>
                    <a:pt x="4116" y="12909"/>
                  </a:lnTo>
                  <a:lnTo>
                    <a:pt x="3824" y="12763"/>
                  </a:lnTo>
                  <a:lnTo>
                    <a:pt x="3532" y="12617"/>
                  </a:lnTo>
                  <a:lnTo>
                    <a:pt x="3239" y="12471"/>
                  </a:lnTo>
                  <a:lnTo>
                    <a:pt x="2971" y="12276"/>
                  </a:lnTo>
                  <a:lnTo>
                    <a:pt x="2703" y="12105"/>
                  </a:lnTo>
                  <a:lnTo>
                    <a:pt x="2460" y="11910"/>
                  </a:lnTo>
                  <a:lnTo>
                    <a:pt x="2216" y="11691"/>
                  </a:lnTo>
                  <a:lnTo>
                    <a:pt x="1973" y="11472"/>
                  </a:lnTo>
                  <a:lnTo>
                    <a:pt x="1754" y="11228"/>
                  </a:lnTo>
                  <a:lnTo>
                    <a:pt x="1534" y="10985"/>
                  </a:lnTo>
                  <a:lnTo>
                    <a:pt x="1340" y="10741"/>
                  </a:lnTo>
                  <a:lnTo>
                    <a:pt x="1169" y="10473"/>
                  </a:lnTo>
                  <a:lnTo>
                    <a:pt x="974" y="10206"/>
                  </a:lnTo>
                  <a:lnTo>
                    <a:pt x="828" y="9913"/>
                  </a:lnTo>
                  <a:lnTo>
                    <a:pt x="682" y="9621"/>
                  </a:lnTo>
                  <a:lnTo>
                    <a:pt x="536" y="9329"/>
                  </a:lnTo>
                  <a:lnTo>
                    <a:pt x="414" y="9036"/>
                  </a:lnTo>
                  <a:lnTo>
                    <a:pt x="317" y="8720"/>
                  </a:lnTo>
                  <a:lnTo>
                    <a:pt x="219" y="8403"/>
                  </a:lnTo>
                  <a:lnTo>
                    <a:pt x="146" y="8062"/>
                  </a:lnTo>
                  <a:lnTo>
                    <a:pt x="98" y="7746"/>
                  </a:lnTo>
                  <a:lnTo>
                    <a:pt x="49" y="7405"/>
                  </a:lnTo>
                  <a:lnTo>
                    <a:pt x="24" y="7064"/>
                  </a:lnTo>
                  <a:lnTo>
                    <a:pt x="0" y="6723"/>
                  </a:lnTo>
                  <a:lnTo>
                    <a:pt x="0" y="6723"/>
                  </a:lnTo>
                  <a:lnTo>
                    <a:pt x="24" y="6382"/>
                  </a:lnTo>
                  <a:lnTo>
                    <a:pt x="49" y="6041"/>
                  </a:lnTo>
                  <a:lnTo>
                    <a:pt x="98" y="5700"/>
                  </a:lnTo>
                  <a:lnTo>
                    <a:pt x="146" y="5383"/>
                  </a:lnTo>
                  <a:lnTo>
                    <a:pt x="219" y="5042"/>
                  </a:lnTo>
                  <a:lnTo>
                    <a:pt x="317" y="4726"/>
                  </a:lnTo>
                  <a:lnTo>
                    <a:pt x="414" y="4409"/>
                  </a:lnTo>
                  <a:lnTo>
                    <a:pt x="536" y="4117"/>
                  </a:lnTo>
                  <a:lnTo>
                    <a:pt x="682" y="3825"/>
                  </a:lnTo>
                  <a:lnTo>
                    <a:pt x="828" y="3532"/>
                  </a:lnTo>
                  <a:lnTo>
                    <a:pt x="974" y="3240"/>
                  </a:lnTo>
                  <a:lnTo>
                    <a:pt x="1169" y="2972"/>
                  </a:lnTo>
                  <a:lnTo>
                    <a:pt x="1340" y="2704"/>
                  </a:lnTo>
                  <a:lnTo>
                    <a:pt x="1534" y="2461"/>
                  </a:lnTo>
                  <a:lnTo>
                    <a:pt x="1754" y="2217"/>
                  </a:lnTo>
                  <a:lnTo>
                    <a:pt x="1973" y="1974"/>
                  </a:lnTo>
                  <a:lnTo>
                    <a:pt x="2216" y="1754"/>
                  </a:lnTo>
                  <a:lnTo>
                    <a:pt x="2460" y="1535"/>
                  </a:lnTo>
                  <a:lnTo>
                    <a:pt x="2703" y="1340"/>
                  </a:lnTo>
                  <a:lnTo>
                    <a:pt x="2971" y="1170"/>
                  </a:lnTo>
                  <a:lnTo>
                    <a:pt x="3239" y="975"/>
                  </a:lnTo>
                  <a:lnTo>
                    <a:pt x="3532" y="829"/>
                  </a:lnTo>
                  <a:lnTo>
                    <a:pt x="3824" y="683"/>
                  </a:lnTo>
                  <a:lnTo>
                    <a:pt x="4116" y="537"/>
                  </a:lnTo>
                  <a:lnTo>
                    <a:pt x="4408" y="415"/>
                  </a:lnTo>
                  <a:lnTo>
                    <a:pt x="4725" y="317"/>
                  </a:lnTo>
                  <a:lnTo>
                    <a:pt x="5042" y="220"/>
                  </a:lnTo>
                  <a:lnTo>
                    <a:pt x="5383" y="147"/>
                  </a:lnTo>
                  <a:lnTo>
                    <a:pt x="5699" y="98"/>
                  </a:lnTo>
                  <a:lnTo>
                    <a:pt x="6040" y="49"/>
                  </a:lnTo>
                  <a:lnTo>
                    <a:pt x="6381" y="25"/>
                  </a:lnTo>
                  <a:lnTo>
                    <a:pt x="6722" y="1"/>
                  </a:lnTo>
                  <a:lnTo>
                    <a:pt x="6722" y="1"/>
                  </a:lnTo>
                  <a:lnTo>
                    <a:pt x="7063" y="25"/>
                  </a:lnTo>
                  <a:lnTo>
                    <a:pt x="7404" y="49"/>
                  </a:lnTo>
                  <a:lnTo>
                    <a:pt x="7745" y="98"/>
                  </a:lnTo>
                  <a:lnTo>
                    <a:pt x="8062" y="147"/>
                  </a:lnTo>
                  <a:lnTo>
                    <a:pt x="8403" y="220"/>
                  </a:lnTo>
                  <a:lnTo>
                    <a:pt x="8719" y="317"/>
                  </a:lnTo>
                  <a:lnTo>
                    <a:pt x="9036" y="415"/>
                  </a:lnTo>
                  <a:lnTo>
                    <a:pt x="9328" y="537"/>
                  </a:lnTo>
                  <a:lnTo>
                    <a:pt x="9620" y="683"/>
                  </a:lnTo>
                  <a:lnTo>
                    <a:pt x="9913" y="829"/>
                  </a:lnTo>
                  <a:lnTo>
                    <a:pt x="10205" y="975"/>
                  </a:lnTo>
                  <a:lnTo>
                    <a:pt x="10473" y="1170"/>
                  </a:lnTo>
                  <a:lnTo>
                    <a:pt x="10741" y="1340"/>
                  </a:lnTo>
                  <a:lnTo>
                    <a:pt x="10984" y="1535"/>
                  </a:lnTo>
                  <a:lnTo>
                    <a:pt x="11228" y="1754"/>
                  </a:lnTo>
                  <a:lnTo>
                    <a:pt x="11471" y="1974"/>
                  </a:lnTo>
                  <a:lnTo>
                    <a:pt x="11690" y="2217"/>
                  </a:lnTo>
                  <a:lnTo>
                    <a:pt x="11910" y="2461"/>
                  </a:lnTo>
                  <a:lnTo>
                    <a:pt x="12105" y="2704"/>
                  </a:lnTo>
                  <a:lnTo>
                    <a:pt x="12275" y="2972"/>
                  </a:lnTo>
                  <a:lnTo>
                    <a:pt x="12470" y="3240"/>
                  </a:lnTo>
                  <a:lnTo>
                    <a:pt x="12616" y="3532"/>
                  </a:lnTo>
                  <a:lnTo>
                    <a:pt x="12762" y="3825"/>
                  </a:lnTo>
                  <a:lnTo>
                    <a:pt x="12908" y="4117"/>
                  </a:lnTo>
                  <a:lnTo>
                    <a:pt x="13030" y="4409"/>
                  </a:lnTo>
                  <a:lnTo>
                    <a:pt x="13127" y="4726"/>
                  </a:lnTo>
                  <a:lnTo>
                    <a:pt x="13225" y="5042"/>
                  </a:lnTo>
                  <a:lnTo>
                    <a:pt x="13298" y="5383"/>
                  </a:lnTo>
                  <a:lnTo>
                    <a:pt x="13347" y="5700"/>
                  </a:lnTo>
                  <a:lnTo>
                    <a:pt x="13395" y="6041"/>
                  </a:lnTo>
                  <a:lnTo>
                    <a:pt x="13420" y="6382"/>
                  </a:lnTo>
                  <a:lnTo>
                    <a:pt x="13444" y="6723"/>
                  </a:lnTo>
                  <a:lnTo>
                    <a:pt x="13444" y="6723"/>
                  </a:lnTo>
                  <a:lnTo>
                    <a:pt x="13420" y="7064"/>
                  </a:lnTo>
                  <a:lnTo>
                    <a:pt x="13395" y="7405"/>
                  </a:lnTo>
                  <a:lnTo>
                    <a:pt x="13347" y="7746"/>
                  </a:lnTo>
                  <a:lnTo>
                    <a:pt x="13298" y="8062"/>
                  </a:lnTo>
                  <a:lnTo>
                    <a:pt x="13225" y="8403"/>
                  </a:lnTo>
                  <a:lnTo>
                    <a:pt x="13127" y="8720"/>
                  </a:lnTo>
                  <a:lnTo>
                    <a:pt x="13030" y="9036"/>
                  </a:lnTo>
                  <a:lnTo>
                    <a:pt x="12908" y="9329"/>
                  </a:lnTo>
                  <a:lnTo>
                    <a:pt x="12762" y="9621"/>
                  </a:lnTo>
                  <a:lnTo>
                    <a:pt x="12616" y="9913"/>
                  </a:lnTo>
                  <a:lnTo>
                    <a:pt x="12470" y="10206"/>
                  </a:lnTo>
                  <a:lnTo>
                    <a:pt x="12275" y="10473"/>
                  </a:lnTo>
                  <a:lnTo>
                    <a:pt x="12105" y="10741"/>
                  </a:lnTo>
                  <a:lnTo>
                    <a:pt x="11910" y="10985"/>
                  </a:lnTo>
                  <a:lnTo>
                    <a:pt x="11690" y="11228"/>
                  </a:lnTo>
                  <a:lnTo>
                    <a:pt x="11471" y="11472"/>
                  </a:lnTo>
                  <a:lnTo>
                    <a:pt x="11228" y="11691"/>
                  </a:lnTo>
                  <a:lnTo>
                    <a:pt x="10984" y="11910"/>
                  </a:lnTo>
                  <a:lnTo>
                    <a:pt x="10741" y="12105"/>
                  </a:lnTo>
                  <a:lnTo>
                    <a:pt x="10473" y="12276"/>
                  </a:lnTo>
                  <a:lnTo>
                    <a:pt x="10205" y="12471"/>
                  </a:lnTo>
                  <a:lnTo>
                    <a:pt x="9913" y="12617"/>
                  </a:lnTo>
                  <a:lnTo>
                    <a:pt x="9620" y="12763"/>
                  </a:lnTo>
                  <a:lnTo>
                    <a:pt x="9328" y="12909"/>
                  </a:lnTo>
                  <a:lnTo>
                    <a:pt x="9036" y="13031"/>
                  </a:lnTo>
                  <a:lnTo>
                    <a:pt x="8719" y="13128"/>
                  </a:lnTo>
                  <a:lnTo>
                    <a:pt x="8403" y="13226"/>
                  </a:lnTo>
                  <a:lnTo>
                    <a:pt x="8062" y="13299"/>
                  </a:lnTo>
                  <a:lnTo>
                    <a:pt x="7745" y="13347"/>
                  </a:lnTo>
                  <a:lnTo>
                    <a:pt x="7404" y="13396"/>
                  </a:lnTo>
                  <a:lnTo>
                    <a:pt x="7063" y="13420"/>
                  </a:lnTo>
                  <a:lnTo>
                    <a:pt x="6722" y="13445"/>
                  </a:lnTo>
                  <a:lnTo>
                    <a:pt x="6722" y="13445"/>
                  </a:lnTo>
                  <a:close/>
                </a:path>
              </a:pathLst>
            </a:custGeom>
            <a:solidFill>
              <a:srgbClr val="FF0000"/>
            </a:solidFill>
            <a:ln w="9525" cap="rnd" cmpd="sng">
              <a:solidFill>
                <a:srgbClr val="FF9900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39" name="Google Shape;1139;p49"/>
          <p:cNvGrpSpPr/>
          <p:nvPr/>
        </p:nvGrpSpPr>
        <p:grpSpPr>
          <a:xfrm>
            <a:off x="6360057" y="1803400"/>
            <a:ext cx="433992" cy="422729"/>
            <a:chOff x="5916675" y="927975"/>
            <a:chExt cx="516350" cy="502950"/>
          </a:xfrm>
        </p:grpSpPr>
        <p:sp>
          <p:nvSpPr>
            <p:cNvPr id="1140" name="Google Shape;1140;p49"/>
            <p:cNvSpPr/>
            <p:nvPr/>
          </p:nvSpPr>
          <p:spPr>
            <a:xfrm>
              <a:off x="5916675" y="927975"/>
              <a:ext cx="516350" cy="502950"/>
            </a:xfrm>
            <a:custGeom>
              <a:avLst/>
              <a:gdLst/>
              <a:ahLst/>
              <a:cxnLst/>
              <a:rect l="l" t="t" r="r" b="b"/>
              <a:pathLst>
                <a:path w="20654" h="20118" fill="none" extrusionOk="0">
                  <a:moveTo>
                    <a:pt x="20654" y="10059"/>
                  </a:moveTo>
                  <a:lnTo>
                    <a:pt x="18486" y="8183"/>
                  </a:lnTo>
                  <a:lnTo>
                    <a:pt x="19631" y="5577"/>
                  </a:lnTo>
                  <a:lnTo>
                    <a:pt x="16879" y="4847"/>
                  </a:lnTo>
                  <a:lnTo>
                    <a:pt x="16757" y="1997"/>
                  </a:lnTo>
                  <a:lnTo>
                    <a:pt x="13956" y="2509"/>
                  </a:lnTo>
                  <a:lnTo>
                    <a:pt x="12616" y="0"/>
                  </a:lnTo>
                  <a:lnTo>
                    <a:pt x="10327" y="1681"/>
                  </a:lnTo>
                  <a:lnTo>
                    <a:pt x="8038" y="0"/>
                  </a:lnTo>
                  <a:lnTo>
                    <a:pt x="6698" y="2509"/>
                  </a:lnTo>
                  <a:lnTo>
                    <a:pt x="3897" y="1997"/>
                  </a:lnTo>
                  <a:lnTo>
                    <a:pt x="3776" y="4847"/>
                  </a:lnTo>
                  <a:lnTo>
                    <a:pt x="1023" y="5577"/>
                  </a:lnTo>
                  <a:lnTo>
                    <a:pt x="2168" y="8183"/>
                  </a:lnTo>
                  <a:lnTo>
                    <a:pt x="1" y="10059"/>
                  </a:lnTo>
                  <a:lnTo>
                    <a:pt x="2168" y="11934"/>
                  </a:lnTo>
                  <a:lnTo>
                    <a:pt x="1023" y="14540"/>
                  </a:lnTo>
                  <a:lnTo>
                    <a:pt x="3776" y="15271"/>
                  </a:lnTo>
                  <a:lnTo>
                    <a:pt x="3897" y="18120"/>
                  </a:lnTo>
                  <a:lnTo>
                    <a:pt x="6698" y="17609"/>
                  </a:lnTo>
                  <a:lnTo>
                    <a:pt x="8038" y="20117"/>
                  </a:lnTo>
                  <a:lnTo>
                    <a:pt x="10327" y="18437"/>
                  </a:lnTo>
                  <a:lnTo>
                    <a:pt x="12616" y="20117"/>
                  </a:lnTo>
                  <a:lnTo>
                    <a:pt x="13956" y="17609"/>
                  </a:lnTo>
                  <a:lnTo>
                    <a:pt x="16757" y="18120"/>
                  </a:lnTo>
                  <a:lnTo>
                    <a:pt x="16879" y="15271"/>
                  </a:lnTo>
                  <a:lnTo>
                    <a:pt x="19631" y="14540"/>
                  </a:lnTo>
                  <a:lnTo>
                    <a:pt x="18486" y="11934"/>
                  </a:lnTo>
                  <a:lnTo>
                    <a:pt x="20654" y="10059"/>
                  </a:lnTo>
                  <a:close/>
                </a:path>
              </a:pathLst>
            </a:custGeom>
            <a:noFill/>
            <a:ln w="12175" cap="rnd" cmpd="sng">
              <a:solidFill>
                <a:srgbClr val="FF99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1" name="Google Shape;1141;p49"/>
            <p:cNvSpPr/>
            <p:nvPr/>
          </p:nvSpPr>
          <p:spPr>
            <a:xfrm>
              <a:off x="6006800" y="1011375"/>
              <a:ext cx="336125" cy="336125"/>
            </a:xfrm>
            <a:custGeom>
              <a:avLst/>
              <a:gdLst/>
              <a:ahLst/>
              <a:cxnLst/>
              <a:rect l="l" t="t" r="r" b="b"/>
              <a:pathLst>
                <a:path w="13445" h="13445" fill="none" extrusionOk="0">
                  <a:moveTo>
                    <a:pt x="6722" y="13445"/>
                  </a:moveTo>
                  <a:lnTo>
                    <a:pt x="6722" y="13445"/>
                  </a:lnTo>
                  <a:lnTo>
                    <a:pt x="6381" y="13420"/>
                  </a:lnTo>
                  <a:lnTo>
                    <a:pt x="6040" y="13396"/>
                  </a:lnTo>
                  <a:lnTo>
                    <a:pt x="5699" y="13347"/>
                  </a:lnTo>
                  <a:lnTo>
                    <a:pt x="5383" y="13299"/>
                  </a:lnTo>
                  <a:lnTo>
                    <a:pt x="5042" y="13226"/>
                  </a:lnTo>
                  <a:lnTo>
                    <a:pt x="4725" y="13128"/>
                  </a:lnTo>
                  <a:lnTo>
                    <a:pt x="4408" y="13031"/>
                  </a:lnTo>
                  <a:lnTo>
                    <a:pt x="4116" y="12909"/>
                  </a:lnTo>
                  <a:lnTo>
                    <a:pt x="3824" y="12763"/>
                  </a:lnTo>
                  <a:lnTo>
                    <a:pt x="3532" y="12617"/>
                  </a:lnTo>
                  <a:lnTo>
                    <a:pt x="3239" y="12471"/>
                  </a:lnTo>
                  <a:lnTo>
                    <a:pt x="2971" y="12276"/>
                  </a:lnTo>
                  <a:lnTo>
                    <a:pt x="2703" y="12105"/>
                  </a:lnTo>
                  <a:lnTo>
                    <a:pt x="2460" y="11910"/>
                  </a:lnTo>
                  <a:lnTo>
                    <a:pt x="2216" y="11691"/>
                  </a:lnTo>
                  <a:lnTo>
                    <a:pt x="1973" y="11472"/>
                  </a:lnTo>
                  <a:lnTo>
                    <a:pt x="1754" y="11228"/>
                  </a:lnTo>
                  <a:lnTo>
                    <a:pt x="1534" y="10985"/>
                  </a:lnTo>
                  <a:lnTo>
                    <a:pt x="1340" y="10741"/>
                  </a:lnTo>
                  <a:lnTo>
                    <a:pt x="1169" y="10473"/>
                  </a:lnTo>
                  <a:lnTo>
                    <a:pt x="974" y="10206"/>
                  </a:lnTo>
                  <a:lnTo>
                    <a:pt x="828" y="9913"/>
                  </a:lnTo>
                  <a:lnTo>
                    <a:pt x="682" y="9621"/>
                  </a:lnTo>
                  <a:lnTo>
                    <a:pt x="536" y="9329"/>
                  </a:lnTo>
                  <a:lnTo>
                    <a:pt x="414" y="9036"/>
                  </a:lnTo>
                  <a:lnTo>
                    <a:pt x="317" y="8720"/>
                  </a:lnTo>
                  <a:lnTo>
                    <a:pt x="219" y="8403"/>
                  </a:lnTo>
                  <a:lnTo>
                    <a:pt x="146" y="8062"/>
                  </a:lnTo>
                  <a:lnTo>
                    <a:pt x="98" y="7746"/>
                  </a:lnTo>
                  <a:lnTo>
                    <a:pt x="49" y="7405"/>
                  </a:lnTo>
                  <a:lnTo>
                    <a:pt x="24" y="7064"/>
                  </a:lnTo>
                  <a:lnTo>
                    <a:pt x="0" y="6723"/>
                  </a:lnTo>
                  <a:lnTo>
                    <a:pt x="0" y="6723"/>
                  </a:lnTo>
                  <a:lnTo>
                    <a:pt x="24" y="6382"/>
                  </a:lnTo>
                  <a:lnTo>
                    <a:pt x="49" y="6041"/>
                  </a:lnTo>
                  <a:lnTo>
                    <a:pt x="98" y="5700"/>
                  </a:lnTo>
                  <a:lnTo>
                    <a:pt x="146" y="5383"/>
                  </a:lnTo>
                  <a:lnTo>
                    <a:pt x="219" y="5042"/>
                  </a:lnTo>
                  <a:lnTo>
                    <a:pt x="317" y="4726"/>
                  </a:lnTo>
                  <a:lnTo>
                    <a:pt x="414" y="4409"/>
                  </a:lnTo>
                  <a:lnTo>
                    <a:pt x="536" y="4117"/>
                  </a:lnTo>
                  <a:lnTo>
                    <a:pt x="682" y="3825"/>
                  </a:lnTo>
                  <a:lnTo>
                    <a:pt x="828" y="3532"/>
                  </a:lnTo>
                  <a:lnTo>
                    <a:pt x="974" y="3240"/>
                  </a:lnTo>
                  <a:lnTo>
                    <a:pt x="1169" y="2972"/>
                  </a:lnTo>
                  <a:lnTo>
                    <a:pt x="1340" y="2704"/>
                  </a:lnTo>
                  <a:lnTo>
                    <a:pt x="1534" y="2461"/>
                  </a:lnTo>
                  <a:lnTo>
                    <a:pt x="1754" y="2217"/>
                  </a:lnTo>
                  <a:lnTo>
                    <a:pt x="1973" y="1974"/>
                  </a:lnTo>
                  <a:lnTo>
                    <a:pt x="2216" y="1754"/>
                  </a:lnTo>
                  <a:lnTo>
                    <a:pt x="2460" y="1535"/>
                  </a:lnTo>
                  <a:lnTo>
                    <a:pt x="2703" y="1340"/>
                  </a:lnTo>
                  <a:lnTo>
                    <a:pt x="2971" y="1170"/>
                  </a:lnTo>
                  <a:lnTo>
                    <a:pt x="3239" y="975"/>
                  </a:lnTo>
                  <a:lnTo>
                    <a:pt x="3532" y="829"/>
                  </a:lnTo>
                  <a:lnTo>
                    <a:pt x="3824" y="683"/>
                  </a:lnTo>
                  <a:lnTo>
                    <a:pt x="4116" y="537"/>
                  </a:lnTo>
                  <a:lnTo>
                    <a:pt x="4408" y="415"/>
                  </a:lnTo>
                  <a:lnTo>
                    <a:pt x="4725" y="317"/>
                  </a:lnTo>
                  <a:lnTo>
                    <a:pt x="5042" y="220"/>
                  </a:lnTo>
                  <a:lnTo>
                    <a:pt x="5383" y="147"/>
                  </a:lnTo>
                  <a:lnTo>
                    <a:pt x="5699" y="98"/>
                  </a:lnTo>
                  <a:lnTo>
                    <a:pt x="6040" y="49"/>
                  </a:lnTo>
                  <a:lnTo>
                    <a:pt x="6381" y="25"/>
                  </a:lnTo>
                  <a:lnTo>
                    <a:pt x="6722" y="1"/>
                  </a:lnTo>
                  <a:lnTo>
                    <a:pt x="6722" y="1"/>
                  </a:lnTo>
                  <a:lnTo>
                    <a:pt x="7063" y="25"/>
                  </a:lnTo>
                  <a:lnTo>
                    <a:pt x="7404" y="49"/>
                  </a:lnTo>
                  <a:lnTo>
                    <a:pt x="7745" y="98"/>
                  </a:lnTo>
                  <a:lnTo>
                    <a:pt x="8062" y="147"/>
                  </a:lnTo>
                  <a:lnTo>
                    <a:pt x="8403" y="220"/>
                  </a:lnTo>
                  <a:lnTo>
                    <a:pt x="8719" y="317"/>
                  </a:lnTo>
                  <a:lnTo>
                    <a:pt x="9036" y="415"/>
                  </a:lnTo>
                  <a:lnTo>
                    <a:pt x="9328" y="537"/>
                  </a:lnTo>
                  <a:lnTo>
                    <a:pt x="9620" y="683"/>
                  </a:lnTo>
                  <a:lnTo>
                    <a:pt x="9913" y="829"/>
                  </a:lnTo>
                  <a:lnTo>
                    <a:pt x="10205" y="975"/>
                  </a:lnTo>
                  <a:lnTo>
                    <a:pt x="10473" y="1170"/>
                  </a:lnTo>
                  <a:lnTo>
                    <a:pt x="10741" y="1340"/>
                  </a:lnTo>
                  <a:lnTo>
                    <a:pt x="10984" y="1535"/>
                  </a:lnTo>
                  <a:lnTo>
                    <a:pt x="11228" y="1754"/>
                  </a:lnTo>
                  <a:lnTo>
                    <a:pt x="11471" y="1974"/>
                  </a:lnTo>
                  <a:lnTo>
                    <a:pt x="11690" y="2217"/>
                  </a:lnTo>
                  <a:lnTo>
                    <a:pt x="11910" y="2461"/>
                  </a:lnTo>
                  <a:lnTo>
                    <a:pt x="12105" y="2704"/>
                  </a:lnTo>
                  <a:lnTo>
                    <a:pt x="12275" y="2972"/>
                  </a:lnTo>
                  <a:lnTo>
                    <a:pt x="12470" y="3240"/>
                  </a:lnTo>
                  <a:lnTo>
                    <a:pt x="12616" y="3532"/>
                  </a:lnTo>
                  <a:lnTo>
                    <a:pt x="12762" y="3825"/>
                  </a:lnTo>
                  <a:lnTo>
                    <a:pt x="12908" y="4117"/>
                  </a:lnTo>
                  <a:lnTo>
                    <a:pt x="13030" y="4409"/>
                  </a:lnTo>
                  <a:lnTo>
                    <a:pt x="13127" y="4726"/>
                  </a:lnTo>
                  <a:lnTo>
                    <a:pt x="13225" y="5042"/>
                  </a:lnTo>
                  <a:lnTo>
                    <a:pt x="13298" y="5383"/>
                  </a:lnTo>
                  <a:lnTo>
                    <a:pt x="13347" y="5700"/>
                  </a:lnTo>
                  <a:lnTo>
                    <a:pt x="13395" y="6041"/>
                  </a:lnTo>
                  <a:lnTo>
                    <a:pt x="13420" y="6382"/>
                  </a:lnTo>
                  <a:lnTo>
                    <a:pt x="13444" y="6723"/>
                  </a:lnTo>
                  <a:lnTo>
                    <a:pt x="13444" y="6723"/>
                  </a:lnTo>
                  <a:lnTo>
                    <a:pt x="13420" y="7064"/>
                  </a:lnTo>
                  <a:lnTo>
                    <a:pt x="13395" y="7405"/>
                  </a:lnTo>
                  <a:lnTo>
                    <a:pt x="13347" y="7746"/>
                  </a:lnTo>
                  <a:lnTo>
                    <a:pt x="13298" y="8062"/>
                  </a:lnTo>
                  <a:lnTo>
                    <a:pt x="13225" y="8403"/>
                  </a:lnTo>
                  <a:lnTo>
                    <a:pt x="13127" y="8720"/>
                  </a:lnTo>
                  <a:lnTo>
                    <a:pt x="13030" y="9036"/>
                  </a:lnTo>
                  <a:lnTo>
                    <a:pt x="12908" y="9329"/>
                  </a:lnTo>
                  <a:lnTo>
                    <a:pt x="12762" y="9621"/>
                  </a:lnTo>
                  <a:lnTo>
                    <a:pt x="12616" y="9913"/>
                  </a:lnTo>
                  <a:lnTo>
                    <a:pt x="12470" y="10206"/>
                  </a:lnTo>
                  <a:lnTo>
                    <a:pt x="12275" y="10473"/>
                  </a:lnTo>
                  <a:lnTo>
                    <a:pt x="12105" y="10741"/>
                  </a:lnTo>
                  <a:lnTo>
                    <a:pt x="11910" y="10985"/>
                  </a:lnTo>
                  <a:lnTo>
                    <a:pt x="11690" y="11228"/>
                  </a:lnTo>
                  <a:lnTo>
                    <a:pt x="11471" y="11472"/>
                  </a:lnTo>
                  <a:lnTo>
                    <a:pt x="11228" y="11691"/>
                  </a:lnTo>
                  <a:lnTo>
                    <a:pt x="10984" y="11910"/>
                  </a:lnTo>
                  <a:lnTo>
                    <a:pt x="10741" y="12105"/>
                  </a:lnTo>
                  <a:lnTo>
                    <a:pt x="10473" y="12276"/>
                  </a:lnTo>
                  <a:lnTo>
                    <a:pt x="10205" y="12471"/>
                  </a:lnTo>
                  <a:lnTo>
                    <a:pt x="9913" y="12617"/>
                  </a:lnTo>
                  <a:lnTo>
                    <a:pt x="9620" y="12763"/>
                  </a:lnTo>
                  <a:lnTo>
                    <a:pt x="9328" y="12909"/>
                  </a:lnTo>
                  <a:lnTo>
                    <a:pt x="9036" y="13031"/>
                  </a:lnTo>
                  <a:lnTo>
                    <a:pt x="8719" y="13128"/>
                  </a:lnTo>
                  <a:lnTo>
                    <a:pt x="8403" y="13226"/>
                  </a:lnTo>
                  <a:lnTo>
                    <a:pt x="8062" y="13299"/>
                  </a:lnTo>
                  <a:lnTo>
                    <a:pt x="7745" y="13347"/>
                  </a:lnTo>
                  <a:lnTo>
                    <a:pt x="7404" y="13396"/>
                  </a:lnTo>
                  <a:lnTo>
                    <a:pt x="7063" y="13420"/>
                  </a:lnTo>
                  <a:lnTo>
                    <a:pt x="6722" y="13445"/>
                  </a:lnTo>
                  <a:lnTo>
                    <a:pt x="6722" y="13445"/>
                  </a:lnTo>
                  <a:close/>
                </a:path>
              </a:pathLst>
            </a:custGeom>
            <a:noFill/>
            <a:ln w="12175" cap="rnd" cmpd="sng">
              <a:solidFill>
                <a:srgbClr val="FF99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42" name="Google Shape;1142;p49"/>
          <p:cNvSpPr/>
          <p:nvPr/>
        </p:nvSpPr>
        <p:spPr>
          <a:xfrm>
            <a:off x="7436055" y="2039778"/>
            <a:ext cx="402263" cy="227229"/>
          </a:xfrm>
          <a:custGeom>
            <a:avLst/>
            <a:gdLst/>
            <a:ahLst/>
            <a:cxnLst/>
            <a:rect l="l" t="t" r="r" b="b"/>
            <a:pathLst>
              <a:path w="19144" h="10814" fill="none" extrusionOk="0">
                <a:moveTo>
                  <a:pt x="16124" y="4774"/>
                </a:moveTo>
                <a:lnTo>
                  <a:pt x="15369" y="4774"/>
                </a:lnTo>
                <a:lnTo>
                  <a:pt x="15369" y="4774"/>
                </a:lnTo>
                <a:lnTo>
                  <a:pt x="15393" y="4482"/>
                </a:lnTo>
                <a:lnTo>
                  <a:pt x="15393" y="4482"/>
                </a:lnTo>
                <a:lnTo>
                  <a:pt x="15369" y="4189"/>
                </a:lnTo>
                <a:lnTo>
                  <a:pt x="15344" y="3921"/>
                </a:lnTo>
                <a:lnTo>
                  <a:pt x="15271" y="3654"/>
                </a:lnTo>
                <a:lnTo>
                  <a:pt x="15174" y="3410"/>
                </a:lnTo>
                <a:lnTo>
                  <a:pt x="15052" y="3166"/>
                </a:lnTo>
                <a:lnTo>
                  <a:pt x="14930" y="2947"/>
                </a:lnTo>
                <a:lnTo>
                  <a:pt x="14760" y="2728"/>
                </a:lnTo>
                <a:lnTo>
                  <a:pt x="14589" y="2533"/>
                </a:lnTo>
                <a:lnTo>
                  <a:pt x="14394" y="2363"/>
                </a:lnTo>
                <a:lnTo>
                  <a:pt x="14175" y="2192"/>
                </a:lnTo>
                <a:lnTo>
                  <a:pt x="13956" y="2070"/>
                </a:lnTo>
                <a:lnTo>
                  <a:pt x="13712" y="1949"/>
                </a:lnTo>
                <a:lnTo>
                  <a:pt x="13469" y="1851"/>
                </a:lnTo>
                <a:lnTo>
                  <a:pt x="13201" y="1778"/>
                </a:lnTo>
                <a:lnTo>
                  <a:pt x="12933" y="1754"/>
                </a:lnTo>
                <a:lnTo>
                  <a:pt x="12641" y="1729"/>
                </a:lnTo>
                <a:lnTo>
                  <a:pt x="12641" y="1729"/>
                </a:lnTo>
                <a:lnTo>
                  <a:pt x="12300" y="1754"/>
                </a:lnTo>
                <a:lnTo>
                  <a:pt x="11959" y="1827"/>
                </a:lnTo>
                <a:lnTo>
                  <a:pt x="11618" y="1924"/>
                </a:lnTo>
                <a:lnTo>
                  <a:pt x="11326" y="2070"/>
                </a:lnTo>
                <a:lnTo>
                  <a:pt x="11326" y="2070"/>
                </a:lnTo>
                <a:lnTo>
                  <a:pt x="11155" y="1851"/>
                </a:lnTo>
                <a:lnTo>
                  <a:pt x="10985" y="1632"/>
                </a:lnTo>
                <a:lnTo>
                  <a:pt x="10814" y="1413"/>
                </a:lnTo>
                <a:lnTo>
                  <a:pt x="10619" y="1218"/>
                </a:lnTo>
                <a:lnTo>
                  <a:pt x="10425" y="1048"/>
                </a:lnTo>
                <a:lnTo>
                  <a:pt x="10205" y="877"/>
                </a:lnTo>
                <a:lnTo>
                  <a:pt x="9962" y="707"/>
                </a:lnTo>
                <a:lnTo>
                  <a:pt x="9718" y="560"/>
                </a:lnTo>
                <a:lnTo>
                  <a:pt x="9475" y="439"/>
                </a:lnTo>
                <a:lnTo>
                  <a:pt x="9231" y="317"/>
                </a:lnTo>
                <a:lnTo>
                  <a:pt x="8963" y="219"/>
                </a:lnTo>
                <a:lnTo>
                  <a:pt x="8695" y="146"/>
                </a:lnTo>
                <a:lnTo>
                  <a:pt x="8403" y="73"/>
                </a:lnTo>
                <a:lnTo>
                  <a:pt x="8135" y="25"/>
                </a:lnTo>
                <a:lnTo>
                  <a:pt x="7843" y="0"/>
                </a:lnTo>
                <a:lnTo>
                  <a:pt x="7551" y="0"/>
                </a:lnTo>
                <a:lnTo>
                  <a:pt x="7551" y="0"/>
                </a:lnTo>
                <a:lnTo>
                  <a:pt x="7088" y="25"/>
                </a:lnTo>
                <a:lnTo>
                  <a:pt x="6650" y="98"/>
                </a:lnTo>
                <a:lnTo>
                  <a:pt x="6211" y="195"/>
                </a:lnTo>
                <a:lnTo>
                  <a:pt x="5797" y="341"/>
                </a:lnTo>
                <a:lnTo>
                  <a:pt x="5407" y="536"/>
                </a:lnTo>
                <a:lnTo>
                  <a:pt x="5042" y="755"/>
                </a:lnTo>
                <a:lnTo>
                  <a:pt x="4701" y="1023"/>
                </a:lnTo>
                <a:lnTo>
                  <a:pt x="4385" y="1315"/>
                </a:lnTo>
                <a:lnTo>
                  <a:pt x="4092" y="1632"/>
                </a:lnTo>
                <a:lnTo>
                  <a:pt x="3824" y="1973"/>
                </a:lnTo>
                <a:lnTo>
                  <a:pt x="3605" y="2338"/>
                </a:lnTo>
                <a:lnTo>
                  <a:pt x="3410" y="2728"/>
                </a:lnTo>
                <a:lnTo>
                  <a:pt x="3264" y="3142"/>
                </a:lnTo>
                <a:lnTo>
                  <a:pt x="3142" y="3580"/>
                </a:lnTo>
                <a:lnTo>
                  <a:pt x="3094" y="4019"/>
                </a:lnTo>
                <a:lnTo>
                  <a:pt x="3069" y="4482"/>
                </a:lnTo>
                <a:lnTo>
                  <a:pt x="3069" y="4482"/>
                </a:lnTo>
                <a:lnTo>
                  <a:pt x="3069" y="4774"/>
                </a:lnTo>
                <a:lnTo>
                  <a:pt x="3021" y="4774"/>
                </a:lnTo>
                <a:lnTo>
                  <a:pt x="3021" y="4774"/>
                </a:lnTo>
                <a:lnTo>
                  <a:pt x="2704" y="4774"/>
                </a:lnTo>
                <a:lnTo>
                  <a:pt x="2412" y="4823"/>
                </a:lnTo>
                <a:lnTo>
                  <a:pt x="2120" y="4896"/>
                </a:lnTo>
                <a:lnTo>
                  <a:pt x="1827" y="5017"/>
                </a:lnTo>
                <a:lnTo>
                  <a:pt x="1584" y="5139"/>
                </a:lnTo>
                <a:lnTo>
                  <a:pt x="1316" y="5285"/>
                </a:lnTo>
                <a:lnTo>
                  <a:pt x="1097" y="5456"/>
                </a:lnTo>
                <a:lnTo>
                  <a:pt x="877" y="5651"/>
                </a:lnTo>
                <a:lnTo>
                  <a:pt x="683" y="5870"/>
                </a:lnTo>
                <a:lnTo>
                  <a:pt x="512" y="6113"/>
                </a:lnTo>
                <a:lnTo>
                  <a:pt x="366" y="6357"/>
                </a:lnTo>
                <a:lnTo>
                  <a:pt x="220" y="6625"/>
                </a:lnTo>
                <a:lnTo>
                  <a:pt x="122" y="6893"/>
                </a:lnTo>
                <a:lnTo>
                  <a:pt x="49" y="7185"/>
                </a:lnTo>
                <a:lnTo>
                  <a:pt x="1" y="7477"/>
                </a:lnTo>
                <a:lnTo>
                  <a:pt x="1" y="7794"/>
                </a:lnTo>
                <a:lnTo>
                  <a:pt x="1" y="7794"/>
                </a:lnTo>
                <a:lnTo>
                  <a:pt x="1" y="8110"/>
                </a:lnTo>
                <a:lnTo>
                  <a:pt x="49" y="8403"/>
                </a:lnTo>
                <a:lnTo>
                  <a:pt x="122" y="8695"/>
                </a:lnTo>
                <a:lnTo>
                  <a:pt x="220" y="8963"/>
                </a:lnTo>
                <a:lnTo>
                  <a:pt x="366" y="9231"/>
                </a:lnTo>
                <a:lnTo>
                  <a:pt x="512" y="9474"/>
                </a:lnTo>
                <a:lnTo>
                  <a:pt x="683" y="9718"/>
                </a:lnTo>
                <a:lnTo>
                  <a:pt x="877" y="9937"/>
                </a:lnTo>
                <a:lnTo>
                  <a:pt x="1097" y="10132"/>
                </a:lnTo>
                <a:lnTo>
                  <a:pt x="1316" y="10302"/>
                </a:lnTo>
                <a:lnTo>
                  <a:pt x="1584" y="10449"/>
                </a:lnTo>
                <a:lnTo>
                  <a:pt x="1827" y="10570"/>
                </a:lnTo>
                <a:lnTo>
                  <a:pt x="2120" y="10692"/>
                </a:lnTo>
                <a:lnTo>
                  <a:pt x="2412" y="10765"/>
                </a:lnTo>
                <a:lnTo>
                  <a:pt x="2704" y="10814"/>
                </a:lnTo>
                <a:lnTo>
                  <a:pt x="3021" y="10814"/>
                </a:lnTo>
                <a:lnTo>
                  <a:pt x="16124" y="10814"/>
                </a:lnTo>
                <a:lnTo>
                  <a:pt x="16124" y="10814"/>
                </a:lnTo>
                <a:lnTo>
                  <a:pt x="16440" y="10814"/>
                </a:lnTo>
                <a:lnTo>
                  <a:pt x="16732" y="10765"/>
                </a:lnTo>
                <a:lnTo>
                  <a:pt x="17025" y="10692"/>
                </a:lnTo>
                <a:lnTo>
                  <a:pt x="17317" y="10570"/>
                </a:lnTo>
                <a:lnTo>
                  <a:pt x="17561" y="10449"/>
                </a:lnTo>
                <a:lnTo>
                  <a:pt x="17828" y="10302"/>
                </a:lnTo>
                <a:lnTo>
                  <a:pt x="18048" y="10132"/>
                </a:lnTo>
                <a:lnTo>
                  <a:pt x="18267" y="9937"/>
                </a:lnTo>
                <a:lnTo>
                  <a:pt x="18462" y="9718"/>
                </a:lnTo>
                <a:lnTo>
                  <a:pt x="18632" y="9474"/>
                </a:lnTo>
                <a:lnTo>
                  <a:pt x="18778" y="9231"/>
                </a:lnTo>
                <a:lnTo>
                  <a:pt x="18924" y="8963"/>
                </a:lnTo>
                <a:lnTo>
                  <a:pt x="19022" y="8695"/>
                </a:lnTo>
                <a:lnTo>
                  <a:pt x="19095" y="8403"/>
                </a:lnTo>
                <a:lnTo>
                  <a:pt x="19144" y="8110"/>
                </a:lnTo>
                <a:lnTo>
                  <a:pt x="19144" y="7794"/>
                </a:lnTo>
                <a:lnTo>
                  <a:pt x="19144" y="7794"/>
                </a:lnTo>
                <a:lnTo>
                  <a:pt x="19144" y="7477"/>
                </a:lnTo>
                <a:lnTo>
                  <a:pt x="19095" y="7185"/>
                </a:lnTo>
                <a:lnTo>
                  <a:pt x="19022" y="6893"/>
                </a:lnTo>
                <a:lnTo>
                  <a:pt x="18924" y="6625"/>
                </a:lnTo>
                <a:lnTo>
                  <a:pt x="18778" y="6357"/>
                </a:lnTo>
                <a:lnTo>
                  <a:pt x="18632" y="6113"/>
                </a:lnTo>
                <a:lnTo>
                  <a:pt x="18462" y="5870"/>
                </a:lnTo>
                <a:lnTo>
                  <a:pt x="18267" y="5651"/>
                </a:lnTo>
                <a:lnTo>
                  <a:pt x="18048" y="5456"/>
                </a:lnTo>
                <a:lnTo>
                  <a:pt x="17828" y="5285"/>
                </a:lnTo>
                <a:lnTo>
                  <a:pt x="17561" y="5139"/>
                </a:lnTo>
                <a:lnTo>
                  <a:pt x="17317" y="5017"/>
                </a:lnTo>
                <a:lnTo>
                  <a:pt x="17025" y="4896"/>
                </a:lnTo>
                <a:lnTo>
                  <a:pt x="16732" y="4823"/>
                </a:lnTo>
                <a:lnTo>
                  <a:pt x="16440" y="4774"/>
                </a:lnTo>
                <a:lnTo>
                  <a:pt x="16124" y="4774"/>
                </a:lnTo>
                <a:lnTo>
                  <a:pt x="16124" y="4774"/>
                </a:lnTo>
                <a:close/>
              </a:path>
            </a:pathLst>
          </a:custGeom>
          <a:noFill/>
          <a:ln w="38100" cap="rnd" cmpd="sng">
            <a:solidFill>
              <a:srgbClr val="6FA8D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3" name="Google Shape;1143;p49"/>
          <p:cNvSpPr/>
          <p:nvPr/>
        </p:nvSpPr>
        <p:spPr>
          <a:xfrm>
            <a:off x="6552218" y="2039778"/>
            <a:ext cx="402263" cy="227229"/>
          </a:xfrm>
          <a:custGeom>
            <a:avLst/>
            <a:gdLst/>
            <a:ahLst/>
            <a:cxnLst/>
            <a:rect l="l" t="t" r="r" b="b"/>
            <a:pathLst>
              <a:path w="19144" h="10814" fill="none" extrusionOk="0">
                <a:moveTo>
                  <a:pt x="16124" y="4774"/>
                </a:moveTo>
                <a:lnTo>
                  <a:pt x="15369" y="4774"/>
                </a:lnTo>
                <a:lnTo>
                  <a:pt x="15369" y="4774"/>
                </a:lnTo>
                <a:lnTo>
                  <a:pt x="15393" y="4482"/>
                </a:lnTo>
                <a:lnTo>
                  <a:pt x="15393" y="4482"/>
                </a:lnTo>
                <a:lnTo>
                  <a:pt x="15369" y="4189"/>
                </a:lnTo>
                <a:lnTo>
                  <a:pt x="15344" y="3921"/>
                </a:lnTo>
                <a:lnTo>
                  <a:pt x="15271" y="3654"/>
                </a:lnTo>
                <a:lnTo>
                  <a:pt x="15174" y="3410"/>
                </a:lnTo>
                <a:lnTo>
                  <a:pt x="15052" y="3166"/>
                </a:lnTo>
                <a:lnTo>
                  <a:pt x="14930" y="2947"/>
                </a:lnTo>
                <a:lnTo>
                  <a:pt x="14760" y="2728"/>
                </a:lnTo>
                <a:lnTo>
                  <a:pt x="14589" y="2533"/>
                </a:lnTo>
                <a:lnTo>
                  <a:pt x="14394" y="2363"/>
                </a:lnTo>
                <a:lnTo>
                  <a:pt x="14175" y="2192"/>
                </a:lnTo>
                <a:lnTo>
                  <a:pt x="13956" y="2070"/>
                </a:lnTo>
                <a:lnTo>
                  <a:pt x="13712" y="1949"/>
                </a:lnTo>
                <a:lnTo>
                  <a:pt x="13469" y="1851"/>
                </a:lnTo>
                <a:lnTo>
                  <a:pt x="13201" y="1778"/>
                </a:lnTo>
                <a:lnTo>
                  <a:pt x="12933" y="1754"/>
                </a:lnTo>
                <a:lnTo>
                  <a:pt x="12641" y="1729"/>
                </a:lnTo>
                <a:lnTo>
                  <a:pt x="12641" y="1729"/>
                </a:lnTo>
                <a:lnTo>
                  <a:pt x="12300" y="1754"/>
                </a:lnTo>
                <a:lnTo>
                  <a:pt x="11959" y="1827"/>
                </a:lnTo>
                <a:lnTo>
                  <a:pt x="11618" y="1924"/>
                </a:lnTo>
                <a:lnTo>
                  <a:pt x="11326" y="2070"/>
                </a:lnTo>
                <a:lnTo>
                  <a:pt x="11326" y="2070"/>
                </a:lnTo>
                <a:lnTo>
                  <a:pt x="11155" y="1851"/>
                </a:lnTo>
                <a:lnTo>
                  <a:pt x="10985" y="1632"/>
                </a:lnTo>
                <a:lnTo>
                  <a:pt x="10814" y="1413"/>
                </a:lnTo>
                <a:lnTo>
                  <a:pt x="10619" y="1218"/>
                </a:lnTo>
                <a:lnTo>
                  <a:pt x="10425" y="1048"/>
                </a:lnTo>
                <a:lnTo>
                  <a:pt x="10205" y="877"/>
                </a:lnTo>
                <a:lnTo>
                  <a:pt x="9962" y="707"/>
                </a:lnTo>
                <a:lnTo>
                  <a:pt x="9718" y="560"/>
                </a:lnTo>
                <a:lnTo>
                  <a:pt x="9475" y="439"/>
                </a:lnTo>
                <a:lnTo>
                  <a:pt x="9231" y="317"/>
                </a:lnTo>
                <a:lnTo>
                  <a:pt x="8963" y="219"/>
                </a:lnTo>
                <a:lnTo>
                  <a:pt x="8695" y="146"/>
                </a:lnTo>
                <a:lnTo>
                  <a:pt x="8403" y="73"/>
                </a:lnTo>
                <a:lnTo>
                  <a:pt x="8135" y="25"/>
                </a:lnTo>
                <a:lnTo>
                  <a:pt x="7843" y="0"/>
                </a:lnTo>
                <a:lnTo>
                  <a:pt x="7551" y="0"/>
                </a:lnTo>
                <a:lnTo>
                  <a:pt x="7551" y="0"/>
                </a:lnTo>
                <a:lnTo>
                  <a:pt x="7088" y="25"/>
                </a:lnTo>
                <a:lnTo>
                  <a:pt x="6650" y="98"/>
                </a:lnTo>
                <a:lnTo>
                  <a:pt x="6211" y="195"/>
                </a:lnTo>
                <a:lnTo>
                  <a:pt x="5797" y="341"/>
                </a:lnTo>
                <a:lnTo>
                  <a:pt x="5407" y="536"/>
                </a:lnTo>
                <a:lnTo>
                  <a:pt x="5042" y="755"/>
                </a:lnTo>
                <a:lnTo>
                  <a:pt x="4701" y="1023"/>
                </a:lnTo>
                <a:lnTo>
                  <a:pt x="4385" y="1315"/>
                </a:lnTo>
                <a:lnTo>
                  <a:pt x="4092" y="1632"/>
                </a:lnTo>
                <a:lnTo>
                  <a:pt x="3824" y="1973"/>
                </a:lnTo>
                <a:lnTo>
                  <a:pt x="3605" y="2338"/>
                </a:lnTo>
                <a:lnTo>
                  <a:pt x="3410" y="2728"/>
                </a:lnTo>
                <a:lnTo>
                  <a:pt x="3264" y="3142"/>
                </a:lnTo>
                <a:lnTo>
                  <a:pt x="3142" y="3580"/>
                </a:lnTo>
                <a:lnTo>
                  <a:pt x="3094" y="4019"/>
                </a:lnTo>
                <a:lnTo>
                  <a:pt x="3069" y="4482"/>
                </a:lnTo>
                <a:lnTo>
                  <a:pt x="3069" y="4482"/>
                </a:lnTo>
                <a:lnTo>
                  <a:pt x="3069" y="4774"/>
                </a:lnTo>
                <a:lnTo>
                  <a:pt x="3021" y="4774"/>
                </a:lnTo>
                <a:lnTo>
                  <a:pt x="3021" y="4774"/>
                </a:lnTo>
                <a:lnTo>
                  <a:pt x="2704" y="4774"/>
                </a:lnTo>
                <a:lnTo>
                  <a:pt x="2412" y="4823"/>
                </a:lnTo>
                <a:lnTo>
                  <a:pt x="2120" y="4896"/>
                </a:lnTo>
                <a:lnTo>
                  <a:pt x="1827" y="5017"/>
                </a:lnTo>
                <a:lnTo>
                  <a:pt x="1584" y="5139"/>
                </a:lnTo>
                <a:lnTo>
                  <a:pt x="1316" y="5285"/>
                </a:lnTo>
                <a:lnTo>
                  <a:pt x="1097" y="5456"/>
                </a:lnTo>
                <a:lnTo>
                  <a:pt x="877" y="5651"/>
                </a:lnTo>
                <a:lnTo>
                  <a:pt x="683" y="5870"/>
                </a:lnTo>
                <a:lnTo>
                  <a:pt x="512" y="6113"/>
                </a:lnTo>
                <a:lnTo>
                  <a:pt x="366" y="6357"/>
                </a:lnTo>
                <a:lnTo>
                  <a:pt x="220" y="6625"/>
                </a:lnTo>
                <a:lnTo>
                  <a:pt x="122" y="6893"/>
                </a:lnTo>
                <a:lnTo>
                  <a:pt x="49" y="7185"/>
                </a:lnTo>
                <a:lnTo>
                  <a:pt x="1" y="7477"/>
                </a:lnTo>
                <a:lnTo>
                  <a:pt x="1" y="7794"/>
                </a:lnTo>
                <a:lnTo>
                  <a:pt x="1" y="7794"/>
                </a:lnTo>
                <a:lnTo>
                  <a:pt x="1" y="8110"/>
                </a:lnTo>
                <a:lnTo>
                  <a:pt x="49" y="8403"/>
                </a:lnTo>
                <a:lnTo>
                  <a:pt x="122" y="8695"/>
                </a:lnTo>
                <a:lnTo>
                  <a:pt x="220" y="8963"/>
                </a:lnTo>
                <a:lnTo>
                  <a:pt x="366" y="9231"/>
                </a:lnTo>
                <a:lnTo>
                  <a:pt x="512" y="9474"/>
                </a:lnTo>
                <a:lnTo>
                  <a:pt x="683" y="9718"/>
                </a:lnTo>
                <a:lnTo>
                  <a:pt x="877" y="9937"/>
                </a:lnTo>
                <a:lnTo>
                  <a:pt x="1097" y="10132"/>
                </a:lnTo>
                <a:lnTo>
                  <a:pt x="1316" y="10302"/>
                </a:lnTo>
                <a:lnTo>
                  <a:pt x="1584" y="10449"/>
                </a:lnTo>
                <a:lnTo>
                  <a:pt x="1827" y="10570"/>
                </a:lnTo>
                <a:lnTo>
                  <a:pt x="2120" y="10692"/>
                </a:lnTo>
                <a:lnTo>
                  <a:pt x="2412" y="10765"/>
                </a:lnTo>
                <a:lnTo>
                  <a:pt x="2704" y="10814"/>
                </a:lnTo>
                <a:lnTo>
                  <a:pt x="3021" y="10814"/>
                </a:lnTo>
                <a:lnTo>
                  <a:pt x="16124" y="10814"/>
                </a:lnTo>
                <a:lnTo>
                  <a:pt x="16124" y="10814"/>
                </a:lnTo>
                <a:lnTo>
                  <a:pt x="16440" y="10814"/>
                </a:lnTo>
                <a:lnTo>
                  <a:pt x="16732" y="10765"/>
                </a:lnTo>
                <a:lnTo>
                  <a:pt x="17025" y="10692"/>
                </a:lnTo>
                <a:lnTo>
                  <a:pt x="17317" y="10570"/>
                </a:lnTo>
                <a:lnTo>
                  <a:pt x="17561" y="10449"/>
                </a:lnTo>
                <a:lnTo>
                  <a:pt x="17828" y="10302"/>
                </a:lnTo>
                <a:lnTo>
                  <a:pt x="18048" y="10132"/>
                </a:lnTo>
                <a:lnTo>
                  <a:pt x="18267" y="9937"/>
                </a:lnTo>
                <a:lnTo>
                  <a:pt x="18462" y="9718"/>
                </a:lnTo>
                <a:lnTo>
                  <a:pt x="18632" y="9474"/>
                </a:lnTo>
                <a:lnTo>
                  <a:pt x="18778" y="9231"/>
                </a:lnTo>
                <a:lnTo>
                  <a:pt x="18924" y="8963"/>
                </a:lnTo>
                <a:lnTo>
                  <a:pt x="19022" y="8695"/>
                </a:lnTo>
                <a:lnTo>
                  <a:pt x="19095" y="8403"/>
                </a:lnTo>
                <a:lnTo>
                  <a:pt x="19144" y="8110"/>
                </a:lnTo>
                <a:lnTo>
                  <a:pt x="19144" y="7794"/>
                </a:lnTo>
                <a:lnTo>
                  <a:pt x="19144" y="7794"/>
                </a:lnTo>
                <a:lnTo>
                  <a:pt x="19144" y="7477"/>
                </a:lnTo>
                <a:lnTo>
                  <a:pt x="19095" y="7185"/>
                </a:lnTo>
                <a:lnTo>
                  <a:pt x="19022" y="6893"/>
                </a:lnTo>
                <a:lnTo>
                  <a:pt x="18924" y="6625"/>
                </a:lnTo>
                <a:lnTo>
                  <a:pt x="18778" y="6357"/>
                </a:lnTo>
                <a:lnTo>
                  <a:pt x="18632" y="6113"/>
                </a:lnTo>
                <a:lnTo>
                  <a:pt x="18462" y="5870"/>
                </a:lnTo>
                <a:lnTo>
                  <a:pt x="18267" y="5651"/>
                </a:lnTo>
                <a:lnTo>
                  <a:pt x="18048" y="5456"/>
                </a:lnTo>
                <a:lnTo>
                  <a:pt x="17828" y="5285"/>
                </a:lnTo>
                <a:lnTo>
                  <a:pt x="17561" y="5139"/>
                </a:lnTo>
                <a:lnTo>
                  <a:pt x="17317" y="5017"/>
                </a:lnTo>
                <a:lnTo>
                  <a:pt x="17025" y="4896"/>
                </a:lnTo>
                <a:lnTo>
                  <a:pt x="16732" y="4823"/>
                </a:lnTo>
                <a:lnTo>
                  <a:pt x="16440" y="4774"/>
                </a:lnTo>
                <a:lnTo>
                  <a:pt x="16124" y="4774"/>
                </a:lnTo>
                <a:lnTo>
                  <a:pt x="16124" y="4774"/>
                </a:lnTo>
                <a:close/>
              </a:path>
            </a:pathLst>
          </a:custGeom>
          <a:noFill/>
          <a:ln w="12175" cap="rnd" cmpd="sng">
            <a:solidFill>
              <a:srgbClr val="6FA8D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4" name="Google Shape;1144;p49"/>
          <p:cNvSpPr/>
          <p:nvPr/>
        </p:nvSpPr>
        <p:spPr>
          <a:xfrm>
            <a:off x="6837753" y="3097315"/>
            <a:ext cx="1000561" cy="565194"/>
          </a:xfrm>
          <a:custGeom>
            <a:avLst/>
            <a:gdLst/>
            <a:ahLst/>
            <a:cxnLst/>
            <a:rect l="l" t="t" r="r" b="b"/>
            <a:pathLst>
              <a:path w="19144" h="10814" fill="none" extrusionOk="0">
                <a:moveTo>
                  <a:pt x="16124" y="4774"/>
                </a:moveTo>
                <a:lnTo>
                  <a:pt x="15369" y="4774"/>
                </a:lnTo>
                <a:lnTo>
                  <a:pt x="15369" y="4774"/>
                </a:lnTo>
                <a:lnTo>
                  <a:pt x="15393" y="4482"/>
                </a:lnTo>
                <a:lnTo>
                  <a:pt x="15393" y="4482"/>
                </a:lnTo>
                <a:lnTo>
                  <a:pt x="15369" y="4189"/>
                </a:lnTo>
                <a:lnTo>
                  <a:pt x="15344" y="3921"/>
                </a:lnTo>
                <a:lnTo>
                  <a:pt x="15271" y="3654"/>
                </a:lnTo>
                <a:lnTo>
                  <a:pt x="15174" y="3410"/>
                </a:lnTo>
                <a:lnTo>
                  <a:pt x="15052" y="3166"/>
                </a:lnTo>
                <a:lnTo>
                  <a:pt x="14930" y="2947"/>
                </a:lnTo>
                <a:lnTo>
                  <a:pt x="14760" y="2728"/>
                </a:lnTo>
                <a:lnTo>
                  <a:pt x="14589" y="2533"/>
                </a:lnTo>
                <a:lnTo>
                  <a:pt x="14394" y="2363"/>
                </a:lnTo>
                <a:lnTo>
                  <a:pt x="14175" y="2192"/>
                </a:lnTo>
                <a:lnTo>
                  <a:pt x="13956" y="2070"/>
                </a:lnTo>
                <a:lnTo>
                  <a:pt x="13712" y="1949"/>
                </a:lnTo>
                <a:lnTo>
                  <a:pt x="13469" y="1851"/>
                </a:lnTo>
                <a:lnTo>
                  <a:pt x="13201" y="1778"/>
                </a:lnTo>
                <a:lnTo>
                  <a:pt x="12933" y="1754"/>
                </a:lnTo>
                <a:lnTo>
                  <a:pt x="12641" y="1729"/>
                </a:lnTo>
                <a:lnTo>
                  <a:pt x="12641" y="1729"/>
                </a:lnTo>
                <a:lnTo>
                  <a:pt x="12300" y="1754"/>
                </a:lnTo>
                <a:lnTo>
                  <a:pt x="11959" y="1827"/>
                </a:lnTo>
                <a:lnTo>
                  <a:pt x="11618" y="1924"/>
                </a:lnTo>
                <a:lnTo>
                  <a:pt x="11326" y="2070"/>
                </a:lnTo>
                <a:lnTo>
                  <a:pt x="11326" y="2070"/>
                </a:lnTo>
                <a:lnTo>
                  <a:pt x="11155" y="1851"/>
                </a:lnTo>
                <a:lnTo>
                  <a:pt x="10985" y="1632"/>
                </a:lnTo>
                <a:lnTo>
                  <a:pt x="10814" y="1413"/>
                </a:lnTo>
                <a:lnTo>
                  <a:pt x="10619" y="1218"/>
                </a:lnTo>
                <a:lnTo>
                  <a:pt x="10425" y="1048"/>
                </a:lnTo>
                <a:lnTo>
                  <a:pt x="10205" y="877"/>
                </a:lnTo>
                <a:lnTo>
                  <a:pt x="9962" y="707"/>
                </a:lnTo>
                <a:lnTo>
                  <a:pt x="9718" y="560"/>
                </a:lnTo>
                <a:lnTo>
                  <a:pt x="9475" y="439"/>
                </a:lnTo>
                <a:lnTo>
                  <a:pt x="9231" y="317"/>
                </a:lnTo>
                <a:lnTo>
                  <a:pt x="8963" y="219"/>
                </a:lnTo>
                <a:lnTo>
                  <a:pt x="8695" y="146"/>
                </a:lnTo>
                <a:lnTo>
                  <a:pt x="8403" y="73"/>
                </a:lnTo>
                <a:lnTo>
                  <a:pt x="8135" y="25"/>
                </a:lnTo>
                <a:lnTo>
                  <a:pt x="7843" y="0"/>
                </a:lnTo>
                <a:lnTo>
                  <a:pt x="7551" y="0"/>
                </a:lnTo>
                <a:lnTo>
                  <a:pt x="7551" y="0"/>
                </a:lnTo>
                <a:lnTo>
                  <a:pt x="7088" y="25"/>
                </a:lnTo>
                <a:lnTo>
                  <a:pt x="6650" y="98"/>
                </a:lnTo>
                <a:lnTo>
                  <a:pt x="6211" y="195"/>
                </a:lnTo>
                <a:lnTo>
                  <a:pt x="5797" y="341"/>
                </a:lnTo>
                <a:lnTo>
                  <a:pt x="5407" y="536"/>
                </a:lnTo>
                <a:lnTo>
                  <a:pt x="5042" y="755"/>
                </a:lnTo>
                <a:lnTo>
                  <a:pt x="4701" y="1023"/>
                </a:lnTo>
                <a:lnTo>
                  <a:pt x="4385" y="1315"/>
                </a:lnTo>
                <a:lnTo>
                  <a:pt x="4092" y="1632"/>
                </a:lnTo>
                <a:lnTo>
                  <a:pt x="3824" y="1973"/>
                </a:lnTo>
                <a:lnTo>
                  <a:pt x="3605" y="2338"/>
                </a:lnTo>
                <a:lnTo>
                  <a:pt x="3410" y="2728"/>
                </a:lnTo>
                <a:lnTo>
                  <a:pt x="3264" y="3142"/>
                </a:lnTo>
                <a:lnTo>
                  <a:pt x="3142" y="3580"/>
                </a:lnTo>
                <a:lnTo>
                  <a:pt x="3094" y="4019"/>
                </a:lnTo>
                <a:lnTo>
                  <a:pt x="3069" y="4482"/>
                </a:lnTo>
                <a:lnTo>
                  <a:pt x="3069" y="4482"/>
                </a:lnTo>
                <a:lnTo>
                  <a:pt x="3069" y="4774"/>
                </a:lnTo>
                <a:lnTo>
                  <a:pt x="3021" y="4774"/>
                </a:lnTo>
                <a:lnTo>
                  <a:pt x="3021" y="4774"/>
                </a:lnTo>
                <a:lnTo>
                  <a:pt x="2704" y="4774"/>
                </a:lnTo>
                <a:lnTo>
                  <a:pt x="2412" y="4823"/>
                </a:lnTo>
                <a:lnTo>
                  <a:pt x="2120" y="4896"/>
                </a:lnTo>
                <a:lnTo>
                  <a:pt x="1827" y="5017"/>
                </a:lnTo>
                <a:lnTo>
                  <a:pt x="1584" y="5139"/>
                </a:lnTo>
                <a:lnTo>
                  <a:pt x="1316" y="5285"/>
                </a:lnTo>
                <a:lnTo>
                  <a:pt x="1097" y="5456"/>
                </a:lnTo>
                <a:lnTo>
                  <a:pt x="877" y="5651"/>
                </a:lnTo>
                <a:lnTo>
                  <a:pt x="683" y="5870"/>
                </a:lnTo>
                <a:lnTo>
                  <a:pt x="512" y="6113"/>
                </a:lnTo>
                <a:lnTo>
                  <a:pt x="366" y="6357"/>
                </a:lnTo>
                <a:lnTo>
                  <a:pt x="220" y="6625"/>
                </a:lnTo>
                <a:lnTo>
                  <a:pt x="122" y="6893"/>
                </a:lnTo>
                <a:lnTo>
                  <a:pt x="49" y="7185"/>
                </a:lnTo>
                <a:lnTo>
                  <a:pt x="1" y="7477"/>
                </a:lnTo>
                <a:lnTo>
                  <a:pt x="1" y="7794"/>
                </a:lnTo>
                <a:lnTo>
                  <a:pt x="1" y="7794"/>
                </a:lnTo>
                <a:lnTo>
                  <a:pt x="1" y="8110"/>
                </a:lnTo>
                <a:lnTo>
                  <a:pt x="49" y="8403"/>
                </a:lnTo>
                <a:lnTo>
                  <a:pt x="122" y="8695"/>
                </a:lnTo>
                <a:lnTo>
                  <a:pt x="220" y="8963"/>
                </a:lnTo>
                <a:lnTo>
                  <a:pt x="366" y="9231"/>
                </a:lnTo>
                <a:lnTo>
                  <a:pt x="512" y="9474"/>
                </a:lnTo>
                <a:lnTo>
                  <a:pt x="683" y="9718"/>
                </a:lnTo>
                <a:lnTo>
                  <a:pt x="877" y="9937"/>
                </a:lnTo>
                <a:lnTo>
                  <a:pt x="1097" y="10132"/>
                </a:lnTo>
                <a:lnTo>
                  <a:pt x="1316" y="10302"/>
                </a:lnTo>
                <a:lnTo>
                  <a:pt x="1584" y="10449"/>
                </a:lnTo>
                <a:lnTo>
                  <a:pt x="1827" y="10570"/>
                </a:lnTo>
                <a:lnTo>
                  <a:pt x="2120" y="10692"/>
                </a:lnTo>
                <a:lnTo>
                  <a:pt x="2412" y="10765"/>
                </a:lnTo>
                <a:lnTo>
                  <a:pt x="2704" y="10814"/>
                </a:lnTo>
                <a:lnTo>
                  <a:pt x="3021" y="10814"/>
                </a:lnTo>
                <a:lnTo>
                  <a:pt x="16124" y="10814"/>
                </a:lnTo>
                <a:lnTo>
                  <a:pt x="16124" y="10814"/>
                </a:lnTo>
                <a:lnTo>
                  <a:pt x="16440" y="10814"/>
                </a:lnTo>
                <a:lnTo>
                  <a:pt x="16732" y="10765"/>
                </a:lnTo>
                <a:lnTo>
                  <a:pt x="17025" y="10692"/>
                </a:lnTo>
                <a:lnTo>
                  <a:pt x="17317" y="10570"/>
                </a:lnTo>
                <a:lnTo>
                  <a:pt x="17561" y="10449"/>
                </a:lnTo>
                <a:lnTo>
                  <a:pt x="17828" y="10302"/>
                </a:lnTo>
                <a:lnTo>
                  <a:pt x="18048" y="10132"/>
                </a:lnTo>
                <a:lnTo>
                  <a:pt x="18267" y="9937"/>
                </a:lnTo>
                <a:lnTo>
                  <a:pt x="18462" y="9718"/>
                </a:lnTo>
                <a:lnTo>
                  <a:pt x="18632" y="9474"/>
                </a:lnTo>
                <a:lnTo>
                  <a:pt x="18778" y="9231"/>
                </a:lnTo>
                <a:lnTo>
                  <a:pt x="18924" y="8963"/>
                </a:lnTo>
                <a:lnTo>
                  <a:pt x="19022" y="8695"/>
                </a:lnTo>
                <a:lnTo>
                  <a:pt x="19095" y="8403"/>
                </a:lnTo>
                <a:lnTo>
                  <a:pt x="19144" y="8110"/>
                </a:lnTo>
                <a:lnTo>
                  <a:pt x="19144" y="7794"/>
                </a:lnTo>
                <a:lnTo>
                  <a:pt x="19144" y="7794"/>
                </a:lnTo>
                <a:lnTo>
                  <a:pt x="19144" y="7477"/>
                </a:lnTo>
                <a:lnTo>
                  <a:pt x="19095" y="7185"/>
                </a:lnTo>
                <a:lnTo>
                  <a:pt x="19022" y="6893"/>
                </a:lnTo>
                <a:lnTo>
                  <a:pt x="18924" y="6625"/>
                </a:lnTo>
                <a:lnTo>
                  <a:pt x="18778" y="6357"/>
                </a:lnTo>
                <a:lnTo>
                  <a:pt x="18632" y="6113"/>
                </a:lnTo>
                <a:lnTo>
                  <a:pt x="18462" y="5870"/>
                </a:lnTo>
                <a:lnTo>
                  <a:pt x="18267" y="5651"/>
                </a:lnTo>
                <a:lnTo>
                  <a:pt x="18048" y="5456"/>
                </a:lnTo>
                <a:lnTo>
                  <a:pt x="17828" y="5285"/>
                </a:lnTo>
                <a:lnTo>
                  <a:pt x="17561" y="5139"/>
                </a:lnTo>
                <a:lnTo>
                  <a:pt x="17317" y="5017"/>
                </a:lnTo>
                <a:lnTo>
                  <a:pt x="17025" y="4896"/>
                </a:lnTo>
                <a:lnTo>
                  <a:pt x="16732" y="4823"/>
                </a:lnTo>
                <a:lnTo>
                  <a:pt x="16440" y="4774"/>
                </a:lnTo>
                <a:lnTo>
                  <a:pt x="16124" y="4774"/>
                </a:lnTo>
                <a:lnTo>
                  <a:pt x="16124" y="4774"/>
                </a:lnTo>
                <a:close/>
              </a:path>
            </a:pathLst>
          </a:custGeom>
          <a:noFill/>
          <a:ln w="9525" cap="rnd" cmpd="sng">
            <a:solidFill>
              <a:srgbClr val="6FA8DC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5" name="Google Shape;1145;p49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33</a:t>
            </a:fld>
            <a:endParaRPr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50" name="Google Shape;1150;p50"/>
          <p:cNvGrpSpPr/>
          <p:nvPr/>
        </p:nvGrpSpPr>
        <p:grpSpPr>
          <a:xfrm>
            <a:off x="3058888" y="1550127"/>
            <a:ext cx="445718" cy="445753"/>
            <a:chOff x="3706812" y="1035050"/>
            <a:chExt cx="4792662" cy="4787899"/>
          </a:xfrm>
        </p:grpSpPr>
        <p:sp>
          <p:nvSpPr>
            <p:cNvPr id="1151" name="Google Shape;1151;p50"/>
            <p:cNvSpPr/>
            <p:nvPr/>
          </p:nvSpPr>
          <p:spPr>
            <a:xfrm>
              <a:off x="5913437" y="4054475"/>
              <a:ext cx="2273299" cy="1746250"/>
            </a:xfrm>
            <a:custGeom>
              <a:avLst/>
              <a:gdLst/>
              <a:ahLst/>
              <a:cxnLst/>
              <a:rect l="l" t="t" r="r" b="b"/>
              <a:pathLst>
                <a:path w="517" h="397" extrusionOk="0">
                  <a:moveTo>
                    <a:pt x="517" y="117"/>
                  </a:moveTo>
                  <a:cubicBezTo>
                    <a:pt x="368" y="128"/>
                    <a:pt x="368" y="128"/>
                    <a:pt x="368" y="128"/>
                  </a:cubicBezTo>
                  <a:cubicBezTo>
                    <a:pt x="284" y="0"/>
                    <a:pt x="284" y="0"/>
                    <a:pt x="284" y="0"/>
                  </a:cubicBezTo>
                  <a:cubicBezTo>
                    <a:pt x="239" y="77"/>
                    <a:pt x="158" y="129"/>
                    <a:pt x="68" y="137"/>
                  </a:cubicBezTo>
                  <a:cubicBezTo>
                    <a:pt x="0" y="273"/>
                    <a:pt x="0" y="273"/>
                    <a:pt x="0" y="273"/>
                  </a:cubicBezTo>
                  <a:cubicBezTo>
                    <a:pt x="83" y="397"/>
                    <a:pt x="83" y="397"/>
                    <a:pt x="83" y="397"/>
                  </a:cubicBezTo>
                  <a:cubicBezTo>
                    <a:pt x="265" y="383"/>
                    <a:pt x="429" y="277"/>
                    <a:pt x="517" y="11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52" name="Google Shape;1152;p50"/>
            <p:cNvSpPr/>
            <p:nvPr/>
          </p:nvSpPr>
          <p:spPr>
            <a:xfrm>
              <a:off x="4137025" y="4141787"/>
              <a:ext cx="2019301" cy="1681162"/>
            </a:xfrm>
            <a:custGeom>
              <a:avLst/>
              <a:gdLst/>
              <a:ahLst/>
              <a:cxnLst/>
              <a:rect l="l" t="t" r="r" b="b"/>
              <a:pathLst>
                <a:path w="459" h="382" extrusionOk="0">
                  <a:moveTo>
                    <a:pt x="459" y="378"/>
                  </a:moveTo>
                  <a:cubicBezTo>
                    <a:pt x="376" y="254"/>
                    <a:pt x="376" y="254"/>
                    <a:pt x="376" y="254"/>
                  </a:cubicBezTo>
                  <a:cubicBezTo>
                    <a:pt x="445" y="118"/>
                    <a:pt x="445" y="118"/>
                    <a:pt x="445" y="118"/>
                  </a:cubicBezTo>
                  <a:cubicBezTo>
                    <a:pt x="355" y="117"/>
                    <a:pt x="270" y="73"/>
                    <a:pt x="218" y="0"/>
                  </a:cubicBezTo>
                  <a:cubicBezTo>
                    <a:pt x="66" y="8"/>
                    <a:pt x="66" y="8"/>
                    <a:pt x="66" y="8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104" y="294"/>
                    <a:pt x="277" y="382"/>
                    <a:pt x="459" y="37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53" name="Google Shape;1153;p50"/>
            <p:cNvSpPr/>
            <p:nvPr/>
          </p:nvSpPr>
          <p:spPr>
            <a:xfrm>
              <a:off x="4014787" y="1057275"/>
              <a:ext cx="2276475" cy="1747837"/>
            </a:xfrm>
            <a:custGeom>
              <a:avLst/>
              <a:gdLst/>
              <a:ahLst/>
              <a:cxnLst/>
              <a:rect l="l" t="t" r="r" b="b"/>
              <a:pathLst>
                <a:path w="518" h="397" extrusionOk="0">
                  <a:moveTo>
                    <a:pt x="233" y="397"/>
                  </a:moveTo>
                  <a:cubicBezTo>
                    <a:pt x="279" y="320"/>
                    <a:pt x="359" y="268"/>
                    <a:pt x="449" y="260"/>
                  </a:cubicBezTo>
                  <a:cubicBezTo>
                    <a:pt x="518" y="125"/>
                    <a:pt x="518" y="125"/>
                    <a:pt x="518" y="125"/>
                  </a:cubicBezTo>
                  <a:cubicBezTo>
                    <a:pt x="434" y="0"/>
                    <a:pt x="434" y="0"/>
                    <a:pt x="434" y="0"/>
                  </a:cubicBezTo>
                  <a:cubicBezTo>
                    <a:pt x="252" y="14"/>
                    <a:pt x="88" y="120"/>
                    <a:pt x="0" y="280"/>
                  </a:cubicBezTo>
                  <a:cubicBezTo>
                    <a:pt x="149" y="270"/>
                    <a:pt x="149" y="270"/>
                    <a:pt x="149" y="270"/>
                  </a:cubicBezTo>
                  <a:lnTo>
                    <a:pt x="233" y="39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54" name="Google Shape;1154;p50"/>
            <p:cNvSpPr/>
            <p:nvPr/>
          </p:nvSpPr>
          <p:spPr>
            <a:xfrm>
              <a:off x="3706812" y="2355850"/>
              <a:ext cx="1323975" cy="2309812"/>
            </a:xfrm>
            <a:custGeom>
              <a:avLst/>
              <a:gdLst/>
              <a:ahLst/>
              <a:cxnLst/>
              <a:rect l="l" t="t" r="r" b="b"/>
              <a:pathLst>
                <a:path w="301" h="525" extrusionOk="0">
                  <a:moveTo>
                    <a:pt x="58" y="10"/>
                  </a:moveTo>
                  <a:cubicBezTo>
                    <a:pt x="18" y="93"/>
                    <a:pt x="0" y="186"/>
                    <a:pt x="5" y="278"/>
                  </a:cubicBezTo>
                  <a:cubicBezTo>
                    <a:pt x="11" y="366"/>
                    <a:pt x="38" y="451"/>
                    <a:pt x="83" y="525"/>
                  </a:cubicBezTo>
                  <a:cubicBezTo>
                    <a:pt x="149" y="391"/>
                    <a:pt x="149" y="391"/>
                    <a:pt x="149" y="391"/>
                  </a:cubicBezTo>
                  <a:cubicBezTo>
                    <a:pt x="301" y="382"/>
                    <a:pt x="301" y="382"/>
                    <a:pt x="301" y="382"/>
                  </a:cubicBezTo>
                  <a:cubicBezTo>
                    <a:pt x="280" y="346"/>
                    <a:pt x="268" y="304"/>
                    <a:pt x="265" y="262"/>
                  </a:cubicBezTo>
                  <a:cubicBezTo>
                    <a:pt x="262" y="215"/>
                    <a:pt x="271" y="169"/>
                    <a:pt x="290" y="127"/>
                  </a:cubicBezTo>
                  <a:cubicBezTo>
                    <a:pt x="207" y="0"/>
                    <a:pt x="207" y="0"/>
                    <a:pt x="207" y="0"/>
                  </a:cubicBezTo>
                  <a:lnTo>
                    <a:pt x="58" y="1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55" name="Google Shape;1155;p50"/>
            <p:cNvSpPr/>
            <p:nvPr/>
          </p:nvSpPr>
          <p:spPr>
            <a:xfrm>
              <a:off x="7170737" y="2192337"/>
              <a:ext cx="1328737" cy="2314575"/>
            </a:xfrm>
            <a:custGeom>
              <a:avLst/>
              <a:gdLst/>
              <a:ahLst/>
              <a:cxnLst/>
              <a:rect l="l" t="t" r="r" b="b"/>
              <a:pathLst>
                <a:path w="302" h="526" extrusionOk="0">
                  <a:moveTo>
                    <a:pt x="244" y="515"/>
                  </a:moveTo>
                  <a:cubicBezTo>
                    <a:pt x="284" y="432"/>
                    <a:pt x="302" y="340"/>
                    <a:pt x="296" y="247"/>
                  </a:cubicBezTo>
                  <a:cubicBezTo>
                    <a:pt x="290" y="159"/>
                    <a:pt x="263" y="74"/>
                    <a:pt x="218" y="0"/>
                  </a:cubicBezTo>
                  <a:cubicBezTo>
                    <a:pt x="153" y="134"/>
                    <a:pt x="153" y="134"/>
                    <a:pt x="153" y="134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21" y="180"/>
                    <a:pt x="33" y="221"/>
                    <a:pt x="36" y="264"/>
                  </a:cubicBezTo>
                  <a:cubicBezTo>
                    <a:pt x="39" y="310"/>
                    <a:pt x="30" y="357"/>
                    <a:pt x="11" y="399"/>
                  </a:cubicBezTo>
                  <a:cubicBezTo>
                    <a:pt x="94" y="526"/>
                    <a:pt x="94" y="526"/>
                    <a:pt x="94" y="526"/>
                  </a:cubicBezTo>
                  <a:lnTo>
                    <a:pt x="244" y="51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56" name="Google Shape;1156;p50"/>
            <p:cNvSpPr/>
            <p:nvPr/>
          </p:nvSpPr>
          <p:spPr>
            <a:xfrm>
              <a:off x="6045200" y="1035050"/>
              <a:ext cx="2019301" cy="1685925"/>
            </a:xfrm>
            <a:custGeom>
              <a:avLst/>
              <a:gdLst/>
              <a:ahLst/>
              <a:cxnLst/>
              <a:rect l="l" t="t" r="r" b="b"/>
              <a:pathLst>
                <a:path w="459" h="383" extrusionOk="0">
                  <a:moveTo>
                    <a:pt x="0" y="4"/>
                  </a:moveTo>
                  <a:cubicBezTo>
                    <a:pt x="83" y="128"/>
                    <a:pt x="83" y="128"/>
                    <a:pt x="83" y="128"/>
                  </a:cubicBezTo>
                  <a:cubicBezTo>
                    <a:pt x="15" y="264"/>
                    <a:pt x="15" y="264"/>
                    <a:pt x="15" y="264"/>
                  </a:cubicBezTo>
                  <a:cubicBezTo>
                    <a:pt x="104" y="265"/>
                    <a:pt x="189" y="309"/>
                    <a:pt x="241" y="383"/>
                  </a:cubicBezTo>
                  <a:cubicBezTo>
                    <a:pt x="393" y="374"/>
                    <a:pt x="393" y="374"/>
                    <a:pt x="393" y="374"/>
                  </a:cubicBezTo>
                  <a:cubicBezTo>
                    <a:pt x="459" y="239"/>
                    <a:pt x="459" y="239"/>
                    <a:pt x="459" y="239"/>
                  </a:cubicBezTo>
                  <a:cubicBezTo>
                    <a:pt x="356" y="89"/>
                    <a:pt x="182" y="0"/>
                    <a:pt x="0" y="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57" name="Google Shape;1157;p50"/>
          <p:cNvGrpSpPr/>
          <p:nvPr/>
        </p:nvGrpSpPr>
        <p:grpSpPr>
          <a:xfrm>
            <a:off x="1779393" y="1550157"/>
            <a:ext cx="443331" cy="445437"/>
            <a:chOff x="1400175" y="1220787"/>
            <a:chExt cx="4473575" cy="4476750"/>
          </a:xfrm>
        </p:grpSpPr>
        <p:sp>
          <p:nvSpPr>
            <p:cNvPr id="1158" name="Google Shape;1158;p50"/>
            <p:cNvSpPr/>
            <p:nvPr/>
          </p:nvSpPr>
          <p:spPr>
            <a:xfrm>
              <a:off x="1400175" y="3135312"/>
              <a:ext cx="2132011" cy="2562226"/>
            </a:xfrm>
            <a:custGeom>
              <a:avLst/>
              <a:gdLst/>
              <a:ahLst/>
              <a:cxnLst/>
              <a:rect l="l" t="t" r="r" b="b"/>
              <a:pathLst>
                <a:path w="478" h="574" extrusionOk="0">
                  <a:moveTo>
                    <a:pt x="477" y="574"/>
                  </a:moveTo>
                  <a:cubicBezTo>
                    <a:pt x="395" y="435"/>
                    <a:pt x="395" y="435"/>
                    <a:pt x="395" y="435"/>
                  </a:cubicBezTo>
                  <a:cubicBezTo>
                    <a:pt x="478" y="294"/>
                    <a:pt x="478" y="294"/>
                    <a:pt x="478" y="294"/>
                  </a:cubicBezTo>
                  <a:cubicBezTo>
                    <a:pt x="370" y="282"/>
                    <a:pt x="284" y="193"/>
                    <a:pt x="279" y="82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5" y="346"/>
                    <a:pt x="215" y="561"/>
                    <a:pt x="477" y="57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59" name="Google Shape;1159;p50"/>
            <p:cNvSpPr/>
            <p:nvPr/>
          </p:nvSpPr>
          <p:spPr>
            <a:xfrm>
              <a:off x="3314700" y="3563937"/>
              <a:ext cx="2559050" cy="2133600"/>
            </a:xfrm>
            <a:custGeom>
              <a:avLst/>
              <a:gdLst/>
              <a:ahLst/>
              <a:cxnLst/>
              <a:rect l="l" t="t" r="r" b="b"/>
              <a:pathLst>
                <a:path w="574" h="478" extrusionOk="0">
                  <a:moveTo>
                    <a:pt x="0" y="339"/>
                  </a:moveTo>
                  <a:cubicBezTo>
                    <a:pt x="82" y="478"/>
                    <a:pt x="82" y="478"/>
                    <a:pt x="82" y="478"/>
                  </a:cubicBezTo>
                  <a:cubicBezTo>
                    <a:pt x="346" y="474"/>
                    <a:pt x="561" y="263"/>
                    <a:pt x="574" y="1"/>
                  </a:cubicBezTo>
                  <a:cubicBezTo>
                    <a:pt x="435" y="83"/>
                    <a:pt x="435" y="83"/>
                    <a:pt x="435" y="83"/>
                  </a:cubicBezTo>
                  <a:cubicBezTo>
                    <a:pt x="294" y="0"/>
                    <a:pt x="294" y="0"/>
                    <a:pt x="294" y="0"/>
                  </a:cubicBezTo>
                  <a:cubicBezTo>
                    <a:pt x="282" y="109"/>
                    <a:pt x="192" y="194"/>
                    <a:pt x="82" y="199"/>
                  </a:cubicBezTo>
                  <a:lnTo>
                    <a:pt x="0" y="33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60" name="Google Shape;1160;p50"/>
            <p:cNvSpPr/>
            <p:nvPr/>
          </p:nvSpPr>
          <p:spPr>
            <a:xfrm>
              <a:off x="3741737" y="1223962"/>
              <a:ext cx="2132011" cy="2559050"/>
            </a:xfrm>
            <a:custGeom>
              <a:avLst/>
              <a:gdLst/>
              <a:ahLst/>
              <a:cxnLst/>
              <a:rect l="l" t="t" r="r" b="b"/>
              <a:pathLst>
                <a:path w="478" h="573" extrusionOk="0">
                  <a:moveTo>
                    <a:pt x="478" y="491"/>
                  </a:moveTo>
                  <a:cubicBezTo>
                    <a:pt x="473" y="227"/>
                    <a:pt x="263" y="12"/>
                    <a:pt x="1" y="0"/>
                  </a:cubicBezTo>
                  <a:cubicBezTo>
                    <a:pt x="83" y="138"/>
                    <a:pt x="83" y="138"/>
                    <a:pt x="83" y="138"/>
                  </a:cubicBezTo>
                  <a:cubicBezTo>
                    <a:pt x="0" y="279"/>
                    <a:pt x="0" y="279"/>
                    <a:pt x="0" y="279"/>
                  </a:cubicBezTo>
                  <a:cubicBezTo>
                    <a:pt x="108" y="291"/>
                    <a:pt x="194" y="381"/>
                    <a:pt x="199" y="491"/>
                  </a:cubicBezTo>
                  <a:cubicBezTo>
                    <a:pt x="339" y="573"/>
                    <a:pt x="339" y="573"/>
                    <a:pt x="339" y="573"/>
                  </a:cubicBezTo>
                  <a:lnTo>
                    <a:pt x="478" y="49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61" name="Google Shape;1161;p50"/>
            <p:cNvSpPr/>
            <p:nvPr/>
          </p:nvSpPr>
          <p:spPr>
            <a:xfrm>
              <a:off x="1400175" y="1220787"/>
              <a:ext cx="2560637" cy="2133600"/>
            </a:xfrm>
            <a:custGeom>
              <a:avLst/>
              <a:gdLst/>
              <a:ahLst/>
              <a:cxnLst/>
              <a:rect l="l" t="t" r="r" b="b"/>
              <a:pathLst>
                <a:path w="574" h="478" extrusionOk="0">
                  <a:moveTo>
                    <a:pt x="574" y="139"/>
                  </a:moveTo>
                  <a:cubicBezTo>
                    <a:pt x="492" y="0"/>
                    <a:pt x="492" y="0"/>
                    <a:pt x="492" y="0"/>
                  </a:cubicBezTo>
                  <a:cubicBezTo>
                    <a:pt x="228" y="5"/>
                    <a:pt x="13" y="215"/>
                    <a:pt x="0" y="477"/>
                  </a:cubicBezTo>
                  <a:cubicBezTo>
                    <a:pt x="139" y="395"/>
                    <a:pt x="139" y="395"/>
                    <a:pt x="139" y="395"/>
                  </a:cubicBezTo>
                  <a:cubicBezTo>
                    <a:pt x="280" y="478"/>
                    <a:pt x="280" y="478"/>
                    <a:pt x="280" y="478"/>
                  </a:cubicBezTo>
                  <a:cubicBezTo>
                    <a:pt x="292" y="370"/>
                    <a:pt x="382" y="284"/>
                    <a:pt x="492" y="279"/>
                  </a:cubicBezTo>
                  <a:lnTo>
                    <a:pt x="574" y="13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62" name="Google Shape;1162;p50"/>
          <p:cNvGrpSpPr/>
          <p:nvPr/>
        </p:nvGrpSpPr>
        <p:grpSpPr>
          <a:xfrm>
            <a:off x="1138046" y="1550171"/>
            <a:ext cx="446045" cy="445465"/>
            <a:chOff x="1649412" y="927100"/>
            <a:chExt cx="5011737" cy="5016500"/>
          </a:xfrm>
        </p:grpSpPr>
        <p:sp>
          <p:nvSpPr>
            <p:cNvPr id="1163" name="Google Shape;1163;p50"/>
            <p:cNvSpPr/>
            <p:nvPr/>
          </p:nvSpPr>
          <p:spPr>
            <a:xfrm>
              <a:off x="2008187" y="4025900"/>
              <a:ext cx="4252913" cy="1917700"/>
            </a:xfrm>
            <a:custGeom>
              <a:avLst/>
              <a:gdLst/>
              <a:ahLst/>
              <a:cxnLst/>
              <a:rect l="l" t="t" r="r" b="b"/>
              <a:pathLst>
                <a:path w="999" h="450" extrusionOk="0">
                  <a:moveTo>
                    <a:pt x="715" y="15"/>
                  </a:moveTo>
                  <a:cubicBezTo>
                    <a:pt x="667" y="82"/>
                    <a:pt x="588" y="123"/>
                    <a:pt x="505" y="123"/>
                  </a:cubicBezTo>
                  <a:cubicBezTo>
                    <a:pt x="416" y="123"/>
                    <a:pt x="332" y="76"/>
                    <a:pt x="284" y="2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0" y="165"/>
                    <a:pt x="0" y="165"/>
                    <a:pt x="0" y="165"/>
                  </a:cubicBezTo>
                  <a:cubicBezTo>
                    <a:pt x="107" y="341"/>
                    <a:pt x="299" y="450"/>
                    <a:pt x="505" y="450"/>
                  </a:cubicBezTo>
                  <a:cubicBezTo>
                    <a:pt x="704" y="450"/>
                    <a:pt x="891" y="347"/>
                    <a:pt x="999" y="181"/>
                  </a:cubicBezTo>
                  <a:cubicBezTo>
                    <a:pt x="810" y="182"/>
                    <a:pt x="810" y="182"/>
                    <a:pt x="810" y="182"/>
                  </a:cubicBezTo>
                  <a:lnTo>
                    <a:pt x="715" y="1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64" name="Google Shape;1164;p50"/>
            <p:cNvSpPr/>
            <p:nvPr/>
          </p:nvSpPr>
          <p:spPr>
            <a:xfrm>
              <a:off x="4271962" y="931862"/>
              <a:ext cx="2389187" cy="3724276"/>
            </a:xfrm>
            <a:custGeom>
              <a:avLst/>
              <a:gdLst/>
              <a:ahLst/>
              <a:cxnLst/>
              <a:rect l="l" t="t" r="r" b="b"/>
              <a:pathLst>
                <a:path w="561" h="874" extrusionOk="0">
                  <a:moveTo>
                    <a:pt x="488" y="872"/>
                  </a:moveTo>
                  <a:cubicBezTo>
                    <a:pt x="536" y="786"/>
                    <a:pt x="561" y="687"/>
                    <a:pt x="561" y="588"/>
                  </a:cubicBezTo>
                  <a:cubicBezTo>
                    <a:pt x="561" y="273"/>
                    <a:pt x="313" y="15"/>
                    <a:pt x="1" y="0"/>
                  </a:cubicBezTo>
                  <a:cubicBezTo>
                    <a:pt x="97" y="163"/>
                    <a:pt x="97" y="163"/>
                    <a:pt x="97" y="163"/>
                  </a:cubicBezTo>
                  <a:cubicBezTo>
                    <a:pt x="0" y="328"/>
                    <a:pt x="0" y="328"/>
                    <a:pt x="0" y="328"/>
                  </a:cubicBezTo>
                  <a:cubicBezTo>
                    <a:pt x="131" y="342"/>
                    <a:pt x="233" y="453"/>
                    <a:pt x="233" y="588"/>
                  </a:cubicBezTo>
                  <a:cubicBezTo>
                    <a:pt x="233" y="630"/>
                    <a:pt x="223" y="671"/>
                    <a:pt x="204" y="708"/>
                  </a:cubicBezTo>
                  <a:cubicBezTo>
                    <a:pt x="298" y="874"/>
                    <a:pt x="298" y="874"/>
                    <a:pt x="298" y="874"/>
                  </a:cubicBezTo>
                  <a:lnTo>
                    <a:pt x="488" y="87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65" name="Google Shape;1165;p50"/>
            <p:cNvSpPr/>
            <p:nvPr/>
          </p:nvSpPr>
          <p:spPr>
            <a:xfrm>
              <a:off x="1649412" y="927100"/>
              <a:ext cx="2870200" cy="3652836"/>
            </a:xfrm>
            <a:custGeom>
              <a:avLst/>
              <a:gdLst/>
              <a:ahLst/>
              <a:cxnLst/>
              <a:rect l="l" t="t" r="r" b="b"/>
              <a:pathLst>
                <a:path w="674" h="857" extrusionOk="0">
                  <a:moveTo>
                    <a:pt x="674" y="164"/>
                  </a:moveTo>
                  <a:cubicBezTo>
                    <a:pt x="578" y="0"/>
                    <a:pt x="578" y="0"/>
                    <a:pt x="578" y="0"/>
                  </a:cubicBezTo>
                  <a:cubicBezTo>
                    <a:pt x="258" y="6"/>
                    <a:pt x="0" y="268"/>
                    <a:pt x="0" y="589"/>
                  </a:cubicBezTo>
                  <a:cubicBezTo>
                    <a:pt x="0" y="682"/>
                    <a:pt x="22" y="775"/>
                    <a:pt x="65" y="857"/>
                  </a:cubicBezTo>
                  <a:cubicBezTo>
                    <a:pt x="158" y="693"/>
                    <a:pt x="158" y="693"/>
                    <a:pt x="158" y="693"/>
                  </a:cubicBezTo>
                  <a:cubicBezTo>
                    <a:pt x="350" y="695"/>
                    <a:pt x="350" y="695"/>
                    <a:pt x="350" y="695"/>
                  </a:cubicBezTo>
                  <a:cubicBezTo>
                    <a:pt x="335" y="661"/>
                    <a:pt x="328" y="625"/>
                    <a:pt x="328" y="589"/>
                  </a:cubicBezTo>
                  <a:cubicBezTo>
                    <a:pt x="328" y="449"/>
                    <a:pt x="439" y="334"/>
                    <a:pt x="577" y="328"/>
                  </a:cubicBezTo>
                  <a:lnTo>
                    <a:pt x="674" y="16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66" name="Google Shape;1166;p50"/>
          <p:cNvGrpSpPr/>
          <p:nvPr/>
        </p:nvGrpSpPr>
        <p:grpSpPr>
          <a:xfrm>
            <a:off x="2418397" y="1550424"/>
            <a:ext cx="444870" cy="445286"/>
            <a:chOff x="1301750" y="920750"/>
            <a:chExt cx="5095875" cy="5100637"/>
          </a:xfrm>
        </p:grpSpPr>
        <p:sp>
          <p:nvSpPr>
            <p:cNvPr id="1167" name="Google Shape;1167;p50"/>
            <p:cNvSpPr/>
            <p:nvPr/>
          </p:nvSpPr>
          <p:spPr>
            <a:xfrm>
              <a:off x="1301750" y="2546350"/>
              <a:ext cx="1801812" cy="2917825"/>
            </a:xfrm>
            <a:custGeom>
              <a:avLst/>
              <a:gdLst/>
              <a:ahLst/>
              <a:cxnLst/>
              <a:rect l="l" t="t" r="r" b="b"/>
              <a:pathLst>
                <a:path w="405" h="655" extrusionOk="0">
                  <a:moveTo>
                    <a:pt x="321" y="207"/>
                  </a:moveTo>
                  <a:cubicBezTo>
                    <a:pt x="321" y="184"/>
                    <a:pt x="324" y="161"/>
                    <a:pt x="330" y="139"/>
                  </a:cubicBezTo>
                  <a:cubicBezTo>
                    <a:pt x="207" y="0"/>
                    <a:pt x="207" y="0"/>
                    <a:pt x="207" y="0"/>
                  </a:cubicBezTo>
                  <a:cubicBezTo>
                    <a:pt x="25" y="40"/>
                    <a:pt x="25" y="40"/>
                    <a:pt x="25" y="40"/>
                  </a:cubicBezTo>
                  <a:cubicBezTo>
                    <a:pt x="9" y="94"/>
                    <a:pt x="0" y="150"/>
                    <a:pt x="0" y="207"/>
                  </a:cubicBezTo>
                  <a:cubicBezTo>
                    <a:pt x="0" y="381"/>
                    <a:pt x="80" y="546"/>
                    <a:pt x="216" y="655"/>
                  </a:cubicBezTo>
                  <a:cubicBezTo>
                    <a:pt x="234" y="471"/>
                    <a:pt x="234" y="471"/>
                    <a:pt x="234" y="471"/>
                  </a:cubicBezTo>
                  <a:cubicBezTo>
                    <a:pt x="405" y="396"/>
                    <a:pt x="405" y="396"/>
                    <a:pt x="405" y="396"/>
                  </a:cubicBezTo>
                  <a:cubicBezTo>
                    <a:pt x="352" y="348"/>
                    <a:pt x="321" y="279"/>
                    <a:pt x="321" y="207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68" name="Google Shape;1168;p50"/>
            <p:cNvSpPr/>
            <p:nvPr/>
          </p:nvSpPr>
          <p:spPr>
            <a:xfrm>
              <a:off x="2387600" y="4403725"/>
              <a:ext cx="2865436" cy="1617662"/>
            </a:xfrm>
            <a:custGeom>
              <a:avLst/>
              <a:gdLst/>
              <a:ahLst/>
              <a:cxnLst/>
              <a:rect l="l" t="t" r="r" b="b"/>
              <a:pathLst>
                <a:path w="644" h="363" extrusionOk="0">
                  <a:moveTo>
                    <a:pt x="644" y="268"/>
                  </a:moveTo>
                  <a:cubicBezTo>
                    <a:pt x="475" y="194"/>
                    <a:pt x="475" y="194"/>
                    <a:pt x="475" y="194"/>
                  </a:cubicBezTo>
                  <a:cubicBezTo>
                    <a:pt x="456" y="8"/>
                    <a:pt x="456" y="8"/>
                    <a:pt x="456" y="8"/>
                  </a:cubicBezTo>
                  <a:cubicBezTo>
                    <a:pt x="418" y="31"/>
                    <a:pt x="374" y="42"/>
                    <a:pt x="329" y="42"/>
                  </a:cubicBezTo>
                  <a:cubicBezTo>
                    <a:pt x="279" y="42"/>
                    <a:pt x="231" y="28"/>
                    <a:pt x="189" y="0"/>
                  </a:cubicBezTo>
                  <a:cubicBezTo>
                    <a:pt x="18" y="75"/>
                    <a:pt x="18" y="75"/>
                    <a:pt x="18" y="75"/>
                  </a:cubicBezTo>
                  <a:cubicBezTo>
                    <a:pt x="0" y="259"/>
                    <a:pt x="0" y="259"/>
                    <a:pt x="0" y="259"/>
                  </a:cubicBezTo>
                  <a:cubicBezTo>
                    <a:pt x="97" y="327"/>
                    <a:pt x="210" y="363"/>
                    <a:pt x="329" y="363"/>
                  </a:cubicBezTo>
                  <a:cubicBezTo>
                    <a:pt x="442" y="363"/>
                    <a:pt x="550" y="330"/>
                    <a:pt x="644" y="26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69" name="Google Shape;1169;p50"/>
            <p:cNvSpPr/>
            <p:nvPr/>
          </p:nvSpPr>
          <p:spPr>
            <a:xfrm>
              <a:off x="4546600" y="2790825"/>
              <a:ext cx="1851025" cy="2717800"/>
            </a:xfrm>
            <a:custGeom>
              <a:avLst/>
              <a:gdLst/>
              <a:ahLst/>
              <a:cxnLst/>
              <a:rect l="l" t="t" r="r" b="b"/>
              <a:pathLst>
                <a:path w="416" h="610" extrusionOk="0">
                  <a:moveTo>
                    <a:pt x="416" y="152"/>
                  </a:moveTo>
                  <a:cubicBezTo>
                    <a:pt x="416" y="101"/>
                    <a:pt x="409" y="50"/>
                    <a:pt x="396" y="0"/>
                  </a:cubicBezTo>
                  <a:cubicBezTo>
                    <a:pt x="273" y="139"/>
                    <a:pt x="273" y="139"/>
                    <a:pt x="273" y="139"/>
                  </a:cubicBezTo>
                  <a:cubicBezTo>
                    <a:pt x="90" y="98"/>
                    <a:pt x="90" y="98"/>
                    <a:pt x="90" y="98"/>
                  </a:cubicBezTo>
                  <a:cubicBezTo>
                    <a:pt x="94" y="116"/>
                    <a:pt x="96" y="134"/>
                    <a:pt x="96" y="152"/>
                  </a:cubicBezTo>
                  <a:cubicBezTo>
                    <a:pt x="96" y="229"/>
                    <a:pt x="60" y="302"/>
                    <a:pt x="0" y="350"/>
                  </a:cubicBezTo>
                  <a:cubicBezTo>
                    <a:pt x="18" y="535"/>
                    <a:pt x="18" y="535"/>
                    <a:pt x="18" y="535"/>
                  </a:cubicBezTo>
                  <a:cubicBezTo>
                    <a:pt x="188" y="610"/>
                    <a:pt x="188" y="610"/>
                    <a:pt x="188" y="610"/>
                  </a:cubicBezTo>
                  <a:cubicBezTo>
                    <a:pt x="331" y="502"/>
                    <a:pt x="416" y="331"/>
                    <a:pt x="416" y="15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70" name="Google Shape;1170;p50"/>
            <p:cNvSpPr/>
            <p:nvPr/>
          </p:nvSpPr>
          <p:spPr>
            <a:xfrm>
              <a:off x="3962400" y="925512"/>
              <a:ext cx="2297112" cy="2333625"/>
            </a:xfrm>
            <a:custGeom>
              <a:avLst/>
              <a:gdLst/>
              <a:ahLst/>
              <a:cxnLst/>
              <a:rect l="l" t="t" r="r" b="b"/>
              <a:pathLst>
                <a:path w="516" h="524" extrusionOk="0">
                  <a:moveTo>
                    <a:pt x="1" y="0"/>
                  </a:moveTo>
                  <a:cubicBezTo>
                    <a:pt x="94" y="159"/>
                    <a:pt x="94" y="159"/>
                    <a:pt x="94" y="159"/>
                  </a:cubicBezTo>
                  <a:cubicBezTo>
                    <a:pt x="0" y="320"/>
                    <a:pt x="0" y="320"/>
                    <a:pt x="0" y="320"/>
                  </a:cubicBezTo>
                  <a:cubicBezTo>
                    <a:pt x="95" y="330"/>
                    <a:pt x="178" y="393"/>
                    <a:pt x="211" y="484"/>
                  </a:cubicBezTo>
                  <a:cubicBezTo>
                    <a:pt x="393" y="524"/>
                    <a:pt x="393" y="524"/>
                    <a:pt x="393" y="524"/>
                  </a:cubicBezTo>
                  <a:cubicBezTo>
                    <a:pt x="516" y="385"/>
                    <a:pt x="516" y="385"/>
                    <a:pt x="516" y="385"/>
                  </a:cubicBezTo>
                  <a:cubicBezTo>
                    <a:pt x="439" y="162"/>
                    <a:pt x="235" y="10"/>
                    <a:pt x="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71" name="Google Shape;1171;p50"/>
            <p:cNvSpPr/>
            <p:nvPr/>
          </p:nvSpPr>
          <p:spPr>
            <a:xfrm>
              <a:off x="1466850" y="920750"/>
              <a:ext cx="2759074" cy="2097087"/>
            </a:xfrm>
            <a:custGeom>
              <a:avLst/>
              <a:gdLst/>
              <a:ahLst/>
              <a:cxnLst/>
              <a:rect l="l" t="t" r="r" b="b"/>
              <a:pathLst>
                <a:path w="620" h="471" extrusionOk="0">
                  <a:moveTo>
                    <a:pt x="526" y="320"/>
                  </a:moveTo>
                  <a:cubicBezTo>
                    <a:pt x="620" y="160"/>
                    <a:pt x="620" y="160"/>
                    <a:pt x="620" y="160"/>
                  </a:cubicBezTo>
                  <a:cubicBezTo>
                    <a:pt x="526" y="0"/>
                    <a:pt x="526" y="0"/>
                    <a:pt x="526" y="0"/>
                  </a:cubicBezTo>
                  <a:cubicBezTo>
                    <a:pt x="290" y="4"/>
                    <a:pt x="82" y="151"/>
                    <a:pt x="0" y="371"/>
                  </a:cubicBezTo>
                  <a:cubicBezTo>
                    <a:pt x="180" y="331"/>
                    <a:pt x="180" y="331"/>
                    <a:pt x="180" y="331"/>
                  </a:cubicBezTo>
                  <a:cubicBezTo>
                    <a:pt x="305" y="471"/>
                    <a:pt x="305" y="471"/>
                    <a:pt x="305" y="471"/>
                  </a:cubicBezTo>
                  <a:cubicBezTo>
                    <a:pt x="343" y="383"/>
                    <a:pt x="428" y="324"/>
                    <a:pt x="526" y="32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72" name="Google Shape;1172;p50"/>
          <p:cNvGrpSpPr/>
          <p:nvPr/>
        </p:nvGrpSpPr>
        <p:grpSpPr>
          <a:xfrm>
            <a:off x="4341570" y="1550333"/>
            <a:ext cx="445621" cy="445591"/>
            <a:chOff x="5732756" y="2682276"/>
            <a:chExt cx="719905" cy="719856"/>
          </a:xfrm>
        </p:grpSpPr>
        <p:sp>
          <p:nvSpPr>
            <p:cNvPr id="1173" name="Google Shape;1173;p50"/>
            <p:cNvSpPr/>
            <p:nvPr/>
          </p:nvSpPr>
          <p:spPr>
            <a:xfrm>
              <a:off x="5732756" y="2682276"/>
              <a:ext cx="400276" cy="538927"/>
            </a:xfrm>
            <a:custGeom>
              <a:avLst/>
              <a:gdLst/>
              <a:ahLst/>
              <a:cxnLst/>
              <a:rect l="l" t="t" r="r" b="b"/>
              <a:pathLst>
                <a:path w="670" h="902" extrusionOk="0">
                  <a:moveTo>
                    <a:pt x="145" y="824"/>
                  </a:moveTo>
                  <a:cubicBezTo>
                    <a:pt x="138" y="813"/>
                    <a:pt x="137" y="799"/>
                    <a:pt x="142" y="786"/>
                  </a:cubicBezTo>
                  <a:cubicBezTo>
                    <a:pt x="149" y="767"/>
                    <a:pt x="164" y="751"/>
                    <a:pt x="185" y="739"/>
                  </a:cubicBezTo>
                  <a:cubicBezTo>
                    <a:pt x="205" y="727"/>
                    <a:pt x="227" y="722"/>
                    <a:pt x="247" y="725"/>
                  </a:cubicBezTo>
                  <a:cubicBezTo>
                    <a:pt x="260" y="727"/>
                    <a:pt x="272" y="735"/>
                    <a:pt x="278" y="747"/>
                  </a:cubicBezTo>
                  <a:cubicBezTo>
                    <a:pt x="285" y="758"/>
                    <a:pt x="286" y="773"/>
                    <a:pt x="281" y="786"/>
                  </a:cubicBezTo>
                  <a:cubicBezTo>
                    <a:pt x="365" y="737"/>
                    <a:pt x="365" y="737"/>
                    <a:pt x="365" y="737"/>
                  </a:cubicBezTo>
                  <a:cubicBezTo>
                    <a:pt x="342" y="697"/>
                    <a:pt x="329" y="651"/>
                    <a:pt x="329" y="602"/>
                  </a:cubicBezTo>
                  <a:cubicBezTo>
                    <a:pt x="329" y="459"/>
                    <a:pt x="440" y="342"/>
                    <a:pt x="580" y="330"/>
                  </a:cubicBezTo>
                  <a:cubicBezTo>
                    <a:pt x="580" y="202"/>
                    <a:pt x="580" y="202"/>
                    <a:pt x="580" y="202"/>
                  </a:cubicBezTo>
                  <a:cubicBezTo>
                    <a:pt x="581" y="199"/>
                    <a:pt x="584" y="195"/>
                    <a:pt x="589" y="195"/>
                  </a:cubicBezTo>
                  <a:cubicBezTo>
                    <a:pt x="598" y="194"/>
                    <a:pt x="606" y="195"/>
                    <a:pt x="611" y="202"/>
                  </a:cubicBezTo>
                  <a:cubicBezTo>
                    <a:pt x="614" y="207"/>
                    <a:pt x="616" y="212"/>
                    <a:pt x="619" y="216"/>
                  </a:cubicBezTo>
                  <a:cubicBezTo>
                    <a:pt x="628" y="230"/>
                    <a:pt x="645" y="232"/>
                    <a:pt x="656" y="219"/>
                  </a:cubicBezTo>
                  <a:cubicBezTo>
                    <a:pt x="666" y="207"/>
                    <a:pt x="670" y="189"/>
                    <a:pt x="669" y="172"/>
                  </a:cubicBezTo>
                  <a:cubicBezTo>
                    <a:pt x="670" y="156"/>
                    <a:pt x="666" y="138"/>
                    <a:pt x="656" y="126"/>
                  </a:cubicBezTo>
                  <a:cubicBezTo>
                    <a:pt x="645" y="113"/>
                    <a:pt x="628" y="115"/>
                    <a:pt x="619" y="129"/>
                  </a:cubicBezTo>
                  <a:cubicBezTo>
                    <a:pt x="616" y="133"/>
                    <a:pt x="614" y="138"/>
                    <a:pt x="611" y="143"/>
                  </a:cubicBezTo>
                  <a:cubicBezTo>
                    <a:pt x="606" y="150"/>
                    <a:pt x="598" y="151"/>
                    <a:pt x="589" y="150"/>
                  </a:cubicBezTo>
                  <a:cubicBezTo>
                    <a:pt x="584" y="150"/>
                    <a:pt x="581" y="146"/>
                    <a:pt x="580" y="142"/>
                  </a:cubicBezTo>
                  <a:cubicBezTo>
                    <a:pt x="580" y="0"/>
                    <a:pt x="580" y="0"/>
                    <a:pt x="580" y="0"/>
                  </a:cubicBezTo>
                  <a:cubicBezTo>
                    <a:pt x="258" y="12"/>
                    <a:pt x="0" y="277"/>
                    <a:pt x="0" y="602"/>
                  </a:cubicBezTo>
                  <a:cubicBezTo>
                    <a:pt x="0" y="711"/>
                    <a:pt x="29" y="814"/>
                    <a:pt x="79" y="902"/>
                  </a:cubicBezTo>
                  <a:cubicBezTo>
                    <a:pt x="177" y="845"/>
                    <a:pt x="177" y="845"/>
                    <a:pt x="177" y="845"/>
                  </a:cubicBezTo>
                  <a:cubicBezTo>
                    <a:pt x="163" y="843"/>
                    <a:pt x="151" y="836"/>
                    <a:pt x="145" y="82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74" name="Google Shape;1174;p50"/>
            <p:cNvSpPr/>
            <p:nvPr/>
          </p:nvSpPr>
          <p:spPr>
            <a:xfrm>
              <a:off x="6094186" y="2682276"/>
              <a:ext cx="358476" cy="531209"/>
            </a:xfrm>
            <a:custGeom>
              <a:avLst/>
              <a:gdLst/>
              <a:ahLst/>
              <a:cxnLst/>
              <a:rect l="l" t="t" r="r" b="b"/>
              <a:pathLst>
                <a:path w="600" h="889" extrusionOk="0">
                  <a:moveTo>
                    <a:pt x="35" y="95"/>
                  </a:moveTo>
                  <a:cubicBezTo>
                    <a:pt x="48" y="95"/>
                    <a:pt x="60" y="101"/>
                    <a:pt x="69" y="112"/>
                  </a:cubicBezTo>
                  <a:cubicBezTo>
                    <a:pt x="82" y="127"/>
                    <a:pt x="88" y="149"/>
                    <a:pt x="88" y="172"/>
                  </a:cubicBezTo>
                  <a:cubicBezTo>
                    <a:pt x="88" y="196"/>
                    <a:pt x="82" y="218"/>
                    <a:pt x="69" y="233"/>
                  </a:cubicBezTo>
                  <a:cubicBezTo>
                    <a:pt x="60" y="244"/>
                    <a:pt x="48" y="250"/>
                    <a:pt x="35" y="250"/>
                  </a:cubicBezTo>
                  <a:cubicBezTo>
                    <a:pt x="21" y="250"/>
                    <a:pt x="8" y="243"/>
                    <a:pt x="0" y="232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150" y="331"/>
                    <a:pt x="271" y="452"/>
                    <a:pt x="271" y="602"/>
                  </a:cubicBezTo>
                  <a:cubicBezTo>
                    <a:pt x="271" y="644"/>
                    <a:pt x="261" y="684"/>
                    <a:pt x="245" y="719"/>
                  </a:cubicBezTo>
                  <a:cubicBezTo>
                    <a:pt x="355" y="783"/>
                    <a:pt x="355" y="783"/>
                    <a:pt x="355" y="783"/>
                  </a:cubicBezTo>
                  <a:cubicBezTo>
                    <a:pt x="358" y="786"/>
                    <a:pt x="359" y="791"/>
                    <a:pt x="357" y="795"/>
                  </a:cubicBezTo>
                  <a:cubicBezTo>
                    <a:pt x="353" y="802"/>
                    <a:pt x="349" y="809"/>
                    <a:pt x="340" y="810"/>
                  </a:cubicBezTo>
                  <a:cubicBezTo>
                    <a:pt x="334" y="810"/>
                    <a:pt x="329" y="810"/>
                    <a:pt x="324" y="810"/>
                  </a:cubicBezTo>
                  <a:cubicBezTo>
                    <a:pt x="307" y="810"/>
                    <a:pt x="297" y="825"/>
                    <a:pt x="303" y="840"/>
                  </a:cubicBezTo>
                  <a:cubicBezTo>
                    <a:pt x="309" y="855"/>
                    <a:pt x="322" y="868"/>
                    <a:pt x="336" y="875"/>
                  </a:cubicBezTo>
                  <a:cubicBezTo>
                    <a:pt x="350" y="884"/>
                    <a:pt x="368" y="889"/>
                    <a:pt x="384" y="887"/>
                  </a:cubicBezTo>
                  <a:cubicBezTo>
                    <a:pt x="400" y="884"/>
                    <a:pt x="407" y="868"/>
                    <a:pt x="399" y="854"/>
                  </a:cubicBezTo>
                  <a:cubicBezTo>
                    <a:pt x="397" y="849"/>
                    <a:pt x="394" y="845"/>
                    <a:pt x="391" y="840"/>
                  </a:cubicBezTo>
                  <a:cubicBezTo>
                    <a:pt x="387" y="831"/>
                    <a:pt x="391" y="824"/>
                    <a:pt x="396" y="817"/>
                  </a:cubicBezTo>
                  <a:cubicBezTo>
                    <a:pt x="398" y="813"/>
                    <a:pt x="403" y="812"/>
                    <a:pt x="407" y="813"/>
                  </a:cubicBezTo>
                  <a:cubicBezTo>
                    <a:pt x="530" y="884"/>
                    <a:pt x="530" y="884"/>
                    <a:pt x="530" y="884"/>
                  </a:cubicBezTo>
                  <a:cubicBezTo>
                    <a:pt x="575" y="800"/>
                    <a:pt x="600" y="704"/>
                    <a:pt x="600" y="602"/>
                  </a:cubicBezTo>
                  <a:cubicBezTo>
                    <a:pt x="600" y="271"/>
                    <a:pt x="331" y="1"/>
                    <a:pt x="0" y="0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8" y="102"/>
                    <a:pt x="21" y="95"/>
                    <a:pt x="35" y="9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75" name="Google Shape;1175;p50"/>
            <p:cNvSpPr/>
            <p:nvPr/>
          </p:nvSpPr>
          <p:spPr>
            <a:xfrm>
              <a:off x="5787732" y="3124950"/>
              <a:ext cx="616090" cy="277182"/>
            </a:xfrm>
            <a:custGeom>
              <a:avLst/>
              <a:gdLst/>
              <a:ahLst/>
              <a:cxnLst/>
              <a:rect l="l" t="t" r="r" b="b"/>
              <a:pathLst>
                <a:path w="1031" h="464" extrusionOk="0">
                  <a:moveTo>
                    <a:pt x="931" y="147"/>
                  </a:moveTo>
                  <a:cubicBezTo>
                    <a:pt x="925" y="159"/>
                    <a:pt x="913" y="166"/>
                    <a:pt x="900" y="169"/>
                  </a:cubicBezTo>
                  <a:cubicBezTo>
                    <a:pt x="880" y="172"/>
                    <a:pt x="858" y="167"/>
                    <a:pt x="838" y="155"/>
                  </a:cubicBezTo>
                  <a:cubicBezTo>
                    <a:pt x="817" y="143"/>
                    <a:pt x="801" y="127"/>
                    <a:pt x="795" y="108"/>
                  </a:cubicBezTo>
                  <a:cubicBezTo>
                    <a:pt x="790" y="95"/>
                    <a:pt x="791" y="81"/>
                    <a:pt x="797" y="70"/>
                  </a:cubicBezTo>
                  <a:cubicBezTo>
                    <a:pt x="804" y="58"/>
                    <a:pt x="816" y="50"/>
                    <a:pt x="830" y="48"/>
                  </a:cubicBezTo>
                  <a:cubicBezTo>
                    <a:pt x="746" y="0"/>
                    <a:pt x="746" y="0"/>
                    <a:pt x="746" y="0"/>
                  </a:cubicBezTo>
                  <a:cubicBezTo>
                    <a:pt x="698" y="81"/>
                    <a:pt x="611" y="135"/>
                    <a:pt x="510" y="135"/>
                  </a:cubicBezTo>
                  <a:cubicBezTo>
                    <a:pt x="417" y="135"/>
                    <a:pt x="335" y="88"/>
                    <a:pt x="286" y="17"/>
                  </a:cubicBezTo>
                  <a:cubicBezTo>
                    <a:pt x="175" y="81"/>
                    <a:pt x="175" y="81"/>
                    <a:pt x="175" y="81"/>
                  </a:cubicBezTo>
                  <a:cubicBezTo>
                    <a:pt x="171" y="82"/>
                    <a:pt x="167" y="81"/>
                    <a:pt x="164" y="77"/>
                  </a:cubicBezTo>
                  <a:cubicBezTo>
                    <a:pt x="159" y="70"/>
                    <a:pt x="156" y="63"/>
                    <a:pt x="160" y="54"/>
                  </a:cubicBezTo>
                  <a:cubicBezTo>
                    <a:pt x="162" y="49"/>
                    <a:pt x="165" y="45"/>
                    <a:pt x="168" y="40"/>
                  </a:cubicBezTo>
                  <a:cubicBezTo>
                    <a:pt x="175" y="26"/>
                    <a:pt x="168" y="10"/>
                    <a:pt x="152" y="7"/>
                  </a:cubicBezTo>
                  <a:cubicBezTo>
                    <a:pt x="136" y="5"/>
                    <a:pt x="119" y="10"/>
                    <a:pt x="105" y="18"/>
                  </a:cubicBezTo>
                  <a:cubicBezTo>
                    <a:pt x="90" y="26"/>
                    <a:pt x="77" y="39"/>
                    <a:pt x="71" y="54"/>
                  </a:cubicBezTo>
                  <a:cubicBezTo>
                    <a:pt x="66" y="69"/>
                    <a:pt x="76" y="83"/>
                    <a:pt x="92" y="84"/>
                  </a:cubicBezTo>
                  <a:cubicBezTo>
                    <a:pt x="97" y="84"/>
                    <a:pt x="103" y="83"/>
                    <a:pt x="108" y="84"/>
                  </a:cubicBezTo>
                  <a:cubicBezTo>
                    <a:pt x="117" y="85"/>
                    <a:pt x="121" y="92"/>
                    <a:pt x="126" y="99"/>
                  </a:cubicBezTo>
                  <a:cubicBezTo>
                    <a:pt x="128" y="103"/>
                    <a:pt x="126" y="108"/>
                    <a:pt x="123" y="111"/>
                  </a:cubicBezTo>
                  <a:cubicBezTo>
                    <a:pt x="0" y="182"/>
                    <a:pt x="0" y="182"/>
                    <a:pt x="0" y="182"/>
                  </a:cubicBezTo>
                  <a:cubicBezTo>
                    <a:pt x="107" y="351"/>
                    <a:pt x="296" y="464"/>
                    <a:pt x="510" y="464"/>
                  </a:cubicBezTo>
                  <a:cubicBezTo>
                    <a:pt x="733" y="464"/>
                    <a:pt x="927" y="344"/>
                    <a:pt x="1031" y="165"/>
                  </a:cubicBezTo>
                  <a:cubicBezTo>
                    <a:pt x="934" y="108"/>
                    <a:pt x="934" y="108"/>
                    <a:pt x="934" y="108"/>
                  </a:cubicBezTo>
                  <a:cubicBezTo>
                    <a:pt x="939" y="121"/>
                    <a:pt x="938" y="136"/>
                    <a:pt x="931" y="14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76" name="Google Shape;1176;p50"/>
          <p:cNvGrpSpPr/>
          <p:nvPr/>
        </p:nvGrpSpPr>
        <p:grpSpPr>
          <a:xfrm>
            <a:off x="4982887" y="1550327"/>
            <a:ext cx="445627" cy="445604"/>
            <a:chOff x="6768809" y="2682265"/>
            <a:chExt cx="719915" cy="719877"/>
          </a:xfrm>
        </p:grpSpPr>
        <p:sp>
          <p:nvSpPr>
            <p:cNvPr id="1177" name="Google Shape;1177;p50"/>
            <p:cNvSpPr/>
            <p:nvPr/>
          </p:nvSpPr>
          <p:spPr>
            <a:xfrm>
              <a:off x="6768809" y="2682954"/>
              <a:ext cx="400157" cy="358101"/>
            </a:xfrm>
            <a:custGeom>
              <a:avLst/>
              <a:gdLst/>
              <a:ahLst/>
              <a:cxnLst/>
              <a:rect l="l" t="t" r="r" b="b"/>
              <a:pathLst>
                <a:path w="638" h="571" extrusionOk="0">
                  <a:moveTo>
                    <a:pt x="91" y="538"/>
                  </a:moveTo>
                  <a:cubicBezTo>
                    <a:pt x="91" y="525"/>
                    <a:pt x="97" y="513"/>
                    <a:pt x="107" y="505"/>
                  </a:cubicBezTo>
                  <a:cubicBezTo>
                    <a:pt x="121" y="493"/>
                    <a:pt x="142" y="486"/>
                    <a:pt x="164" y="487"/>
                  </a:cubicBezTo>
                  <a:cubicBezTo>
                    <a:pt x="187" y="486"/>
                    <a:pt x="208" y="493"/>
                    <a:pt x="222" y="505"/>
                  </a:cubicBezTo>
                  <a:cubicBezTo>
                    <a:pt x="232" y="513"/>
                    <a:pt x="238" y="525"/>
                    <a:pt x="238" y="538"/>
                  </a:cubicBezTo>
                  <a:cubicBezTo>
                    <a:pt x="238" y="551"/>
                    <a:pt x="232" y="563"/>
                    <a:pt x="221" y="571"/>
                  </a:cubicBezTo>
                  <a:cubicBezTo>
                    <a:pt x="314" y="571"/>
                    <a:pt x="314" y="571"/>
                    <a:pt x="314" y="571"/>
                  </a:cubicBezTo>
                  <a:cubicBezTo>
                    <a:pt x="315" y="435"/>
                    <a:pt x="420" y="325"/>
                    <a:pt x="552" y="314"/>
                  </a:cubicBezTo>
                  <a:cubicBezTo>
                    <a:pt x="552" y="192"/>
                    <a:pt x="552" y="192"/>
                    <a:pt x="552" y="192"/>
                  </a:cubicBezTo>
                  <a:cubicBezTo>
                    <a:pt x="554" y="189"/>
                    <a:pt x="557" y="185"/>
                    <a:pt x="561" y="185"/>
                  </a:cubicBezTo>
                  <a:cubicBezTo>
                    <a:pt x="569" y="184"/>
                    <a:pt x="577" y="184"/>
                    <a:pt x="582" y="192"/>
                  </a:cubicBezTo>
                  <a:cubicBezTo>
                    <a:pt x="585" y="196"/>
                    <a:pt x="587" y="201"/>
                    <a:pt x="590" y="205"/>
                  </a:cubicBezTo>
                  <a:cubicBezTo>
                    <a:pt x="598" y="218"/>
                    <a:pt x="615" y="220"/>
                    <a:pt x="625" y="208"/>
                  </a:cubicBezTo>
                  <a:cubicBezTo>
                    <a:pt x="634" y="196"/>
                    <a:pt x="638" y="179"/>
                    <a:pt x="638" y="163"/>
                  </a:cubicBezTo>
                  <a:cubicBezTo>
                    <a:pt x="638" y="148"/>
                    <a:pt x="634" y="131"/>
                    <a:pt x="625" y="119"/>
                  </a:cubicBezTo>
                  <a:cubicBezTo>
                    <a:pt x="615" y="107"/>
                    <a:pt x="598" y="109"/>
                    <a:pt x="590" y="122"/>
                  </a:cubicBezTo>
                  <a:cubicBezTo>
                    <a:pt x="587" y="126"/>
                    <a:pt x="585" y="131"/>
                    <a:pt x="582" y="135"/>
                  </a:cubicBezTo>
                  <a:cubicBezTo>
                    <a:pt x="577" y="142"/>
                    <a:pt x="569" y="143"/>
                    <a:pt x="561" y="142"/>
                  </a:cubicBezTo>
                  <a:cubicBezTo>
                    <a:pt x="557" y="142"/>
                    <a:pt x="554" y="138"/>
                    <a:pt x="552" y="135"/>
                  </a:cubicBezTo>
                  <a:cubicBezTo>
                    <a:pt x="552" y="0"/>
                    <a:pt x="552" y="0"/>
                    <a:pt x="552" y="0"/>
                  </a:cubicBezTo>
                  <a:cubicBezTo>
                    <a:pt x="246" y="11"/>
                    <a:pt x="1" y="262"/>
                    <a:pt x="0" y="571"/>
                  </a:cubicBezTo>
                  <a:cubicBezTo>
                    <a:pt x="107" y="571"/>
                    <a:pt x="107" y="571"/>
                    <a:pt x="107" y="571"/>
                  </a:cubicBezTo>
                  <a:cubicBezTo>
                    <a:pt x="97" y="563"/>
                    <a:pt x="91" y="551"/>
                    <a:pt x="91" y="53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78" name="Google Shape;1178;p50"/>
            <p:cNvSpPr/>
            <p:nvPr/>
          </p:nvSpPr>
          <p:spPr>
            <a:xfrm>
              <a:off x="6768809" y="3002032"/>
              <a:ext cx="358808" cy="400111"/>
            </a:xfrm>
            <a:custGeom>
              <a:avLst/>
              <a:gdLst/>
              <a:ahLst/>
              <a:cxnLst/>
              <a:rect l="l" t="t" r="r" b="b"/>
              <a:pathLst>
                <a:path w="572" h="638" extrusionOk="0">
                  <a:moveTo>
                    <a:pt x="539" y="547"/>
                  </a:moveTo>
                  <a:cubicBezTo>
                    <a:pt x="526" y="547"/>
                    <a:pt x="514" y="542"/>
                    <a:pt x="506" y="532"/>
                  </a:cubicBezTo>
                  <a:cubicBezTo>
                    <a:pt x="494" y="517"/>
                    <a:pt x="487" y="497"/>
                    <a:pt x="488" y="474"/>
                  </a:cubicBezTo>
                  <a:cubicBezTo>
                    <a:pt x="487" y="451"/>
                    <a:pt x="494" y="431"/>
                    <a:pt x="506" y="416"/>
                  </a:cubicBezTo>
                  <a:cubicBezTo>
                    <a:pt x="514" y="406"/>
                    <a:pt x="526" y="400"/>
                    <a:pt x="539" y="400"/>
                  </a:cubicBezTo>
                  <a:cubicBezTo>
                    <a:pt x="551" y="400"/>
                    <a:pt x="564" y="406"/>
                    <a:pt x="572" y="417"/>
                  </a:cubicBezTo>
                  <a:cubicBezTo>
                    <a:pt x="572" y="324"/>
                    <a:pt x="572" y="324"/>
                    <a:pt x="572" y="324"/>
                  </a:cubicBezTo>
                  <a:cubicBezTo>
                    <a:pt x="436" y="323"/>
                    <a:pt x="325" y="219"/>
                    <a:pt x="315" y="86"/>
                  </a:cubicBezTo>
                  <a:cubicBezTo>
                    <a:pt x="193" y="86"/>
                    <a:pt x="193" y="86"/>
                    <a:pt x="193" y="86"/>
                  </a:cubicBezTo>
                  <a:cubicBezTo>
                    <a:pt x="189" y="84"/>
                    <a:pt x="186" y="81"/>
                    <a:pt x="186" y="77"/>
                  </a:cubicBezTo>
                  <a:cubicBezTo>
                    <a:pt x="185" y="69"/>
                    <a:pt x="185" y="61"/>
                    <a:pt x="193" y="56"/>
                  </a:cubicBezTo>
                  <a:cubicBezTo>
                    <a:pt x="197" y="53"/>
                    <a:pt x="202" y="51"/>
                    <a:pt x="206" y="48"/>
                  </a:cubicBezTo>
                  <a:cubicBezTo>
                    <a:pt x="219" y="40"/>
                    <a:pt x="221" y="23"/>
                    <a:pt x="209" y="13"/>
                  </a:cubicBezTo>
                  <a:cubicBezTo>
                    <a:pt x="197" y="4"/>
                    <a:pt x="180" y="0"/>
                    <a:pt x="164" y="0"/>
                  </a:cubicBezTo>
                  <a:cubicBezTo>
                    <a:pt x="149" y="0"/>
                    <a:pt x="132" y="4"/>
                    <a:pt x="120" y="13"/>
                  </a:cubicBezTo>
                  <a:cubicBezTo>
                    <a:pt x="108" y="23"/>
                    <a:pt x="109" y="40"/>
                    <a:pt x="123" y="48"/>
                  </a:cubicBezTo>
                  <a:cubicBezTo>
                    <a:pt x="127" y="51"/>
                    <a:pt x="132" y="53"/>
                    <a:pt x="136" y="56"/>
                  </a:cubicBezTo>
                  <a:cubicBezTo>
                    <a:pt x="143" y="61"/>
                    <a:pt x="143" y="69"/>
                    <a:pt x="143" y="77"/>
                  </a:cubicBezTo>
                  <a:cubicBezTo>
                    <a:pt x="143" y="81"/>
                    <a:pt x="139" y="84"/>
                    <a:pt x="136" y="86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12" y="392"/>
                    <a:pt x="263" y="637"/>
                    <a:pt x="572" y="638"/>
                  </a:cubicBezTo>
                  <a:cubicBezTo>
                    <a:pt x="572" y="531"/>
                    <a:pt x="572" y="531"/>
                    <a:pt x="572" y="531"/>
                  </a:cubicBezTo>
                  <a:cubicBezTo>
                    <a:pt x="564" y="541"/>
                    <a:pt x="551" y="547"/>
                    <a:pt x="539" y="54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79" name="Google Shape;1179;p50"/>
            <p:cNvSpPr/>
            <p:nvPr/>
          </p:nvSpPr>
          <p:spPr>
            <a:xfrm>
              <a:off x="7129915" y="2682265"/>
              <a:ext cx="358808" cy="400111"/>
            </a:xfrm>
            <a:custGeom>
              <a:avLst/>
              <a:gdLst/>
              <a:ahLst/>
              <a:cxnLst/>
              <a:rect l="l" t="t" r="r" b="b"/>
              <a:pathLst>
                <a:path w="572" h="638" extrusionOk="0">
                  <a:moveTo>
                    <a:pt x="33" y="91"/>
                  </a:moveTo>
                  <a:cubicBezTo>
                    <a:pt x="46" y="91"/>
                    <a:pt x="58" y="97"/>
                    <a:pt x="66" y="107"/>
                  </a:cubicBezTo>
                  <a:cubicBezTo>
                    <a:pt x="78" y="121"/>
                    <a:pt x="85" y="142"/>
                    <a:pt x="84" y="164"/>
                  </a:cubicBezTo>
                  <a:cubicBezTo>
                    <a:pt x="85" y="187"/>
                    <a:pt x="78" y="208"/>
                    <a:pt x="66" y="222"/>
                  </a:cubicBezTo>
                  <a:cubicBezTo>
                    <a:pt x="58" y="232"/>
                    <a:pt x="46" y="238"/>
                    <a:pt x="33" y="238"/>
                  </a:cubicBezTo>
                  <a:cubicBezTo>
                    <a:pt x="21" y="238"/>
                    <a:pt x="8" y="232"/>
                    <a:pt x="0" y="222"/>
                  </a:cubicBezTo>
                  <a:cubicBezTo>
                    <a:pt x="0" y="314"/>
                    <a:pt x="0" y="314"/>
                    <a:pt x="0" y="314"/>
                  </a:cubicBezTo>
                  <a:cubicBezTo>
                    <a:pt x="136" y="315"/>
                    <a:pt x="247" y="420"/>
                    <a:pt x="257" y="553"/>
                  </a:cubicBezTo>
                  <a:cubicBezTo>
                    <a:pt x="379" y="553"/>
                    <a:pt x="379" y="553"/>
                    <a:pt x="379" y="553"/>
                  </a:cubicBezTo>
                  <a:cubicBezTo>
                    <a:pt x="383" y="554"/>
                    <a:pt x="386" y="557"/>
                    <a:pt x="386" y="561"/>
                  </a:cubicBezTo>
                  <a:cubicBezTo>
                    <a:pt x="387" y="570"/>
                    <a:pt x="387" y="577"/>
                    <a:pt x="379" y="582"/>
                  </a:cubicBezTo>
                  <a:cubicBezTo>
                    <a:pt x="375" y="585"/>
                    <a:pt x="370" y="587"/>
                    <a:pt x="366" y="590"/>
                  </a:cubicBezTo>
                  <a:cubicBezTo>
                    <a:pt x="353" y="598"/>
                    <a:pt x="351" y="615"/>
                    <a:pt x="363" y="625"/>
                  </a:cubicBezTo>
                  <a:cubicBezTo>
                    <a:pt x="375" y="635"/>
                    <a:pt x="392" y="638"/>
                    <a:pt x="408" y="638"/>
                  </a:cubicBezTo>
                  <a:cubicBezTo>
                    <a:pt x="423" y="638"/>
                    <a:pt x="440" y="635"/>
                    <a:pt x="452" y="625"/>
                  </a:cubicBezTo>
                  <a:cubicBezTo>
                    <a:pt x="464" y="615"/>
                    <a:pt x="463" y="598"/>
                    <a:pt x="449" y="590"/>
                  </a:cubicBezTo>
                  <a:cubicBezTo>
                    <a:pt x="445" y="587"/>
                    <a:pt x="440" y="585"/>
                    <a:pt x="436" y="582"/>
                  </a:cubicBezTo>
                  <a:cubicBezTo>
                    <a:pt x="429" y="577"/>
                    <a:pt x="429" y="570"/>
                    <a:pt x="429" y="561"/>
                  </a:cubicBezTo>
                  <a:cubicBezTo>
                    <a:pt x="429" y="557"/>
                    <a:pt x="433" y="554"/>
                    <a:pt x="436" y="553"/>
                  </a:cubicBezTo>
                  <a:cubicBezTo>
                    <a:pt x="572" y="553"/>
                    <a:pt x="572" y="553"/>
                    <a:pt x="572" y="553"/>
                  </a:cubicBezTo>
                  <a:cubicBezTo>
                    <a:pt x="560" y="246"/>
                    <a:pt x="309" y="1"/>
                    <a:pt x="0" y="0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8" y="97"/>
                    <a:pt x="21" y="91"/>
                    <a:pt x="33" y="9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80" name="Google Shape;1180;p50"/>
            <p:cNvSpPr/>
            <p:nvPr/>
          </p:nvSpPr>
          <p:spPr>
            <a:xfrm>
              <a:off x="7088567" y="3043581"/>
              <a:ext cx="400157" cy="358561"/>
            </a:xfrm>
            <a:custGeom>
              <a:avLst/>
              <a:gdLst/>
              <a:ahLst/>
              <a:cxnLst/>
              <a:rect l="l" t="t" r="r" b="b"/>
              <a:pathLst>
                <a:path w="638" h="572" extrusionOk="0">
                  <a:moveTo>
                    <a:pt x="547" y="34"/>
                  </a:moveTo>
                  <a:cubicBezTo>
                    <a:pt x="547" y="46"/>
                    <a:pt x="541" y="58"/>
                    <a:pt x="531" y="66"/>
                  </a:cubicBezTo>
                  <a:cubicBezTo>
                    <a:pt x="517" y="78"/>
                    <a:pt x="496" y="85"/>
                    <a:pt x="474" y="84"/>
                  </a:cubicBezTo>
                  <a:cubicBezTo>
                    <a:pt x="451" y="85"/>
                    <a:pt x="430" y="78"/>
                    <a:pt x="416" y="66"/>
                  </a:cubicBezTo>
                  <a:cubicBezTo>
                    <a:pt x="406" y="58"/>
                    <a:pt x="400" y="46"/>
                    <a:pt x="400" y="34"/>
                  </a:cubicBezTo>
                  <a:cubicBezTo>
                    <a:pt x="400" y="21"/>
                    <a:pt x="406" y="9"/>
                    <a:pt x="417" y="0"/>
                  </a:cubicBezTo>
                  <a:cubicBezTo>
                    <a:pt x="324" y="0"/>
                    <a:pt x="324" y="0"/>
                    <a:pt x="324" y="0"/>
                  </a:cubicBezTo>
                  <a:cubicBezTo>
                    <a:pt x="323" y="136"/>
                    <a:pt x="218" y="247"/>
                    <a:pt x="86" y="258"/>
                  </a:cubicBezTo>
                  <a:cubicBezTo>
                    <a:pt x="86" y="379"/>
                    <a:pt x="86" y="379"/>
                    <a:pt x="86" y="379"/>
                  </a:cubicBezTo>
                  <a:cubicBezTo>
                    <a:pt x="84" y="383"/>
                    <a:pt x="81" y="386"/>
                    <a:pt x="77" y="387"/>
                  </a:cubicBezTo>
                  <a:cubicBezTo>
                    <a:pt x="69" y="387"/>
                    <a:pt x="61" y="387"/>
                    <a:pt x="56" y="379"/>
                  </a:cubicBezTo>
                  <a:cubicBezTo>
                    <a:pt x="53" y="375"/>
                    <a:pt x="51" y="370"/>
                    <a:pt x="48" y="366"/>
                  </a:cubicBezTo>
                  <a:cubicBezTo>
                    <a:pt x="40" y="353"/>
                    <a:pt x="23" y="352"/>
                    <a:pt x="13" y="363"/>
                  </a:cubicBezTo>
                  <a:cubicBezTo>
                    <a:pt x="4" y="375"/>
                    <a:pt x="0" y="392"/>
                    <a:pt x="0" y="408"/>
                  </a:cubicBezTo>
                  <a:cubicBezTo>
                    <a:pt x="0" y="423"/>
                    <a:pt x="4" y="440"/>
                    <a:pt x="13" y="452"/>
                  </a:cubicBezTo>
                  <a:cubicBezTo>
                    <a:pt x="23" y="464"/>
                    <a:pt x="40" y="463"/>
                    <a:pt x="48" y="450"/>
                  </a:cubicBezTo>
                  <a:cubicBezTo>
                    <a:pt x="51" y="445"/>
                    <a:pt x="53" y="440"/>
                    <a:pt x="56" y="436"/>
                  </a:cubicBezTo>
                  <a:cubicBezTo>
                    <a:pt x="61" y="429"/>
                    <a:pt x="69" y="429"/>
                    <a:pt x="77" y="429"/>
                  </a:cubicBezTo>
                  <a:cubicBezTo>
                    <a:pt x="81" y="429"/>
                    <a:pt x="84" y="433"/>
                    <a:pt x="86" y="436"/>
                  </a:cubicBezTo>
                  <a:cubicBezTo>
                    <a:pt x="86" y="572"/>
                    <a:pt x="86" y="572"/>
                    <a:pt x="86" y="572"/>
                  </a:cubicBezTo>
                  <a:cubicBezTo>
                    <a:pt x="392" y="560"/>
                    <a:pt x="637" y="309"/>
                    <a:pt x="638" y="0"/>
                  </a:cubicBezTo>
                  <a:cubicBezTo>
                    <a:pt x="531" y="0"/>
                    <a:pt x="531" y="0"/>
                    <a:pt x="531" y="0"/>
                  </a:cubicBezTo>
                  <a:cubicBezTo>
                    <a:pt x="541" y="9"/>
                    <a:pt x="547" y="21"/>
                    <a:pt x="547" y="3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81" name="Google Shape;1181;p50"/>
          <p:cNvGrpSpPr/>
          <p:nvPr/>
        </p:nvGrpSpPr>
        <p:grpSpPr>
          <a:xfrm>
            <a:off x="5624209" y="1550356"/>
            <a:ext cx="445753" cy="445545"/>
            <a:chOff x="7804870" y="2682313"/>
            <a:chExt cx="720118" cy="719782"/>
          </a:xfrm>
        </p:grpSpPr>
        <p:sp>
          <p:nvSpPr>
            <p:cNvPr id="1182" name="Google Shape;1182;p50"/>
            <p:cNvSpPr/>
            <p:nvPr/>
          </p:nvSpPr>
          <p:spPr>
            <a:xfrm>
              <a:off x="7804870" y="2922841"/>
              <a:ext cx="256443" cy="407568"/>
            </a:xfrm>
            <a:custGeom>
              <a:avLst/>
              <a:gdLst/>
              <a:ahLst/>
              <a:cxnLst/>
              <a:rect l="l" t="t" r="r" b="b"/>
              <a:pathLst>
                <a:path w="376" h="598" extrusionOk="0">
                  <a:moveTo>
                    <a:pt x="242" y="519"/>
                  </a:moveTo>
                  <a:cubicBezTo>
                    <a:pt x="234" y="513"/>
                    <a:pt x="229" y="503"/>
                    <a:pt x="228" y="493"/>
                  </a:cubicBezTo>
                  <a:cubicBezTo>
                    <a:pt x="227" y="477"/>
                    <a:pt x="233" y="460"/>
                    <a:pt x="244" y="445"/>
                  </a:cubicBezTo>
                  <a:cubicBezTo>
                    <a:pt x="255" y="430"/>
                    <a:pt x="269" y="420"/>
                    <a:pt x="284" y="416"/>
                  </a:cubicBezTo>
                  <a:cubicBezTo>
                    <a:pt x="294" y="413"/>
                    <a:pt x="305" y="415"/>
                    <a:pt x="313" y="421"/>
                  </a:cubicBezTo>
                  <a:cubicBezTo>
                    <a:pt x="316" y="424"/>
                    <a:pt x="319" y="427"/>
                    <a:pt x="321" y="430"/>
                  </a:cubicBezTo>
                  <a:cubicBezTo>
                    <a:pt x="326" y="437"/>
                    <a:pt x="335" y="437"/>
                    <a:pt x="340" y="430"/>
                  </a:cubicBezTo>
                  <a:cubicBezTo>
                    <a:pt x="372" y="386"/>
                    <a:pt x="372" y="386"/>
                    <a:pt x="372" y="386"/>
                  </a:cubicBezTo>
                  <a:cubicBezTo>
                    <a:pt x="376" y="381"/>
                    <a:pt x="375" y="374"/>
                    <a:pt x="370" y="371"/>
                  </a:cubicBezTo>
                  <a:cubicBezTo>
                    <a:pt x="313" y="325"/>
                    <a:pt x="276" y="254"/>
                    <a:pt x="276" y="175"/>
                  </a:cubicBezTo>
                  <a:cubicBezTo>
                    <a:pt x="276" y="157"/>
                    <a:pt x="278" y="140"/>
                    <a:pt x="281" y="124"/>
                  </a:cubicBezTo>
                  <a:cubicBezTo>
                    <a:pt x="283" y="118"/>
                    <a:pt x="279" y="112"/>
                    <a:pt x="274" y="111"/>
                  </a:cubicBezTo>
                  <a:cubicBezTo>
                    <a:pt x="177" y="79"/>
                    <a:pt x="177" y="79"/>
                    <a:pt x="177" y="79"/>
                  </a:cubicBezTo>
                  <a:cubicBezTo>
                    <a:pt x="175" y="77"/>
                    <a:pt x="173" y="74"/>
                    <a:pt x="174" y="71"/>
                  </a:cubicBezTo>
                  <a:cubicBezTo>
                    <a:pt x="176" y="64"/>
                    <a:pt x="178" y="58"/>
                    <a:pt x="185" y="56"/>
                  </a:cubicBezTo>
                  <a:cubicBezTo>
                    <a:pt x="189" y="55"/>
                    <a:pt x="193" y="55"/>
                    <a:pt x="197" y="54"/>
                  </a:cubicBezTo>
                  <a:cubicBezTo>
                    <a:pt x="209" y="50"/>
                    <a:pt x="215" y="38"/>
                    <a:pt x="208" y="27"/>
                  </a:cubicBezTo>
                  <a:cubicBezTo>
                    <a:pt x="201" y="16"/>
                    <a:pt x="189" y="9"/>
                    <a:pt x="177" y="5"/>
                  </a:cubicBezTo>
                  <a:cubicBezTo>
                    <a:pt x="165" y="1"/>
                    <a:pt x="151" y="0"/>
                    <a:pt x="139" y="5"/>
                  </a:cubicBezTo>
                  <a:cubicBezTo>
                    <a:pt x="127" y="9"/>
                    <a:pt x="124" y="23"/>
                    <a:pt x="132" y="32"/>
                  </a:cubicBezTo>
                  <a:cubicBezTo>
                    <a:pt x="135" y="36"/>
                    <a:pt x="138" y="38"/>
                    <a:pt x="140" y="42"/>
                  </a:cubicBezTo>
                  <a:cubicBezTo>
                    <a:pt x="145" y="48"/>
                    <a:pt x="143" y="54"/>
                    <a:pt x="141" y="60"/>
                  </a:cubicBezTo>
                  <a:cubicBezTo>
                    <a:pt x="140" y="63"/>
                    <a:pt x="136" y="65"/>
                    <a:pt x="133" y="65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26" y="30"/>
                    <a:pt x="19" y="34"/>
                    <a:pt x="17" y="40"/>
                  </a:cubicBezTo>
                  <a:cubicBezTo>
                    <a:pt x="6" y="83"/>
                    <a:pt x="0" y="128"/>
                    <a:pt x="0" y="175"/>
                  </a:cubicBezTo>
                  <a:cubicBezTo>
                    <a:pt x="0" y="345"/>
                    <a:pt x="81" y="497"/>
                    <a:pt x="207" y="594"/>
                  </a:cubicBezTo>
                  <a:cubicBezTo>
                    <a:pt x="212" y="598"/>
                    <a:pt x="219" y="597"/>
                    <a:pt x="223" y="591"/>
                  </a:cubicBezTo>
                  <a:cubicBezTo>
                    <a:pt x="259" y="542"/>
                    <a:pt x="259" y="542"/>
                    <a:pt x="259" y="542"/>
                  </a:cubicBezTo>
                  <a:cubicBezTo>
                    <a:pt x="264" y="535"/>
                    <a:pt x="260" y="526"/>
                    <a:pt x="253" y="524"/>
                  </a:cubicBezTo>
                  <a:cubicBezTo>
                    <a:pt x="249" y="523"/>
                    <a:pt x="245" y="521"/>
                    <a:pt x="242" y="519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83" name="Google Shape;1183;p50"/>
            <p:cNvSpPr/>
            <p:nvPr/>
          </p:nvSpPr>
          <p:spPr>
            <a:xfrm>
              <a:off x="7823833" y="2682313"/>
              <a:ext cx="377215" cy="304549"/>
            </a:xfrm>
            <a:custGeom>
              <a:avLst/>
              <a:gdLst/>
              <a:ahLst/>
              <a:cxnLst/>
              <a:rect l="l" t="t" r="r" b="b"/>
              <a:pathLst>
                <a:path w="553" h="447" extrusionOk="0">
                  <a:moveTo>
                    <a:pt x="84" y="362"/>
                  </a:moveTo>
                  <a:cubicBezTo>
                    <a:pt x="87" y="352"/>
                    <a:pt x="95" y="344"/>
                    <a:pt x="105" y="340"/>
                  </a:cubicBezTo>
                  <a:cubicBezTo>
                    <a:pt x="119" y="335"/>
                    <a:pt x="137" y="335"/>
                    <a:pt x="154" y="341"/>
                  </a:cubicBezTo>
                  <a:cubicBezTo>
                    <a:pt x="172" y="346"/>
                    <a:pt x="187" y="357"/>
                    <a:pt x="195" y="370"/>
                  </a:cubicBezTo>
                  <a:cubicBezTo>
                    <a:pt x="201" y="379"/>
                    <a:pt x="202" y="390"/>
                    <a:pt x="199" y="399"/>
                  </a:cubicBezTo>
                  <a:cubicBezTo>
                    <a:pt x="198" y="403"/>
                    <a:pt x="196" y="407"/>
                    <a:pt x="193" y="410"/>
                  </a:cubicBezTo>
                  <a:cubicBezTo>
                    <a:pt x="188" y="416"/>
                    <a:pt x="191" y="425"/>
                    <a:pt x="199" y="428"/>
                  </a:cubicBezTo>
                  <a:cubicBezTo>
                    <a:pt x="250" y="445"/>
                    <a:pt x="250" y="445"/>
                    <a:pt x="250" y="445"/>
                  </a:cubicBezTo>
                  <a:cubicBezTo>
                    <a:pt x="256" y="447"/>
                    <a:pt x="263" y="444"/>
                    <a:pt x="265" y="438"/>
                  </a:cubicBezTo>
                  <a:cubicBezTo>
                    <a:pt x="298" y="352"/>
                    <a:pt x="377" y="288"/>
                    <a:pt x="472" y="277"/>
                  </a:cubicBezTo>
                  <a:cubicBezTo>
                    <a:pt x="478" y="277"/>
                    <a:pt x="482" y="272"/>
                    <a:pt x="482" y="266"/>
                  </a:cubicBezTo>
                  <a:cubicBezTo>
                    <a:pt x="482" y="165"/>
                    <a:pt x="482" y="165"/>
                    <a:pt x="482" y="165"/>
                  </a:cubicBezTo>
                  <a:cubicBezTo>
                    <a:pt x="483" y="162"/>
                    <a:pt x="486" y="159"/>
                    <a:pt x="489" y="159"/>
                  </a:cubicBezTo>
                  <a:cubicBezTo>
                    <a:pt x="496" y="158"/>
                    <a:pt x="502" y="159"/>
                    <a:pt x="507" y="165"/>
                  </a:cubicBezTo>
                  <a:cubicBezTo>
                    <a:pt x="509" y="168"/>
                    <a:pt x="511" y="172"/>
                    <a:pt x="513" y="176"/>
                  </a:cubicBezTo>
                  <a:cubicBezTo>
                    <a:pt x="520" y="186"/>
                    <a:pt x="533" y="187"/>
                    <a:pt x="541" y="178"/>
                  </a:cubicBezTo>
                  <a:cubicBezTo>
                    <a:pt x="549" y="168"/>
                    <a:pt x="553" y="154"/>
                    <a:pt x="552" y="141"/>
                  </a:cubicBezTo>
                  <a:cubicBezTo>
                    <a:pt x="553" y="128"/>
                    <a:pt x="549" y="115"/>
                    <a:pt x="541" y="105"/>
                  </a:cubicBezTo>
                  <a:cubicBezTo>
                    <a:pt x="533" y="95"/>
                    <a:pt x="520" y="96"/>
                    <a:pt x="513" y="107"/>
                  </a:cubicBezTo>
                  <a:cubicBezTo>
                    <a:pt x="511" y="111"/>
                    <a:pt x="509" y="114"/>
                    <a:pt x="507" y="118"/>
                  </a:cubicBezTo>
                  <a:cubicBezTo>
                    <a:pt x="502" y="124"/>
                    <a:pt x="496" y="124"/>
                    <a:pt x="489" y="124"/>
                  </a:cubicBezTo>
                  <a:cubicBezTo>
                    <a:pt x="486" y="124"/>
                    <a:pt x="483" y="121"/>
                    <a:pt x="482" y="118"/>
                  </a:cubicBezTo>
                  <a:cubicBezTo>
                    <a:pt x="482" y="12"/>
                    <a:pt x="482" y="12"/>
                    <a:pt x="482" y="12"/>
                  </a:cubicBezTo>
                  <a:cubicBezTo>
                    <a:pt x="482" y="5"/>
                    <a:pt x="477" y="0"/>
                    <a:pt x="470" y="0"/>
                  </a:cubicBezTo>
                  <a:cubicBezTo>
                    <a:pt x="253" y="12"/>
                    <a:pt x="71" y="155"/>
                    <a:pt x="2" y="352"/>
                  </a:cubicBezTo>
                  <a:cubicBezTo>
                    <a:pt x="0" y="358"/>
                    <a:pt x="3" y="364"/>
                    <a:pt x="9" y="366"/>
                  </a:cubicBezTo>
                  <a:cubicBezTo>
                    <a:pt x="68" y="385"/>
                    <a:pt x="68" y="385"/>
                    <a:pt x="68" y="385"/>
                  </a:cubicBezTo>
                  <a:cubicBezTo>
                    <a:pt x="75" y="388"/>
                    <a:pt x="83" y="382"/>
                    <a:pt x="82" y="374"/>
                  </a:cubicBezTo>
                  <a:cubicBezTo>
                    <a:pt x="82" y="370"/>
                    <a:pt x="83" y="366"/>
                    <a:pt x="84" y="36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84" name="Google Shape;1184;p50"/>
            <p:cNvSpPr/>
            <p:nvPr/>
          </p:nvSpPr>
          <p:spPr>
            <a:xfrm>
              <a:off x="8277575" y="2932985"/>
              <a:ext cx="247414" cy="390661"/>
            </a:xfrm>
            <a:custGeom>
              <a:avLst/>
              <a:gdLst/>
              <a:ahLst/>
              <a:cxnLst/>
              <a:rect l="l" t="t" r="r" b="b"/>
              <a:pathLst>
                <a:path w="363" h="573" extrusionOk="0">
                  <a:moveTo>
                    <a:pt x="268" y="20"/>
                  </a:moveTo>
                  <a:cubicBezTo>
                    <a:pt x="261" y="23"/>
                    <a:pt x="258" y="32"/>
                    <a:pt x="263" y="38"/>
                  </a:cubicBezTo>
                  <a:cubicBezTo>
                    <a:pt x="266" y="42"/>
                    <a:pt x="268" y="45"/>
                    <a:pt x="269" y="49"/>
                  </a:cubicBezTo>
                  <a:cubicBezTo>
                    <a:pt x="272" y="59"/>
                    <a:pt x="270" y="70"/>
                    <a:pt x="265" y="79"/>
                  </a:cubicBezTo>
                  <a:cubicBezTo>
                    <a:pt x="256" y="92"/>
                    <a:pt x="242" y="102"/>
                    <a:pt x="224" y="107"/>
                  </a:cubicBezTo>
                  <a:cubicBezTo>
                    <a:pt x="207" y="113"/>
                    <a:pt x="189" y="114"/>
                    <a:pt x="174" y="108"/>
                  </a:cubicBezTo>
                  <a:cubicBezTo>
                    <a:pt x="165" y="104"/>
                    <a:pt x="157" y="96"/>
                    <a:pt x="154" y="86"/>
                  </a:cubicBezTo>
                  <a:cubicBezTo>
                    <a:pt x="153" y="83"/>
                    <a:pt x="152" y="79"/>
                    <a:pt x="152" y="75"/>
                  </a:cubicBezTo>
                  <a:cubicBezTo>
                    <a:pt x="152" y="67"/>
                    <a:pt x="145" y="60"/>
                    <a:pt x="137" y="63"/>
                  </a:cubicBezTo>
                  <a:cubicBezTo>
                    <a:pt x="85" y="80"/>
                    <a:pt x="85" y="80"/>
                    <a:pt x="85" y="80"/>
                  </a:cubicBezTo>
                  <a:cubicBezTo>
                    <a:pt x="80" y="82"/>
                    <a:pt x="76" y="88"/>
                    <a:pt x="78" y="94"/>
                  </a:cubicBezTo>
                  <a:cubicBezTo>
                    <a:pt x="84" y="115"/>
                    <a:pt x="87" y="137"/>
                    <a:pt x="87" y="160"/>
                  </a:cubicBezTo>
                  <a:cubicBezTo>
                    <a:pt x="87" y="233"/>
                    <a:pt x="55" y="299"/>
                    <a:pt x="5" y="345"/>
                  </a:cubicBezTo>
                  <a:cubicBezTo>
                    <a:pt x="0" y="349"/>
                    <a:pt x="0" y="356"/>
                    <a:pt x="3" y="361"/>
                  </a:cubicBezTo>
                  <a:cubicBezTo>
                    <a:pt x="63" y="443"/>
                    <a:pt x="63" y="443"/>
                    <a:pt x="63" y="443"/>
                  </a:cubicBezTo>
                  <a:cubicBezTo>
                    <a:pt x="63" y="446"/>
                    <a:pt x="63" y="449"/>
                    <a:pt x="61" y="452"/>
                  </a:cubicBezTo>
                  <a:cubicBezTo>
                    <a:pt x="55" y="456"/>
                    <a:pt x="50" y="459"/>
                    <a:pt x="43" y="457"/>
                  </a:cubicBezTo>
                  <a:cubicBezTo>
                    <a:pt x="39" y="456"/>
                    <a:pt x="35" y="453"/>
                    <a:pt x="32" y="452"/>
                  </a:cubicBezTo>
                  <a:cubicBezTo>
                    <a:pt x="20" y="447"/>
                    <a:pt x="8" y="454"/>
                    <a:pt x="7" y="467"/>
                  </a:cubicBezTo>
                  <a:cubicBezTo>
                    <a:pt x="6" y="479"/>
                    <a:pt x="12" y="493"/>
                    <a:pt x="20" y="503"/>
                  </a:cubicBezTo>
                  <a:cubicBezTo>
                    <a:pt x="27" y="513"/>
                    <a:pt x="38" y="523"/>
                    <a:pt x="50" y="526"/>
                  </a:cubicBezTo>
                  <a:cubicBezTo>
                    <a:pt x="62" y="529"/>
                    <a:pt x="73" y="520"/>
                    <a:pt x="72" y="507"/>
                  </a:cubicBezTo>
                  <a:cubicBezTo>
                    <a:pt x="72" y="503"/>
                    <a:pt x="71" y="499"/>
                    <a:pt x="70" y="495"/>
                  </a:cubicBezTo>
                  <a:cubicBezTo>
                    <a:pt x="70" y="487"/>
                    <a:pt x="75" y="484"/>
                    <a:pt x="81" y="480"/>
                  </a:cubicBezTo>
                  <a:cubicBezTo>
                    <a:pt x="84" y="478"/>
                    <a:pt x="88" y="479"/>
                    <a:pt x="90" y="481"/>
                  </a:cubicBezTo>
                  <a:cubicBezTo>
                    <a:pt x="153" y="566"/>
                    <a:pt x="153" y="566"/>
                    <a:pt x="153" y="566"/>
                  </a:cubicBezTo>
                  <a:cubicBezTo>
                    <a:pt x="156" y="572"/>
                    <a:pt x="164" y="573"/>
                    <a:pt x="169" y="569"/>
                  </a:cubicBezTo>
                  <a:cubicBezTo>
                    <a:pt x="287" y="472"/>
                    <a:pt x="363" y="324"/>
                    <a:pt x="363" y="160"/>
                  </a:cubicBezTo>
                  <a:cubicBezTo>
                    <a:pt x="363" y="107"/>
                    <a:pt x="355" y="57"/>
                    <a:pt x="341" y="9"/>
                  </a:cubicBezTo>
                  <a:cubicBezTo>
                    <a:pt x="339" y="3"/>
                    <a:pt x="333" y="0"/>
                    <a:pt x="327" y="1"/>
                  </a:cubicBezTo>
                  <a:lnTo>
                    <a:pt x="268" y="2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85" name="Google Shape;1185;p50"/>
            <p:cNvSpPr/>
            <p:nvPr/>
          </p:nvSpPr>
          <p:spPr>
            <a:xfrm>
              <a:off x="8166284" y="2682313"/>
              <a:ext cx="336357" cy="315595"/>
            </a:xfrm>
            <a:custGeom>
              <a:avLst/>
              <a:gdLst/>
              <a:ahLst/>
              <a:cxnLst/>
              <a:rect l="l" t="t" r="r" b="b"/>
              <a:pathLst>
                <a:path w="493" h="463" extrusionOk="0">
                  <a:moveTo>
                    <a:pt x="27" y="81"/>
                  </a:moveTo>
                  <a:cubicBezTo>
                    <a:pt x="37" y="81"/>
                    <a:pt x="47" y="86"/>
                    <a:pt x="54" y="94"/>
                  </a:cubicBezTo>
                  <a:cubicBezTo>
                    <a:pt x="64" y="106"/>
                    <a:pt x="69" y="123"/>
                    <a:pt x="69" y="141"/>
                  </a:cubicBezTo>
                  <a:cubicBezTo>
                    <a:pt x="69" y="160"/>
                    <a:pt x="64" y="177"/>
                    <a:pt x="54" y="189"/>
                  </a:cubicBezTo>
                  <a:cubicBezTo>
                    <a:pt x="47" y="197"/>
                    <a:pt x="37" y="202"/>
                    <a:pt x="27" y="202"/>
                  </a:cubicBezTo>
                  <a:cubicBezTo>
                    <a:pt x="23" y="202"/>
                    <a:pt x="19" y="201"/>
                    <a:pt x="15" y="200"/>
                  </a:cubicBezTo>
                  <a:cubicBezTo>
                    <a:pt x="8" y="197"/>
                    <a:pt x="0" y="202"/>
                    <a:pt x="0" y="210"/>
                  </a:cubicBezTo>
                  <a:cubicBezTo>
                    <a:pt x="0" y="265"/>
                    <a:pt x="0" y="265"/>
                    <a:pt x="0" y="265"/>
                  </a:cubicBezTo>
                  <a:cubicBezTo>
                    <a:pt x="0" y="271"/>
                    <a:pt x="5" y="276"/>
                    <a:pt x="11" y="276"/>
                  </a:cubicBezTo>
                  <a:cubicBezTo>
                    <a:pt x="107" y="281"/>
                    <a:pt x="189" y="340"/>
                    <a:pt x="227" y="423"/>
                  </a:cubicBezTo>
                  <a:cubicBezTo>
                    <a:pt x="230" y="429"/>
                    <a:pt x="236" y="432"/>
                    <a:pt x="241" y="430"/>
                  </a:cubicBezTo>
                  <a:cubicBezTo>
                    <a:pt x="338" y="398"/>
                    <a:pt x="338" y="398"/>
                    <a:pt x="338" y="398"/>
                  </a:cubicBezTo>
                  <a:cubicBezTo>
                    <a:pt x="341" y="399"/>
                    <a:pt x="344" y="400"/>
                    <a:pt x="346" y="403"/>
                  </a:cubicBezTo>
                  <a:cubicBezTo>
                    <a:pt x="348" y="410"/>
                    <a:pt x="350" y="416"/>
                    <a:pt x="345" y="422"/>
                  </a:cubicBezTo>
                  <a:cubicBezTo>
                    <a:pt x="343" y="425"/>
                    <a:pt x="339" y="428"/>
                    <a:pt x="337" y="431"/>
                  </a:cubicBezTo>
                  <a:cubicBezTo>
                    <a:pt x="329" y="441"/>
                    <a:pt x="332" y="454"/>
                    <a:pt x="344" y="459"/>
                  </a:cubicBezTo>
                  <a:cubicBezTo>
                    <a:pt x="355" y="463"/>
                    <a:pt x="369" y="462"/>
                    <a:pt x="382" y="458"/>
                  </a:cubicBezTo>
                  <a:cubicBezTo>
                    <a:pt x="394" y="454"/>
                    <a:pt x="406" y="447"/>
                    <a:pt x="413" y="436"/>
                  </a:cubicBezTo>
                  <a:cubicBezTo>
                    <a:pt x="420" y="426"/>
                    <a:pt x="414" y="413"/>
                    <a:pt x="402" y="410"/>
                  </a:cubicBezTo>
                  <a:cubicBezTo>
                    <a:pt x="398" y="409"/>
                    <a:pt x="394" y="408"/>
                    <a:pt x="390" y="407"/>
                  </a:cubicBezTo>
                  <a:cubicBezTo>
                    <a:pt x="383" y="405"/>
                    <a:pt x="380" y="399"/>
                    <a:pt x="379" y="393"/>
                  </a:cubicBezTo>
                  <a:cubicBezTo>
                    <a:pt x="378" y="389"/>
                    <a:pt x="380" y="386"/>
                    <a:pt x="382" y="384"/>
                  </a:cubicBezTo>
                  <a:cubicBezTo>
                    <a:pt x="483" y="351"/>
                    <a:pt x="483" y="351"/>
                    <a:pt x="483" y="351"/>
                  </a:cubicBezTo>
                  <a:cubicBezTo>
                    <a:pt x="489" y="349"/>
                    <a:pt x="493" y="342"/>
                    <a:pt x="490" y="336"/>
                  </a:cubicBezTo>
                  <a:cubicBezTo>
                    <a:pt x="415" y="143"/>
                    <a:pt x="230" y="5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80"/>
                    <a:pt x="8" y="86"/>
                    <a:pt x="15" y="83"/>
                  </a:cubicBezTo>
                  <a:cubicBezTo>
                    <a:pt x="19" y="82"/>
                    <a:pt x="23" y="81"/>
                    <a:pt x="27" y="8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86" name="Google Shape;1186;p50"/>
            <p:cNvSpPr/>
            <p:nvPr/>
          </p:nvSpPr>
          <p:spPr>
            <a:xfrm>
              <a:off x="7965147" y="3183207"/>
              <a:ext cx="408594" cy="218887"/>
            </a:xfrm>
            <a:custGeom>
              <a:avLst/>
              <a:gdLst/>
              <a:ahLst/>
              <a:cxnLst/>
              <a:rect l="l" t="t" r="r" b="b"/>
              <a:pathLst>
                <a:path w="599" h="321" extrusionOk="0">
                  <a:moveTo>
                    <a:pt x="532" y="171"/>
                  </a:moveTo>
                  <a:cubicBezTo>
                    <a:pt x="524" y="177"/>
                    <a:pt x="513" y="179"/>
                    <a:pt x="503" y="176"/>
                  </a:cubicBezTo>
                  <a:cubicBezTo>
                    <a:pt x="488" y="172"/>
                    <a:pt x="474" y="162"/>
                    <a:pt x="463" y="147"/>
                  </a:cubicBezTo>
                  <a:cubicBezTo>
                    <a:pt x="452" y="132"/>
                    <a:pt x="446" y="115"/>
                    <a:pt x="447" y="99"/>
                  </a:cubicBezTo>
                  <a:cubicBezTo>
                    <a:pt x="448" y="89"/>
                    <a:pt x="453" y="79"/>
                    <a:pt x="461" y="73"/>
                  </a:cubicBezTo>
                  <a:cubicBezTo>
                    <a:pt x="464" y="71"/>
                    <a:pt x="468" y="69"/>
                    <a:pt x="472" y="68"/>
                  </a:cubicBezTo>
                  <a:cubicBezTo>
                    <a:pt x="479" y="66"/>
                    <a:pt x="483" y="57"/>
                    <a:pt x="478" y="50"/>
                  </a:cubicBezTo>
                  <a:cubicBezTo>
                    <a:pt x="446" y="6"/>
                    <a:pt x="446" y="6"/>
                    <a:pt x="446" y="6"/>
                  </a:cubicBezTo>
                  <a:cubicBezTo>
                    <a:pt x="442" y="1"/>
                    <a:pt x="436" y="0"/>
                    <a:pt x="431" y="3"/>
                  </a:cubicBezTo>
                  <a:cubicBezTo>
                    <a:pt x="391" y="29"/>
                    <a:pt x="344" y="44"/>
                    <a:pt x="293" y="44"/>
                  </a:cubicBezTo>
                  <a:cubicBezTo>
                    <a:pt x="248" y="44"/>
                    <a:pt x="205" y="32"/>
                    <a:pt x="168" y="11"/>
                  </a:cubicBezTo>
                  <a:cubicBezTo>
                    <a:pt x="163" y="8"/>
                    <a:pt x="157" y="10"/>
                    <a:pt x="154" y="15"/>
                  </a:cubicBezTo>
                  <a:cubicBezTo>
                    <a:pt x="94" y="97"/>
                    <a:pt x="94" y="97"/>
                    <a:pt x="94" y="97"/>
                  </a:cubicBezTo>
                  <a:cubicBezTo>
                    <a:pt x="91" y="98"/>
                    <a:pt x="88" y="99"/>
                    <a:pt x="85" y="97"/>
                  </a:cubicBezTo>
                  <a:cubicBezTo>
                    <a:pt x="79" y="93"/>
                    <a:pt x="74" y="90"/>
                    <a:pt x="74" y="82"/>
                  </a:cubicBezTo>
                  <a:cubicBezTo>
                    <a:pt x="74" y="78"/>
                    <a:pt x="75" y="74"/>
                    <a:pt x="76" y="70"/>
                  </a:cubicBezTo>
                  <a:cubicBezTo>
                    <a:pt x="77" y="57"/>
                    <a:pt x="66" y="48"/>
                    <a:pt x="54" y="51"/>
                  </a:cubicBezTo>
                  <a:cubicBezTo>
                    <a:pt x="42" y="54"/>
                    <a:pt x="31" y="64"/>
                    <a:pt x="24" y="74"/>
                  </a:cubicBezTo>
                  <a:cubicBezTo>
                    <a:pt x="16" y="85"/>
                    <a:pt x="10" y="98"/>
                    <a:pt x="11" y="110"/>
                  </a:cubicBezTo>
                  <a:cubicBezTo>
                    <a:pt x="12" y="123"/>
                    <a:pt x="24" y="130"/>
                    <a:pt x="35" y="125"/>
                  </a:cubicBezTo>
                  <a:cubicBezTo>
                    <a:pt x="39" y="124"/>
                    <a:pt x="43" y="121"/>
                    <a:pt x="47" y="120"/>
                  </a:cubicBezTo>
                  <a:cubicBezTo>
                    <a:pt x="54" y="118"/>
                    <a:pt x="59" y="121"/>
                    <a:pt x="64" y="125"/>
                  </a:cubicBezTo>
                  <a:cubicBezTo>
                    <a:pt x="67" y="128"/>
                    <a:pt x="67" y="131"/>
                    <a:pt x="67" y="135"/>
                  </a:cubicBezTo>
                  <a:cubicBezTo>
                    <a:pt x="4" y="220"/>
                    <a:pt x="4" y="220"/>
                    <a:pt x="4" y="220"/>
                  </a:cubicBezTo>
                  <a:cubicBezTo>
                    <a:pt x="0" y="226"/>
                    <a:pt x="2" y="233"/>
                    <a:pt x="7" y="237"/>
                  </a:cubicBezTo>
                  <a:cubicBezTo>
                    <a:pt x="90" y="290"/>
                    <a:pt x="188" y="321"/>
                    <a:pt x="293" y="321"/>
                  </a:cubicBezTo>
                  <a:cubicBezTo>
                    <a:pt x="404" y="321"/>
                    <a:pt x="507" y="286"/>
                    <a:pt x="593" y="227"/>
                  </a:cubicBezTo>
                  <a:cubicBezTo>
                    <a:pt x="598" y="224"/>
                    <a:pt x="599" y="216"/>
                    <a:pt x="595" y="211"/>
                  </a:cubicBezTo>
                  <a:cubicBezTo>
                    <a:pt x="559" y="162"/>
                    <a:pt x="559" y="162"/>
                    <a:pt x="559" y="162"/>
                  </a:cubicBezTo>
                  <a:cubicBezTo>
                    <a:pt x="555" y="155"/>
                    <a:pt x="545" y="156"/>
                    <a:pt x="541" y="162"/>
                  </a:cubicBezTo>
                  <a:cubicBezTo>
                    <a:pt x="538" y="166"/>
                    <a:pt x="535" y="169"/>
                    <a:pt x="532" y="17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87" name="Google Shape;1187;p50"/>
          <p:cNvGrpSpPr/>
          <p:nvPr/>
        </p:nvGrpSpPr>
        <p:grpSpPr>
          <a:xfrm>
            <a:off x="6265657" y="1550125"/>
            <a:ext cx="446293" cy="446006"/>
            <a:chOff x="8841135" y="2681940"/>
            <a:chExt cx="720990" cy="720527"/>
          </a:xfrm>
        </p:grpSpPr>
        <p:sp>
          <p:nvSpPr>
            <p:cNvPr id="1188" name="Google Shape;1188;p50"/>
            <p:cNvSpPr/>
            <p:nvPr/>
          </p:nvSpPr>
          <p:spPr>
            <a:xfrm>
              <a:off x="8841135" y="2874744"/>
              <a:ext cx="210627" cy="348807"/>
            </a:xfrm>
            <a:custGeom>
              <a:avLst/>
              <a:gdLst/>
              <a:ahLst/>
              <a:cxnLst/>
              <a:rect l="l" t="t" r="r" b="b"/>
              <a:pathLst>
                <a:path w="312" h="516" extrusionOk="0">
                  <a:moveTo>
                    <a:pt x="131" y="453"/>
                  </a:moveTo>
                  <a:cubicBezTo>
                    <a:pt x="126" y="444"/>
                    <a:pt x="125" y="433"/>
                    <a:pt x="128" y="423"/>
                  </a:cubicBezTo>
                  <a:cubicBezTo>
                    <a:pt x="134" y="408"/>
                    <a:pt x="146" y="395"/>
                    <a:pt x="162" y="385"/>
                  </a:cubicBezTo>
                  <a:cubicBezTo>
                    <a:pt x="178" y="375"/>
                    <a:pt x="195" y="371"/>
                    <a:pt x="211" y="374"/>
                  </a:cubicBezTo>
                  <a:cubicBezTo>
                    <a:pt x="222" y="375"/>
                    <a:pt x="231" y="382"/>
                    <a:pt x="236" y="390"/>
                  </a:cubicBezTo>
                  <a:cubicBezTo>
                    <a:pt x="238" y="394"/>
                    <a:pt x="240" y="399"/>
                    <a:pt x="240" y="403"/>
                  </a:cubicBezTo>
                  <a:cubicBezTo>
                    <a:pt x="241" y="410"/>
                    <a:pt x="249" y="415"/>
                    <a:pt x="256" y="411"/>
                  </a:cubicBezTo>
                  <a:cubicBezTo>
                    <a:pt x="306" y="381"/>
                    <a:pt x="306" y="381"/>
                    <a:pt x="306" y="381"/>
                  </a:cubicBezTo>
                  <a:cubicBezTo>
                    <a:pt x="311" y="378"/>
                    <a:pt x="312" y="372"/>
                    <a:pt x="310" y="367"/>
                  </a:cubicBezTo>
                  <a:cubicBezTo>
                    <a:pt x="291" y="333"/>
                    <a:pt x="280" y="293"/>
                    <a:pt x="280" y="251"/>
                  </a:cubicBezTo>
                  <a:cubicBezTo>
                    <a:pt x="279" y="214"/>
                    <a:pt x="287" y="179"/>
                    <a:pt x="300" y="148"/>
                  </a:cubicBezTo>
                  <a:cubicBezTo>
                    <a:pt x="302" y="143"/>
                    <a:pt x="301" y="137"/>
                    <a:pt x="296" y="135"/>
                  </a:cubicBezTo>
                  <a:cubicBezTo>
                    <a:pt x="208" y="85"/>
                    <a:pt x="208" y="85"/>
                    <a:pt x="208" y="85"/>
                  </a:cubicBezTo>
                  <a:cubicBezTo>
                    <a:pt x="206" y="84"/>
                    <a:pt x="204" y="82"/>
                    <a:pt x="204" y="80"/>
                  </a:cubicBezTo>
                  <a:cubicBezTo>
                    <a:pt x="203" y="78"/>
                    <a:pt x="203" y="76"/>
                    <a:pt x="204" y="75"/>
                  </a:cubicBezTo>
                  <a:cubicBezTo>
                    <a:pt x="207" y="69"/>
                    <a:pt x="210" y="63"/>
                    <a:pt x="218" y="62"/>
                  </a:cubicBezTo>
                  <a:cubicBezTo>
                    <a:pt x="222" y="62"/>
                    <a:pt x="226" y="62"/>
                    <a:pt x="230" y="62"/>
                  </a:cubicBezTo>
                  <a:cubicBezTo>
                    <a:pt x="243" y="62"/>
                    <a:pt x="251" y="50"/>
                    <a:pt x="246" y="38"/>
                  </a:cubicBezTo>
                  <a:cubicBezTo>
                    <a:pt x="242" y="26"/>
                    <a:pt x="231" y="17"/>
                    <a:pt x="220" y="11"/>
                  </a:cubicBezTo>
                  <a:cubicBezTo>
                    <a:pt x="209" y="4"/>
                    <a:pt x="195" y="0"/>
                    <a:pt x="182" y="2"/>
                  </a:cubicBezTo>
                  <a:cubicBezTo>
                    <a:pt x="170" y="4"/>
                    <a:pt x="164" y="17"/>
                    <a:pt x="170" y="28"/>
                  </a:cubicBezTo>
                  <a:cubicBezTo>
                    <a:pt x="172" y="32"/>
                    <a:pt x="175" y="35"/>
                    <a:pt x="177" y="39"/>
                  </a:cubicBezTo>
                  <a:cubicBezTo>
                    <a:pt x="180" y="46"/>
                    <a:pt x="177" y="52"/>
                    <a:pt x="173" y="57"/>
                  </a:cubicBezTo>
                  <a:cubicBezTo>
                    <a:pt x="172" y="59"/>
                    <a:pt x="171" y="60"/>
                    <a:pt x="169" y="60"/>
                  </a:cubicBezTo>
                  <a:cubicBezTo>
                    <a:pt x="167" y="61"/>
                    <a:pt x="164" y="61"/>
                    <a:pt x="162" y="59"/>
                  </a:cubicBezTo>
                  <a:cubicBezTo>
                    <a:pt x="70" y="8"/>
                    <a:pt x="70" y="8"/>
                    <a:pt x="70" y="8"/>
                  </a:cubicBezTo>
                  <a:cubicBezTo>
                    <a:pt x="65" y="5"/>
                    <a:pt x="58" y="7"/>
                    <a:pt x="56" y="12"/>
                  </a:cubicBezTo>
                  <a:cubicBezTo>
                    <a:pt x="20" y="85"/>
                    <a:pt x="0" y="167"/>
                    <a:pt x="1" y="254"/>
                  </a:cubicBezTo>
                  <a:cubicBezTo>
                    <a:pt x="2" y="347"/>
                    <a:pt x="26" y="434"/>
                    <a:pt x="69" y="509"/>
                  </a:cubicBezTo>
                  <a:cubicBezTo>
                    <a:pt x="72" y="514"/>
                    <a:pt x="78" y="516"/>
                    <a:pt x="83" y="513"/>
                  </a:cubicBezTo>
                  <a:cubicBezTo>
                    <a:pt x="139" y="480"/>
                    <a:pt x="139" y="480"/>
                    <a:pt x="139" y="480"/>
                  </a:cubicBezTo>
                  <a:cubicBezTo>
                    <a:pt x="146" y="476"/>
                    <a:pt x="146" y="467"/>
                    <a:pt x="140" y="463"/>
                  </a:cubicBezTo>
                  <a:cubicBezTo>
                    <a:pt x="136" y="460"/>
                    <a:pt x="133" y="457"/>
                    <a:pt x="131" y="453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89" name="Google Shape;1189;p50"/>
            <p:cNvSpPr/>
            <p:nvPr/>
          </p:nvSpPr>
          <p:spPr>
            <a:xfrm>
              <a:off x="8899694" y="3138374"/>
              <a:ext cx="304599" cy="264093"/>
            </a:xfrm>
            <a:custGeom>
              <a:avLst/>
              <a:gdLst/>
              <a:ahLst/>
              <a:cxnLst/>
              <a:rect l="l" t="t" r="r" b="b"/>
              <a:pathLst>
                <a:path w="451" h="391" extrusionOk="0">
                  <a:moveTo>
                    <a:pt x="423" y="309"/>
                  </a:moveTo>
                  <a:cubicBezTo>
                    <a:pt x="413" y="309"/>
                    <a:pt x="403" y="305"/>
                    <a:pt x="396" y="297"/>
                  </a:cubicBezTo>
                  <a:cubicBezTo>
                    <a:pt x="385" y="285"/>
                    <a:pt x="380" y="268"/>
                    <a:pt x="380" y="249"/>
                  </a:cubicBezTo>
                  <a:cubicBezTo>
                    <a:pt x="379" y="230"/>
                    <a:pt x="385" y="213"/>
                    <a:pt x="394" y="201"/>
                  </a:cubicBezTo>
                  <a:cubicBezTo>
                    <a:pt x="401" y="192"/>
                    <a:pt x="411" y="187"/>
                    <a:pt x="421" y="187"/>
                  </a:cubicBezTo>
                  <a:cubicBezTo>
                    <a:pt x="426" y="187"/>
                    <a:pt x="431" y="188"/>
                    <a:pt x="435" y="190"/>
                  </a:cubicBezTo>
                  <a:cubicBezTo>
                    <a:pt x="442" y="193"/>
                    <a:pt x="449" y="188"/>
                    <a:pt x="449" y="180"/>
                  </a:cubicBezTo>
                  <a:cubicBezTo>
                    <a:pt x="448" y="122"/>
                    <a:pt x="448" y="122"/>
                    <a:pt x="448" y="122"/>
                  </a:cubicBezTo>
                  <a:cubicBezTo>
                    <a:pt x="448" y="117"/>
                    <a:pt x="444" y="112"/>
                    <a:pt x="438" y="112"/>
                  </a:cubicBezTo>
                  <a:cubicBezTo>
                    <a:pt x="359" y="109"/>
                    <a:pt x="288" y="70"/>
                    <a:pt x="243" y="10"/>
                  </a:cubicBezTo>
                  <a:cubicBezTo>
                    <a:pt x="240" y="6"/>
                    <a:pt x="234" y="5"/>
                    <a:pt x="230" y="7"/>
                  </a:cubicBezTo>
                  <a:cubicBezTo>
                    <a:pt x="143" y="59"/>
                    <a:pt x="143" y="59"/>
                    <a:pt x="143" y="59"/>
                  </a:cubicBezTo>
                  <a:cubicBezTo>
                    <a:pt x="141" y="60"/>
                    <a:pt x="139" y="61"/>
                    <a:pt x="136" y="60"/>
                  </a:cubicBezTo>
                  <a:cubicBezTo>
                    <a:pt x="134" y="59"/>
                    <a:pt x="133" y="59"/>
                    <a:pt x="132" y="57"/>
                  </a:cubicBezTo>
                  <a:cubicBezTo>
                    <a:pt x="128" y="51"/>
                    <a:pt x="125" y="46"/>
                    <a:pt x="128" y="39"/>
                  </a:cubicBezTo>
                  <a:cubicBezTo>
                    <a:pt x="130" y="35"/>
                    <a:pt x="133" y="32"/>
                    <a:pt x="135" y="28"/>
                  </a:cubicBezTo>
                  <a:cubicBezTo>
                    <a:pt x="140" y="17"/>
                    <a:pt x="134" y="4"/>
                    <a:pt x="122" y="2"/>
                  </a:cubicBezTo>
                  <a:cubicBezTo>
                    <a:pt x="109" y="0"/>
                    <a:pt x="95" y="4"/>
                    <a:pt x="84" y="11"/>
                  </a:cubicBezTo>
                  <a:cubicBezTo>
                    <a:pt x="73" y="18"/>
                    <a:pt x="63" y="27"/>
                    <a:pt x="58" y="39"/>
                  </a:cubicBezTo>
                  <a:cubicBezTo>
                    <a:pt x="54" y="52"/>
                    <a:pt x="62" y="63"/>
                    <a:pt x="75" y="63"/>
                  </a:cubicBezTo>
                  <a:cubicBezTo>
                    <a:pt x="79" y="63"/>
                    <a:pt x="83" y="63"/>
                    <a:pt x="88" y="63"/>
                  </a:cubicBezTo>
                  <a:cubicBezTo>
                    <a:pt x="95" y="64"/>
                    <a:pt x="98" y="69"/>
                    <a:pt x="102" y="75"/>
                  </a:cubicBezTo>
                  <a:cubicBezTo>
                    <a:pt x="103" y="77"/>
                    <a:pt x="103" y="78"/>
                    <a:pt x="102" y="80"/>
                  </a:cubicBezTo>
                  <a:cubicBezTo>
                    <a:pt x="102" y="82"/>
                    <a:pt x="100" y="84"/>
                    <a:pt x="98" y="86"/>
                  </a:cubicBezTo>
                  <a:cubicBezTo>
                    <a:pt x="7" y="140"/>
                    <a:pt x="7" y="140"/>
                    <a:pt x="7" y="140"/>
                  </a:cubicBezTo>
                  <a:cubicBezTo>
                    <a:pt x="2" y="143"/>
                    <a:pt x="0" y="149"/>
                    <a:pt x="4" y="154"/>
                  </a:cubicBezTo>
                  <a:cubicBezTo>
                    <a:pt x="98" y="296"/>
                    <a:pt x="259" y="389"/>
                    <a:pt x="441" y="391"/>
                  </a:cubicBezTo>
                  <a:cubicBezTo>
                    <a:pt x="447" y="391"/>
                    <a:pt x="451" y="387"/>
                    <a:pt x="451" y="381"/>
                  </a:cubicBezTo>
                  <a:cubicBezTo>
                    <a:pt x="450" y="316"/>
                    <a:pt x="450" y="316"/>
                    <a:pt x="450" y="316"/>
                  </a:cubicBezTo>
                  <a:cubicBezTo>
                    <a:pt x="450" y="308"/>
                    <a:pt x="443" y="304"/>
                    <a:pt x="436" y="307"/>
                  </a:cubicBezTo>
                  <a:cubicBezTo>
                    <a:pt x="432" y="308"/>
                    <a:pt x="427" y="309"/>
                    <a:pt x="423" y="309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90" name="Google Shape;1190;p50"/>
            <p:cNvSpPr/>
            <p:nvPr/>
          </p:nvSpPr>
          <p:spPr>
            <a:xfrm>
              <a:off x="8889742" y="2681940"/>
              <a:ext cx="344871" cy="273814"/>
            </a:xfrm>
            <a:custGeom>
              <a:avLst/>
              <a:gdLst/>
              <a:ahLst/>
              <a:cxnLst/>
              <a:rect l="l" t="t" r="r" b="b"/>
              <a:pathLst>
                <a:path w="511" h="405" extrusionOk="0">
                  <a:moveTo>
                    <a:pt x="83" y="286"/>
                  </a:moveTo>
                  <a:cubicBezTo>
                    <a:pt x="88" y="277"/>
                    <a:pt x="97" y="271"/>
                    <a:pt x="108" y="269"/>
                  </a:cubicBezTo>
                  <a:cubicBezTo>
                    <a:pt x="123" y="266"/>
                    <a:pt x="141" y="270"/>
                    <a:pt x="157" y="279"/>
                  </a:cubicBezTo>
                  <a:cubicBezTo>
                    <a:pt x="174" y="288"/>
                    <a:pt x="186" y="301"/>
                    <a:pt x="191" y="316"/>
                  </a:cubicBezTo>
                  <a:cubicBezTo>
                    <a:pt x="195" y="326"/>
                    <a:pt x="195" y="337"/>
                    <a:pt x="189" y="346"/>
                  </a:cubicBezTo>
                  <a:cubicBezTo>
                    <a:pt x="187" y="350"/>
                    <a:pt x="184" y="354"/>
                    <a:pt x="181" y="356"/>
                  </a:cubicBezTo>
                  <a:cubicBezTo>
                    <a:pt x="175" y="361"/>
                    <a:pt x="175" y="370"/>
                    <a:pt x="182" y="373"/>
                  </a:cubicBezTo>
                  <a:cubicBezTo>
                    <a:pt x="233" y="402"/>
                    <a:pt x="233" y="402"/>
                    <a:pt x="233" y="402"/>
                  </a:cubicBezTo>
                  <a:cubicBezTo>
                    <a:pt x="237" y="405"/>
                    <a:pt x="243" y="403"/>
                    <a:pt x="246" y="398"/>
                  </a:cubicBezTo>
                  <a:cubicBezTo>
                    <a:pt x="286" y="335"/>
                    <a:pt x="353" y="290"/>
                    <a:pt x="432" y="280"/>
                  </a:cubicBezTo>
                  <a:cubicBezTo>
                    <a:pt x="437" y="280"/>
                    <a:pt x="441" y="275"/>
                    <a:pt x="441" y="270"/>
                  </a:cubicBezTo>
                  <a:cubicBezTo>
                    <a:pt x="440" y="170"/>
                    <a:pt x="440" y="170"/>
                    <a:pt x="440" y="170"/>
                  </a:cubicBezTo>
                  <a:cubicBezTo>
                    <a:pt x="440" y="167"/>
                    <a:pt x="441" y="164"/>
                    <a:pt x="442" y="163"/>
                  </a:cubicBezTo>
                  <a:cubicBezTo>
                    <a:pt x="444" y="161"/>
                    <a:pt x="445" y="161"/>
                    <a:pt x="447" y="160"/>
                  </a:cubicBezTo>
                  <a:cubicBezTo>
                    <a:pt x="454" y="160"/>
                    <a:pt x="460" y="160"/>
                    <a:pt x="465" y="166"/>
                  </a:cubicBezTo>
                  <a:cubicBezTo>
                    <a:pt x="467" y="170"/>
                    <a:pt x="469" y="174"/>
                    <a:pt x="471" y="177"/>
                  </a:cubicBezTo>
                  <a:cubicBezTo>
                    <a:pt x="478" y="188"/>
                    <a:pt x="492" y="189"/>
                    <a:pt x="500" y="179"/>
                  </a:cubicBezTo>
                  <a:cubicBezTo>
                    <a:pt x="508" y="169"/>
                    <a:pt x="511" y="155"/>
                    <a:pt x="510" y="142"/>
                  </a:cubicBezTo>
                  <a:cubicBezTo>
                    <a:pt x="511" y="129"/>
                    <a:pt x="507" y="115"/>
                    <a:pt x="499" y="106"/>
                  </a:cubicBezTo>
                  <a:cubicBezTo>
                    <a:pt x="491" y="96"/>
                    <a:pt x="477" y="97"/>
                    <a:pt x="470" y="108"/>
                  </a:cubicBezTo>
                  <a:cubicBezTo>
                    <a:pt x="468" y="112"/>
                    <a:pt x="466" y="116"/>
                    <a:pt x="464" y="119"/>
                  </a:cubicBezTo>
                  <a:cubicBezTo>
                    <a:pt x="460" y="125"/>
                    <a:pt x="453" y="125"/>
                    <a:pt x="447" y="125"/>
                  </a:cubicBezTo>
                  <a:cubicBezTo>
                    <a:pt x="445" y="125"/>
                    <a:pt x="443" y="124"/>
                    <a:pt x="442" y="123"/>
                  </a:cubicBezTo>
                  <a:cubicBezTo>
                    <a:pt x="440" y="121"/>
                    <a:pt x="439" y="119"/>
                    <a:pt x="439" y="116"/>
                  </a:cubicBezTo>
                  <a:cubicBezTo>
                    <a:pt x="438" y="11"/>
                    <a:pt x="438" y="11"/>
                    <a:pt x="438" y="11"/>
                  </a:cubicBezTo>
                  <a:cubicBezTo>
                    <a:pt x="438" y="5"/>
                    <a:pt x="433" y="0"/>
                    <a:pt x="427" y="1"/>
                  </a:cubicBezTo>
                  <a:cubicBezTo>
                    <a:pt x="246" y="12"/>
                    <a:pt x="91" y="114"/>
                    <a:pt x="3" y="261"/>
                  </a:cubicBezTo>
                  <a:cubicBezTo>
                    <a:pt x="0" y="266"/>
                    <a:pt x="2" y="272"/>
                    <a:pt x="7" y="275"/>
                  </a:cubicBezTo>
                  <a:cubicBezTo>
                    <a:pt x="64" y="307"/>
                    <a:pt x="64" y="307"/>
                    <a:pt x="64" y="307"/>
                  </a:cubicBezTo>
                  <a:cubicBezTo>
                    <a:pt x="70" y="311"/>
                    <a:pt x="78" y="306"/>
                    <a:pt x="79" y="299"/>
                  </a:cubicBezTo>
                  <a:cubicBezTo>
                    <a:pt x="79" y="295"/>
                    <a:pt x="81" y="290"/>
                    <a:pt x="83" y="28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91" name="Google Shape;1191;p50"/>
            <p:cNvSpPr/>
            <p:nvPr/>
          </p:nvSpPr>
          <p:spPr>
            <a:xfrm>
              <a:off x="9198969" y="2681940"/>
              <a:ext cx="304599" cy="264325"/>
            </a:xfrm>
            <a:custGeom>
              <a:avLst/>
              <a:gdLst/>
              <a:ahLst/>
              <a:cxnLst/>
              <a:rect l="l" t="t" r="r" b="b"/>
              <a:pathLst>
                <a:path w="451" h="391" extrusionOk="0">
                  <a:moveTo>
                    <a:pt x="28" y="81"/>
                  </a:moveTo>
                  <a:cubicBezTo>
                    <a:pt x="38" y="81"/>
                    <a:pt x="48" y="86"/>
                    <a:pt x="55" y="94"/>
                  </a:cubicBezTo>
                  <a:cubicBezTo>
                    <a:pt x="66" y="106"/>
                    <a:pt x="71" y="123"/>
                    <a:pt x="71" y="142"/>
                  </a:cubicBezTo>
                  <a:cubicBezTo>
                    <a:pt x="72" y="161"/>
                    <a:pt x="66" y="178"/>
                    <a:pt x="57" y="190"/>
                  </a:cubicBezTo>
                  <a:cubicBezTo>
                    <a:pt x="50" y="198"/>
                    <a:pt x="40" y="203"/>
                    <a:pt x="30" y="203"/>
                  </a:cubicBezTo>
                  <a:cubicBezTo>
                    <a:pt x="25" y="204"/>
                    <a:pt x="20" y="203"/>
                    <a:pt x="16" y="201"/>
                  </a:cubicBezTo>
                  <a:cubicBezTo>
                    <a:pt x="9" y="198"/>
                    <a:pt x="2" y="203"/>
                    <a:pt x="2" y="210"/>
                  </a:cubicBezTo>
                  <a:cubicBezTo>
                    <a:pt x="3" y="269"/>
                    <a:pt x="3" y="269"/>
                    <a:pt x="3" y="269"/>
                  </a:cubicBezTo>
                  <a:cubicBezTo>
                    <a:pt x="3" y="274"/>
                    <a:pt x="7" y="279"/>
                    <a:pt x="13" y="279"/>
                  </a:cubicBezTo>
                  <a:cubicBezTo>
                    <a:pt x="92" y="281"/>
                    <a:pt x="163" y="321"/>
                    <a:pt x="208" y="381"/>
                  </a:cubicBezTo>
                  <a:cubicBezTo>
                    <a:pt x="211" y="385"/>
                    <a:pt x="217" y="386"/>
                    <a:pt x="221" y="383"/>
                  </a:cubicBezTo>
                  <a:cubicBezTo>
                    <a:pt x="308" y="332"/>
                    <a:pt x="308" y="332"/>
                    <a:pt x="308" y="332"/>
                  </a:cubicBezTo>
                  <a:cubicBezTo>
                    <a:pt x="310" y="331"/>
                    <a:pt x="312" y="330"/>
                    <a:pt x="315" y="331"/>
                  </a:cubicBezTo>
                  <a:cubicBezTo>
                    <a:pt x="316" y="331"/>
                    <a:pt x="318" y="332"/>
                    <a:pt x="319" y="334"/>
                  </a:cubicBezTo>
                  <a:cubicBezTo>
                    <a:pt x="323" y="339"/>
                    <a:pt x="326" y="345"/>
                    <a:pt x="323" y="352"/>
                  </a:cubicBezTo>
                  <a:cubicBezTo>
                    <a:pt x="321" y="356"/>
                    <a:pt x="318" y="359"/>
                    <a:pt x="316" y="363"/>
                  </a:cubicBezTo>
                  <a:cubicBezTo>
                    <a:pt x="311" y="374"/>
                    <a:pt x="317" y="387"/>
                    <a:pt x="329" y="389"/>
                  </a:cubicBezTo>
                  <a:cubicBezTo>
                    <a:pt x="342" y="391"/>
                    <a:pt x="356" y="386"/>
                    <a:pt x="367" y="379"/>
                  </a:cubicBezTo>
                  <a:cubicBezTo>
                    <a:pt x="378" y="373"/>
                    <a:pt x="388" y="363"/>
                    <a:pt x="393" y="351"/>
                  </a:cubicBezTo>
                  <a:cubicBezTo>
                    <a:pt x="397" y="339"/>
                    <a:pt x="389" y="328"/>
                    <a:pt x="376" y="328"/>
                  </a:cubicBezTo>
                  <a:cubicBezTo>
                    <a:pt x="372" y="327"/>
                    <a:pt x="368" y="328"/>
                    <a:pt x="363" y="328"/>
                  </a:cubicBezTo>
                  <a:cubicBezTo>
                    <a:pt x="356" y="327"/>
                    <a:pt x="353" y="322"/>
                    <a:pt x="349" y="316"/>
                  </a:cubicBezTo>
                  <a:cubicBezTo>
                    <a:pt x="348" y="314"/>
                    <a:pt x="348" y="312"/>
                    <a:pt x="349" y="311"/>
                  </a:cubicBezTo>
                  <a:cubicBezTo>
                    <a:pt x="349" y="308"/>
                    <a:pt x="351" y="306"/>
                    <a:pt x="353" y="305"/>
                  </a:cubicBezTo>
                  <a:cubicBezTo>
                    <a:pt x="444" y="251"/>
                    <a:pt x="444" y="251"/>
                    <a:pt x="444" y="251"/>
                  </a:cubicBezTo>
                  <a:cubicBezTo>
                    <a:pt x="449" y="248"/>
                    <a:pt x="451" y="241"/>
                    <a:pt x="447" y="237"/>
                  </a:cubicBezTo>
                  <a:cubicBezTo>
                    <a:pt x="353" y="95"/>
                    <a:pt x="192" y="2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1" y="75"/>
                    <a:pt x="1" y="75"/>
                    <a:pt x="1" y="75"/>
                  </a:cubicBezTo>
                  <a:cubicBezTo>
                    <a:pt x="1" y="83"/>
                    <a:pt x="8" y="87"/>
                    <a:pt x="15" y="84"/>
                  </a:cubicBezTo>
                  <a:cubicBezTo>
                    <a:pt x="19" y="82"/>
                    <a:pt x="24" y="81"/>
                    <a:pt x="28" y="8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92" name="Google Shape;1192;p50"/>
            <p:cNvSpPr/>
            <p:nvPr/>
          </p:nvSpPr>
          <p:spPr>
            <a:xfrm>
              <a:off x="9351499" y="2861088"/>
              <a:ext cx="210627" cy="348807"/>
            </a:xfrm>
            <a:custGeom>
              <a:avLst/>
              <a:gdLst/>
              <a:ahLst/>
              <a:cxnLst/>
              <a:rect l="l" t="t" r="r" b="b"/>
              <a:pathLst>
                <a:path w="312" h="516" extrusionOk="0">
                  <a:moveTo>
                    <a:pt x="181" y="63"/>
                  </a:moveTo>
                  <a:cubicBezTo>
                    <a:pt x="186" y="72"/>
                    <a:pt x="187" y="83"/>
                    <a:pt x="184" y="93"/>
                  </a:cubicBezTo>
                  <a:cubicBezTo>
                    <a:pt x="178" y="108"/>
                    <a:pt x="166" y="121"/>
                    <a:pt x="150" y="130"/>
                  </a:cubicBezTo>
                  <a:cubicBezTo>
                    <a:pt x="134" y="140"/>
                    <a:pt x="117" y="144"/>
                    <a:pt x="101" y="142"/>
                  </a:cubicBezTo>
                  <a:cubicBezTo>
                    <a:pt x="90" y="140"/>
                    <a:pt x="81" y="134"/>
                    <a:pt x="76" y="125"/>
                  </a:cubicBezTo>
                  <a:cubicBezTo>
                    <a:pt x="74" y="121"/>
                    <a:pt x="72" y="117"/>
                    <a:pt x="72" y="113"/>
                  </a:cubicBezTo>
                  <a:cubicBezTo>
                    <a:pt x="71" y="105"/>
                    <a:pt x="63" y="101"/>
                    <a:pt x="56" y="105"/>
                  </a:cubicBezTo>
                  <a:cubicBezTo>
                    <a:pt x="6" y="135"/>
                    <a:pt x="6" y="135"/>
                    <a:pt x="6" y="135"/>
                  </a:cubicBezTo>
                  <a:cubicBezTo>
                    <a:pt x="1" y="137"/>
                    <a:pt x="0" y="143"/>
                    <a:pt x="2" y="148"/>
                  </a:cubicBezTo>
                  <a:cubicBezTo>
                    <a:pt x="21" y="183"/>
                    <a:pt x="32" y="223"/>
                    <a:pt x="32" y="265"/>
                  </a:cubicBezTo>
                  <a:cubicBezTo>
                    <a:pt x="33" y="302"/>
                    <a:pt x="25" y="337"/>
                    <a:pt x="12" y="368"/>
                  </a:cubicBezTo>
                  <a:cubicBezTo>
                    <a:pt x="10" y="373"/>
                    <a:pt x="11" y="379"/>
                    <a:pt x="16" y="381"/>
                  </a:cubicBezTo>
                  <a:cubicBezTo>
                    <a:pt x="104" y="430"/>
                    <a:pt x="104" y="430"/>
                    <a:pt x="104" y="430"/>
                  </a:cubicBezTo>
                  <a:cubicBezTo>
                    <a:pt x="106" y="432"/>
                    <a:pt x="108" y="434"/>
                    <a:pt x="108" y="436"/>
                  </a:cubicBezTo>
                  <a:cubicBezTo>
                    <a:pt x="109" y="438"/>
                    <a:pt x="109" y="439"/>
                    <a:pt x="108" y="441"/>
                  </a:cubicBezTo>
                  <a:cubicBezTo>
                    <a:pt x="105" y="447"/>
                    <a:pt x="102" y="453"/>
                    <a:pt x="94" y="453"/>
                  </a:cubicBezTo>
                  <a:cubicBezTo>
                    <a:pt x="90" y="454"/>
                    <a:pt x="86" y="453"/>
                    <a:pt x="82" y="453"/>
                  </a:cubicBezTo>
                  <a:cubicBezTo>
                    <a:pt x="69" y="454"/>
                    <a:pt x="61" y="466"/>
                    <a:pt x="65" y="478"/>
                  </a:cubicBezTo>
                  <a:cubicBezTo>
                    <a:pt x="70" y="489"/>
                    <a:pt x="81" y="499"/>
                    <a:pt x="92" y="505"/>
                  </a:cubicBezTo>
                  <a:cubicBezTo>
                    <a:pt x="103" y="512"/>
                    <a:pt x="117" y="516"/>
                    <a:pt x="130" y="514"/>
                  </a:cubicBezTo>
                  <a:cubicBezTo>
                    <a:pt x="142" y="511"/>
                    <a:pt x="148" y="499"/>
                    <a:pt x="142" y="487"/>
                  </a:cubicBezTo>
                  <a:cubicBezTo>
                    <a:pt x="140" y="484"/>
                    <a:pt x="137" y="480"/>
                    <a:pt x="135" y="477"/>
                  </a:cubicBezTo>
                  <a:cubicBezTo>
                    <a:pt x="132" y="470"/>
                    <a:pt x="135" y="464"/>
                    <a:pt x="139" y="458"/>
                  </a:cubicBezTo>
                  <a:cubicBezTo>
                    <a:pt x="140" y="457"/>
                    <a:pt x="141" y="456"/>
                    <a:pt x="143" y="455"/>
                  </a:cubicBezTo>
                  <a:cubicBezTo>
                    <a:pt x="145" y="455"/>
                    <a:pt x="148" y="455"/>
                    <a:pt x="150" y="456"/>
                  </a:cubicBezTo>
                  <a:cubicBezTo>
                    <a:pt x="242" y="508"/>
                    <a:pt x="242" y="508"/>
                    <a:pt x="242" y="508"/>
                  </a:cubicBezTo>
                  <a:cubicBezTo>
                    <a:pt x="247" y="511"/>
                    <a:pt x="254" y="509"/>
                    <a:pt x="256" y="504"/>
                  </a:cubicBezTo>
                  <a:cubicBezTo>
                    <a:pt x="292" y="431"/>
                    <a:pt x="312" y="349"/>
                    <a:pt x="311" y="262"/>
                  </a:cubicBezTo>
                  <a:cubicBezTo>
                    <a:pt x="310" y="169"/>
                    <a:pt x="286" y="82"/>
                    <a:pt x="243" y="6"/>
                  </a:cubicBezTo>
                  <a:cubicBezTo>
                    <a:pt x="240" y="1"/>
                    <a:pt x="234" y="0"/>
                    <a:pt x="229" y="3"/>
                  </a:cubicBezTo>
                  <a:cubicBezTo>
                    <a:pt x="173" y="36"/>
                    <a:pt x="173" y="36"/>
                    <a:pt x="173" y="36"/>
                  </a:cubicBezTo>
                  <a:cubicBezTo>
                    <a:pt x="166" y="40"/>
                    <a:pt x="166" y="49"/>
                    <a:pt x="172" y="53"/>
                  </a:cubicBezTo>
                  <a:cubicBezTo>
                    <a:pt x="176" y="56"/>
                    <a:pt x="179" y="59"/>
                    <a:pt x="181" y="6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93" name="Google Shape;1193;p50"/>
            <p:cNvSpPr/>
            <p:nvPr/>
          </p:nvSpPr>
          <p:spPr>
            <a:xfrm>
              <a:off x="9168648" y="3128885"/>
              <a:ext cx="344871" cy="273120"/>
            </a:xfrm>
            <a:custGeom>
              <a:avLst/>
              <a:gdLst/>
              <a:ahLst/>
              <a:cxnLst/>
              <a:rect l="l" t="t" r="r" b="b"/>
              <a:pathLst>
                <a:path w="511" h="404" extrusionOk="0">
                  <a:moveTo>
                    <a:pt x="428" y="119"/>
                  </a:moveTo>
                  <a:cubicBezTo>
                    <a:pt x="423" y="128"/>
                    <a:pt x="414" y="134"/>
                    <a:pt x="403" y="136"/>
                  </a:cubicBezTo>
                  <a:cubicBezTo>
                    <a:pt x="388" y="139"/>
                    <a:pt x="370" y="135"/>
                    <a:pt x="354" y="125"/>
                  </a:cubicBezTo>
                  <a:cubicBezTo>
                    <a:pt x="337" y="116"/>
                    <a:pt x="325" y="103"/>
                    <a:pt x="320" y="89"/>
                  </a:cubicBezTo>
                  <a:cubicBezTo>
                    <a:pt x="316" y="79"/>
                    <a:pt x="316" y="68"/>
                    <a:pt x="322" y="59"/>
                  </a:cubicBezTo>
                  <a:cubicBezTo>
                    <a:pt x="324" y="55"/>
                    <a:pt x="327" y="51"/>
                    <a:pt x="330" y="48"/>
                  </a:cubicBezTo>
                  <a:cubicBezTo>
                    <a:pt x="336" y="44"/>
                    <a:pt x="336" y="35"/>
                    <a:pt x="329" y="31"/>
                  </a:cubicBezTo>
                  <a:cubicBezTo>
                    <a:pt x="278" y="3"/>
                    <a:pt x="278" y="3"/>
                    <a:pt x="278" y="3"/>
                  </a:cubicBezTo>
                  <a:cubicBezTo>
                    <a:pt x="274" y="0"/>
                    <a:pt x="268" y="2"/>
                    <a:pt x="265" y="6"/>
                  </a:cubicBezTo>
                  <a:cubicBezTo>
                    <a:pt x="225" y="70"/>
                    <a:pt x="157" y="115"/>
                    <a:pt x="79" y="124"/>
                  </a:cubicBezTo>
                  <a:cubicBezTo>
                    <a:pt x="74" y="125"/>
                    <a:pt x="70" y="129"/>
                    <a:pt x="70" y="135"/>
                  </a:cubicBezTo>
                  <a:cubicBezTo>
                    <a:pt x="71" y="235"/>
                    <a:pt x="71" y="235"/>
                    <a:pt x="71" y="235"/>
                  </a:cubicBezTo>
                  <a:cubicBezTo>
                    <a:pt x="71" y="238"/>
                    <a:pt x="70" y="240"/>
                    <a:pt x="69" y="242"/>
                  </a:cubicBezTo>
                  <a:cubicBezTo>
                    <a:pt x="67" y="243"/>
                    <a:pt x="66" y="244"/>
                    <a:pt x="64" y="244"/>
                  </a:cubicBezTo>
                  <a:cubicBezTo>
                    <a:pt x="57" y="245"/>
                    <a:pt x="51" y="245"/>
                    <a:pt x="46" y="238"/>
                  </a:cubicBezTo>
                  <a:cubicBezTo>
                    <a:pt x="44" y="235"/>
                    <a:pt x="42" y="231"/>
                    <a:pt x="40" y="228"/>
                  </a:cubicBezTo>
                  <a:cubicBezTo>
                    <a:pt x="33" y="217"/>
                    <a:pt x="19" y="216"/>
                    <a:pt x="11" y="226"/>
                  </a:cubicBezTo>
                  <a:cubicBezTo>
                    <a:pt x="3" y="236"/>
                    <a:pt x="0" y="250"/>
                    <a:pt x="1" y="263"/>
                  </a:cubicBezTo>
                  <a:cubicBezTo>
                    <a:pt x="0" y="276"/>
                    <a:pt x="4" y="290"/>
                    <a:pt x="12" y="299"/>
                  </a:cubicBezTo>
                  <a:cubicBezTo>
                    <a:pt x="20" y="309"/>
                    <a:pt x="34" y="308"/>
                    <a:pt x="41" y="297"/>
                  </a:cubicBezTo>
                  <a:cubicBezTo>
                    <a:pt x="43" y="293"/>
                    <a:pt x="45" y="289"/>
                    <a:pt x="47" y="286"/>
                  </a:cubicBezTo>
                  <a:cubicBezTo>
                    <a:pt x="51" y="279"/>
                    <a:pt x="58" y="279"/>
                    <a:pt x="64" y="279"/>
                  </a:cubicBezTo>
                  <a:cubicBezTo>
                    <a:pt x="66" y="279"/>
                    <a:pt x="68" y="280"/>
                    <a:pt x="69" y="281"/>
                  </a:cubicBezTo>
                  <a:cubicBezTo>
                    <a:pt x="71" y="283"/>
                    <a:pt x="72" y="286"/>
                    <a:pt x="72" y="288"/>
                  </a:cubicBezTo>
                  <a:cubicBezTo>
                    <a:pt x="73" y="394"/>
                    <a:pt x="73" y="394"/>
                    <a:pt x="73" y="394"/>
                  </a:cubicBezTo>
                  <a:cubicBezTo>
                    <a:pt x="73" y="400"/>
                    <a:pt x="78" y="404"/>
                    <a:pt x="84" y="404"/>
                  </a:cubicBezTo>
                  <a:cubicBezTo>
                    <a:pt x="265" y="392"/>
                    <a:pt x="420" y="291"/>
                    <a:pt x="508" y="144"/>
                  </a:cubicBezTo>
                  <a:cubicBezTo>
                    <a:pt x="511" y="139"/>
                    <a:pt x="509" y="133"/>
                    <a:pt x="504" y="130"/>
                  </a:cubicBezTo>
                  <a:cubicBezTo>
                    <a:pt x="447" y="98"/>
                    <a:pt x="447" y="98"/>
                    <a:pt x="447" y="98"/>
                  </a:cubicBezTo>
                  <a:cubicBezTo>
                    <a:pt x="441" y="94"/>
                    <a:pt x="433" y="98"/>
                    <a:pt x="432" y="106"/>
                  </a:cubicBezTo>
                  <a:cubicBezTo>
                    <a:pt x="432" y="110"/>
                    <a:pt x="430" y="115"/>
                    <a:pt x="428" y="11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94" name="Google Shape;1194;p50"/>
          <p:cNvGrpSpPr/>
          <p:nvPr/>
        </p:nvGrpSpPr>
        <p:grpSpPr>
          <a:xfrm>
            <a:off x="3699655" y="1550057"/>
            <a:ext cx="445260" cy="445260"/>
            <a:chOff x="4103687" y="1439862"/>
            <a:chExt cx="3986212" cy="3986211"/>
          </a:xfrm>
        </p:grpSpPr>
        <p:sp>
          <p:nvSpPr>
            <p:cNvPr id="1195" name="Google Shape;1195;p50"/>
            <p:cNvSpPr/>
            <p:nvPr/>
          </p:nvSpPr>
          <p:spPr>
            <a:xfrm>
              <a:off x="4103687" y="1439862"/>
              <a:ext cx="2254250" cy="3986211"/>
            </a:xfrm>
            <a:custGeom>
              <a:avLst/>
              <a:gdLst/>
              <a:ahLst/>
              <a:cxnLst/>
              <a:rect l="l" t="t" r="r" b="b"/>
              <a:pathLst>
                <a:path w="502" h="887" extrusionOk="0">
                  <a:moveTo>
                    <a:pt x="435" y="815"/>
                  </a:moveTo>
                  <a:cubicBezTo>
                    <a:pt x="428" y="824"/>
                    <a:pt x="419" y="828"/>
                    <a:pt x="408" y="828"/>
                  </a:cubicBezTo>
                  <a:cubicBezTo>
                    <a:pt x="399" y="828"/>
                    <a:pt x="389" y="824"/>
                    <a:pt x="383" y="816"/>
                  </a:cubicBezTo>
                  <a:cubicBezTo>
                    <a:pt x="373" y="805"/>
                    <a:pt x="368" y="788"/>
                    <a:pt x="368" y="770"/>
                  </a:cubicBezTo>
                  <a:cubicBezTo>
                    <a:pt x="368" y="752"/>
                    <a:pt x="373" y="736"/>
                    <a:pt x="383" y="725"/>
                  </a:cubicBezTo>
                  <a:cubicBezTo>
                    <a:pt x="389" y="717"/>
                    <a:pt x="399" y="712"/>
                    <a:pt x="408" y="712"/>
                  </a:cubicBezTo>
                  <a:cubicBezTo>
                    <a:pt x="419" y="712"/>
                    <a:pt x="428" y="717"/>
                    <a:pt x="435" y="725"/>
                  </a:cubicBezTo>
                  <a:cubicBezTo>
                    <a:pt x="435" y="662"/>
                    <a:pt x="435" y="662"/>
                    <a:pt x="435" y="662"/>
                  </a:cubicBezTo>
                  <a:cubicBezTo>
                    <a:pt x="435" y="658"/>
                    <a:pt x="431" y="654"/>
                    <a:pt x="427" y="654"/>
                  </a:cubicBezTo>
                  <a:cubicBezTo>
                    <a:pt x="318" y="645"/>
                    <a:pt x="233" y="554"/>
                    <a:pt x="233" y="444"/>
                  </a:cubicBezTo>
                  <a:cubicBezTo>
                    <a:pt x="233" y="333"/>
                    <a:pt x="318" y="242"/>
                    <a:pt x="427" y="233"/>
                  </a:cubicBezTo>
                  <a:cubicBezTo>
                    <a:pt x="431" y="233"/>
                    <a:pt x="434" y="230"/>
                    <a:pt x="434" y="225"/>
                  </a:cubicBezTo>
                  <a:cubicBezTo>
                    <a:pt x="434" y="143"/>
                    <a:pt x="434" y="143"/>
                    <a:pt x="434" y="143"/>
                  </a:cubicBezTo>
                  <a:cubicBezTo>
                    <a:pt x="435" y="141"/>
                    <a:pt x="438" y="138"/>
                    <a:pt x="441" y="138"/>
                  </a:cubicBezTo>
                  <a:cubicBezTo>
                    <a:pt x="448" y="137"/>
                    <a:pt x="454" y="137"/>
                    <a:pt x="458" y="143"/>
                  </a:cubicBezTo>
                  <a:cubicBezTo>
                    <a:pt x="460" y="147"/>
                    <a:pt x="462" y="151"/>
                    <a:pt x="464" y="155"/>
                  </a:cubicBezTo>
                  <a:cubicBezTo>
                    <a:pt x="471" y="165"/>
                    <a:pt x="483" y="165"/>
                    <a:pt x="491" y="156"/>
                  </a:cubicBezTo>
                  <a:cubicBezTo>
                    <a:pt x="499" y="146"/>
                    <a:pt x="502" y="133"/>
                    <a:pt x="502" y="121"/>
                  </a:cubicBezTo>
                  <a:cubicBezTo>
                    <a:pt x="502" y="109"/>
                    <a:pt x="499" y="95"/>
                    <a:pt x="491" y="86"/>
                  </a:cubicBezTo>
                  <a:cubicBezTo>
                    <a:pt x="483" y="76"/>
                    <a:pt x="471" y="76"/>
                    <a:pt x="464" y="87"/>
                  </a:cubicBezTo>
                  <a:cubicBezTo>
                    <a:pt x="462" y="91"/>
                    <a:pt x="460" y="95"/>
                    <a:pt x="458" y="98"/>
                  </a:cubicBezTo>
                  <a:cubicBezTo>
                    <a:pt x="454" y="104"/>
                    <a:pt x="448" y="104"/>
                    <a:pt x="441" y="104"/>
                  </a:cubicBezTo>
                  <a:cubicBezTo>
                    <a:pt x="438" y="104"/>
                    <a:pt x="435" y="101"/>
                    <a:pt x="434" y="98"/>
                  </a:cubicBezTo>
                  <a:cubicBezTo>
                    <a:pt x="434" y="8"/>
                    <a:pt x="434" y="8"/>
                    <a:pt x="434" y="8"/>
                  </a:cubicBezTo>
                  <a:cubicBezTo>
                    <a:pt x="434" y="4"/>
                    <a:pt x="430" y="0"/>
                    <a:pt x="426" y="0"/>
                  </a:cubicBezTo>
                  <a:cubicBezTo>
                    <a:pt x="189" y="10"/>
                    <a:pt x="0" y="205"/>
                    <a:pt x="0" y="444"/>
                  </a:cubicBezTo>
                  <a:cubicBezTo>
                    <a:pt x="0" y="683"/>
                    <a:pt x="189" y="878"/>
                    <a:pt x="426" y="887"/>
                  </a:cubicBezTo>
                  <a:cubicBezTo>
                    <a:pt x="431" y="887"/>
                    <a:pt x="435" y="884"/>
                    <a:pt x="435" y="879"/>
                  </a:cubicBezTo>
                  <a:lnTo>
                    <a:pt x="435" y="81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96" name="Google Shape;1196;p50"/>
            <p:cNvSpPr/>
            <p:nvPr/>
          </p:nvSpPr>
          <p:spPr>
            <a:xfrm>
              <a:off x="5837237" y="1439862"/>
              <a:ext cx="2252662" cy="3986211"/>
            </a:xfrm>
            <a:custGeom>
              <a:avLst/>
              <a:gdLst/>
              <a:ahLst/>
              <a:cxnLst/>
              <a:rect l="l" t="t" r="r" b="b"/>
              <a:pathLst>
                <a:path w="502" h="887" extrusionOk="0">
                  <a:moveTo>
                    <a:pt x="67" y="8"/>
                  </a:moveTo>
                  <a:cubicBezTo>
                    <a:pt x="67" y="76"/>
                    <a:pt x="67" y="76"/>
                    <a:pt x="67" y="76"/>
                  </a:cubicBezTo>
                  <a:cubicBezTo>
                    <a:pt x="73" y="68"/>
                    <a:pt x="83" y="63"/>
                    <a:pt x="93" y="63"/>
                  </a:cubicBezTo>
                  <a:cubicBezTo>
                    <a:pt x="103" y="63"/>
                    <a:pt x="112" y="67"/>
                    <a:pt x="119" y="75"/>
                  </a:cubicBezTo>
                  <a:cubicBezTo>
                    <a:pt x="128" y="87"/>
                    <a:pt x="134" y="103"/>
                    <a:pt x="133" y="121"/>
                  </a:cubicBezTo>
                  <a:cubicBezTo>
                    <a:pt x="134" y="139"/>
                    <a:pt x="128" y="155"/>
                    <a:pt x="119" y="166"/>
                  </a:cubicBezTo>
                  <a:cubicBezTo>
                    <a:pt x="112" y="174"/>
                    <a:pt x="103" y="179"/>
                    <a:pt x="93" y="179"/>
                  </a:cubicBezTo>
                  <a:cubicBezTo>
                    <a:pt x="83" y="179"/>
                    <a:pt x="73" y="174"/>
                    <a:pt x="67" y="166"/>
                  </a:cubicBezTo>
                  <a:cubicBezTo>
                    <a:pt x="67" y="225"/>
                    <a:pt x="67" y="225"/>
                    <a:pt x="67" y="225"/>
                  </a:cubicBezTo>
                  <a:cubicBezTo>
                    <a:pt x="67" y="230"/>
                    <a:pt x="70" y="233"/>
                    <a:pt x="75" y="233"/>
                  </a:cubicBezTo>
                  <a:cubicBezTo>
                    <a:pt x="183" y="242"/>
                    <a:pt x="269" y="333"/>
                    <a:pt x="269" y="444"/>
                  </a:cubicBezTo>
                  <a:cubicBezTo>
                    <a:pt x="269" y="554"/>
                    <a:pt x="183" y="645"/>
                    <a:pt x="75" y="654"/>
                  </a:cubicBezTo>
                  <a:cubicBezTo>
                    <a:pt x="71" y="654"/>
                    <a:pt x="67" y="658"/>
                    <a:pt x="67" y="662"/>
                  </a:cubicBezTo>
                  <a:cubicBezTo>
                    <a:pt x="67" y="748"/>
                    <a:pt x="67" y="748"/>
                    <a:pt x="67" y="748"/>
                  </a:cubicBezTo>
                  <a:cubicBezTo>
                    <a:pt x="66" y="751"/>
                    <a:pt x="64" y="754"/>
                    <a:pt x="60" y="754"/>
                  </a:cubicBezTo>
                  <a:cubicBezTo>
                    <a:pt x="54" y="754"/>
                    <a:pt x="48" y="754"/>
                    <a:pt x="44" y="748"/>
                  </a:cubicBezTo>
                  <a:cubicBezTo>
                    <a:pt x="41" y="744"/>
                    <a:pt x="40" y="740"/>
                    <a:pt x="37" y="736"/>
                  </a:cubicBezTo>
                  <a:cubicBezTo>
                    <a:pt x="30" y="726"/>
                    <a:pt x="18" y="726"/>
                    <a:pt x="10" y="736"/>
                  </a:cubicBezTo>
                  <a:cubicBezTo>
                    <a:pt x="3" y="745"/>
                    <a:pt x="0" y="758"/>
                    <a:pt x="0" y="770"/>
                  </a:cubicBezTo>
                  <a:cubicBezTo>
                    <a:pt x="0" y="783"/>
                    <a:pt x="3" y="796"/>
                    <a:pt x="10" y="805"/>
                  </a:cubicBezTo>
                  <a:cubicBezTo>
                    <a:pt x="18" y="815"/>
                    <a:pt x="30" y="815"/>
                    <a:pt x="37" y="804"/>
                  </a:cubicBezTo>
                  <a:cubicBezTo>
                    <a:pt x="40" y="801"/>
                    <a:pt x="41" y="796"/>
                    <a:pt x="44" y="793"/>
                  </a:cubicBezTo>
                  <a:cubicBezTo>
                    <a:pt x="48" y="787"/>
                    <a:pt x="54" y="787"/>
                    <a:pt x="60" y="787"/>
                  </a:cubicBezTo>
                  <a:cubicBezTo>
                    <a:pt x="64" y="787"/>
                    <a:pt x="66" y="790"/>
                    <a:pt x="67" y="793"/>
                  </a:cubicBezTo>
                  <a:cubicBezTo>
                    <a:pt x="67" y="879"/>
                    <a:pt x="67" y="879"/>
                    <a:pt x="67" y="879"/>
                  </a:cubicBezTo>
                  <a:cubicBezTo>
                    <a:pt x="67" y="884"/>
                    <a:pt x="71" y="887"/>
                    <a:pt x="76" y="887"/>
                  </a:cubicBezTo>
                  <a:cubicBezTo>
                    <a:pt x="313" y="878"/>
                    <a:pt x="502" y="683"/>
                    <a:pt x="502" y="444"/>
                  </a:cubicBezTo>
                  <a:cubicBezTo>
                    <a:pt x="502" y="204"/>
                    <a:pt x="312" y="9"/>
                    <a:pt x="75" y="0"/>
                  </a:cubicBezTo>
                  <a:cubicBezTo>
                    <a:pt x="71" y="0"/>
                    <a:pt x="67" y="4"/>
                    <a:pt x="67" y="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97" name="Google Shape;1197;p50"/>
          <p:cNvGrpSpPr/>
          <p:nvPr/>
        </p:nvGrpSpPr>
        <p:grpSpPr>
          <a:xfrm>
            <a:off x="6907645" y="1550361"/>
            <a:ext cx="445803" cy="445535"/>
            <a:chOff x="9878272" y="2682320"/>
            <a:chExt cx="720199" cy="719767"/>
          </a:xfrm>
        </p:grpSpPr>
        <p:sp>
          <p:nvSpPr>
            <p:cNvPr id="1198" name="Google Shape;1198;p50"/>
            <p:cNvSpPr/>
            <p:nvPr/>
          </p:nvSpPr>
          <p:spPr>
            <a:xfrm>
              <a:off x="10056560" y="2963533"/>
              <a:ext cx="541911" cy="438554"/>
            </a:xfrm>
            <a:custGeom>
              <a:avLst/>
              <a:gdLst/>
              <a:ahLst/>
              <a:cxnLst/>
              <a:rect l="l" t="t" r="r" b="b"/>
              <a:pathLst>
                <a:path w="861" h="697" extrusionOk="0">
                  <a:moveTo>
                    <a:pt x="849" y="6"/>
                  </a:moveTo>
                  <a:cubicBezTo>
                    <a:pt x="847" y="0"/>
                    <a:pt x="839" y="0"/>
                    <a:pt x="837" y="5"/>
                  </a:cubicBezTo>
                  <a:cubicBezTo>
                    <a:pt x="830" y="26"/>
                    <a:pt x="820" y="51"/>
                    <a:pt x="806" y="78"/>
                  </a:cubicBezTo>
                  <a:cubicBezTo>
                    <a:pt x="770" y="150"/>
                    <a:pt x="700" y="250"/>
                    <a:pt x="575" y="321"/>
                  </a:cubicBezTo>
                  <a:cubicBezTo>
                    <a:pt x="513" y="356"/>
                    <a:pt x="448" y="374"/>
                    <a:pt x="380" y="374"/>
                  </a:cubicBezTo>
                  <a:cubicBezTo>
                    <a:pt x="262" y="374"/>
                    <a:pt x="180" y="321"/>
                    <a:pt x="176" y="319"/>
                  </a:cubicBezTo>
                  <a:cubicBezTo>
                    <a:pt x="176" y="319"/>
                    <a:pt x="176" y="319"/>
                    <a:pt x="176" y="319"/>
                  </a:cubicBezTo>
                  <a:cubicBezTo>
                    <a:pt x="108" y="279"/>
                    <a:pt x="65" y="205"/>
                    <a:pt x="65" y="125"/>
                  </a:cubicBezTo>
                  <a:cubicBezTo>
                    <a:pt x="65" y="112"/>
                    <a:pt x="66" y="99"/>
                    <a:pt x="69" y="86"/>
                  </a:cubicBezTo>
                  <a:cubicBezTo>
                    <a:pt x="70" y="79"/>
                    <a:pt x="61" y="76"/>
                    <a:pt x="57" y="81"/>
                  </a:cubicBezTo>
                  <a:cubicBezTo>
                    <a:pt x="21" y="139"/>
                    <a:pt x="3" y="203"/>
                    <a:pt x="2" y="275"/>
                  </a:cubicBezTo>
                  <a:cubicBezTo>
                    <a:pt x="0" y="517"/>
                    <a:pt x="156" y="664"/>
                    <a:pt x="182" y="686"/>
                  </a:cubicBezTo>
                  <a:cubicBezTo>
                    <a:pt x="182" y="687"/>
                    <a:pt x="183" y="687"/>
                    <a:pt x="185" y="688"/>
                  </a:cubicBezTo>
                  <a:cubicBezTo>
                    <a:pt x="219" y="694"/>
                    <a:pt x="254" y="697"/>
                    <a:pt x="289" y="697"/>
                  </a:cubicBezTo>
                  <a:cubicBezTo>
                    <a:pt x="604" y="697"/>
                    <a:pt x="861" y="441"/>
                    <a:pt x="861" y="125"/>
                  </a:cubicBezTo>
                  <a:cubicBezTo>
                    <a:pt x="861" y="85"/>
                    <a:pt x="857" y="45"/>
                    <a:pt x="849" y="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99" name="Google Shape;1199;p50"/>
            <p:cNvSpPr/>
            <p:nvPr/>
          </p:nvSpPr>
          <p:spPr>
            <a:xfrm>
              <a:off x="9878272" y="2791266"/>
              <a:ext cx="459066" cy="594405"/>
            </a:xfrm>
            <a:custGeom>
              <a:avLst/>
              <a:gdLst/>
              <a:ahLst/>
              <a:cxnLst/>
              <a:rect l="l" t="t" r="r" b="b"/>
              <a:pathLst>
                <a:path w="729" h="945" extrusionOk="0">
                  <a:moveTo>
                    <a:pt x="717" y="228"/>
                  </a:moveTo>
                  <a:cubicBezTo>
                    <a:pt x="722" y="233"/>
                    <a:pt x="729" y="227"/>
                    <a:pt x="726" y="221"/>
                  </a:cubicBezTo>
                  <a:cubicBezTo>
                    <a:pt x="694" y="161"/>
                    <a:pt x="647" y="112"/>
                    <a:pt x="586" y="76"/>
                  </a:cubicBezTo>
                  <a:cubicBezTo>
                    <a:pt x="500" y="26"/>
                    <a:pt x="406" y="0"/>
                    <a:pt x="307" y="0"/>
                  </a:cubicBezTo>
                  <a:cubicBezTo>
                    <a:pt x="221" y="0"/>
                    <a:pt x="157" y="20"/>
                    <a:pt x="140" y="26"/>
                  </a:cubicBezTo>
                  <a:cubicBezTo>
                    <a:pt x="139" y="26"/>
                    <a:pt x="138" y="27"/>
                    <a:pt x="137" y="27"/>
                  </a:cubicBezTo>
                  <a:cubicBezTo>
                    <a:pt x="49" y="131"/>
                    <a:pt x="0" y="263"/>
                    <a:pt x="0" y="399"/>
                  </a:cubicBezTo>
                  <a:cubicBezTo>
                    <a:pt x="0" y="649"/>
                    <a:pt x="163" y="868"/>
                    <a:pt x="396" y="943"/>
                  </a:cubicBezTo>
                  <a:cubicBezTo>
                    <a:pt x="401" y="945"/>
                    <a:pt x="406" y="938"/>
                    <a:pt x="402" y="934"/>
                  </a:cubicBezTo>
                  <a:cubicBezTo>
                    <a:pt x="387" y="917"/>
                    <a:pt x="371" y="896"/>
                    <a:pt x="354" y="870"/>
                  </a:cubicBezTo>
                  <a:cubicBezTo>
                    <a:pt x="310" y="803"/>
                    <a:pt x="258" y="693"/>
                    <a:pt x="259" y="549"/>
                  </a:cubicBezTo>
                  <a:cubicBezTo>
                    <a:pt x="260" y="423"/>
                    <a:pt x="315" y="337"/>
                    <a:pt x="360" y="286"/>
                  </a:cubicBezTo>
                  <a:cubicBezTo>
                    <a:pt x="410" y="231"/>
                    <a:pt x="459" y="206"/>
                    <a:pt x="461" y="205"/>
                  </a:cubicBezTo>
                  <a:cubicBezTo>
                    <a:pt x="461" y="205"/>
                    <a:pt x="461" y="205"/>
                    <a:pt x="461" y="205"/>
                  </a:cubicBezTo>
                  <a:cubicBezTo>
                    <a:pt x="495" y="185"/>
                    <a:pt x="533" y="175"/>
                    <a:pt x="572" y="175"/>
                  </a:cubicBezTo>
                  <a:cubicBezTo>
                    <a:pt x="627" y="175"/>
                    <a:pt x="678" y="195"/>
                    <a:pt x="717" y="22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00" name="Google Shape;1200;p50"/>
            <p:cNvSpPr/>
            <p:nvPr/>
          </p:nvSpPr>
          <p:spPr>
            <a:xfrm>
              <a:off x="9994853" y="2682320"/>
              <a:ext cx="583546" cy="500170"/>
            </a:xfrm>
            <a:custGeom>
              <a:avLst/>
              <a:gdLst/>
              <a:ahLst/>
              <a:cxnLst/>
              <a:rect l="l" t="t" r="r" b="b"/>
              <a:pathLst>
                <a:path w="927" h="795" extrusionOk="0">
                  <a:moveTo>
                    <a:pt x="660" y="746"/>
                  </a:moveTo>
                  <a:cubicBezTo>
                    <a:pt x="871" y="626"/>
                    <a:pt x="920" y="418"/>
                    <a:pt x="927" y="385"/>
                  </a:cubicBezTo>
                  <a:cubicBezTo>
                    <a:pt x="927" y="384"/>
                    <a:pt x="927" y="383"/>
                    <a:pt x="926" y="381"/>
                  </a:cubicBezTo>
                  <a:cubicBezTo>
                    <a:pt x="846" y="153"/>
                    <a:pt x="630" y="0"/>
                    <a:pt x="387" y="0"/>
                  </a:cubicBezTo>
                  <a:cubicBezTo>
                    <a:pt x="245" y="0"/>
                    <a:pt x="109" y="53"/>
                    <a:pt x="4" y="147"/>
                  </a:cubicBezTo>
                  <a:cubicBezTo>
                    <a:pt x="0" y="151"/>
                    <a:pt x="4" y="159"/>
                    <a:pt x="10" y="158"/>
                  </a:cubicBezTo>
                  <a:cubicBezTo>
                    <a:pt x="39" y="152"/>
                    <a:pt x="78" y="147"/>
                    <a:pt x="122" y="147"/>
                  </a:cubicBezTo>
                  <a:cubicBezTo>
                    <a:pt x="226" y="147"/>
                    <a:pt x="324" y="174"/>
                    <a:pt x="414" y="227"/>
                  </a:cubicBezTo>
                  <a:cubicBezTo>
                    <a:pt x="522" y="290"/>
                    <a:pt x="570" y="381"/>
                    <a:pt x="591" y="446"/>
                  </a:cubicBezTo>
                  <a:cubicBezTo>
                    <a:pt x="613" y="514"/>
                    <a:pt x="611" y="567"/>
                    <a:pt x="611" y="573"/>
                  </a:cubicBezTo>
                  <a:cubicBezTo>
                    <a:pt x="611" y="669"/>
                    <a:pt x="549" y="752"/>
                    <a:pt x="463" y="783"/>
                  </a:cubicBezTo>
                  <a:cubicBezTo>
                    <a:pt x="457" y="785"/>
                    <a:pt x="458" y="795"/>
                    <a:pt x="465" y="795"/>
                  </a:cubicBezTo>
                  <a:cubicBezTo>
                    <a:pt x="469" y="795"/>
                    <a:pt x="474" y="795"/>
                    <a:pt x="478" y="795"/>
                  </a:cubicBezTo>
                  <a:cubicBezTo>
                    <a:pt x="541" y="795"/>
                    <a:pt x="602" y="778"/>
                    <a:pt x="660" y="74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01" name="Google Shape;1201;p50"/>
          <p:cNvGrpSpPr/>
          <p:nvPr/>
        </p:nvGrpSpPr>
        <p:grpSpPr>
          <a:xfrm>
            <a:off x="7549143" y="1550278"/>
            <a:ext cx="445700" cy="445701"/>
            <a:chOff x="10914618" y="2682187"/>
            <a:chExt cx="720033" cy="720033"/>
          </a:xfrm>
        </p:grpSpPr>
        <p:sp>
          <p:nvSpPr>
            <p:cNvPr id="1202" name="Google Shape;1202;p50"/>
            <p:cNvSpPr/>
            <p:nvPr/>
          </p:nvSpPr>
          <p:spPr>
            <a:xfrm>
              <a:off x="11401733" y="2955582"/>
              <a:ext cx="229448" cy="412406"/>
            </a:xfrm>
            <a:custGeom>
              <a:avLst/>
              <a:gdLst/>
              <a:ahLst/>
              <a:cxnLst/>
              <a:rect l="l" t="t" r="r" b="b"/>
              <a:pathLst>
                <a:path w="335" h="602" extrusionOk="0">
                  <a:moveTo>
                    <a:pt x="335" y="194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4" y="37"/>
                    <a:pt x="38" y="81"/>
                    <a:pt x="38" y="126"/>
                  </a:cubicBezTo>
                  <a:cubicBezTo>
                    <a:pt x="38" y="602"/>
                    <a:pt x="38" y="602"/>
                    <a:pt x="38" y="602"/>
                  </a:cubicBezTo>
                  <a:cubicBezTo>
                    <a:pt x="200" y="525"/>
                    <a:pt x="312" y="371"/>
                    <a:pt x="335" y="19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03" name="Google Shape;1203;p50"/>
            <p:cNvSpPr/>
            <p:nvPr/>
          </p:nvSpPr>
          <p:spPr>
            <a:xfrm>
              <a:off x="10914618" y="3012482"/>
              <a:ext cx="370771" cy="315723"/>
            </a:xfrm>
            <a:custGeom>
              <a:avLst/>
              <a:gdLst/>
              <a:ahLst/>
              <a:cxnLst/>
              <a:rect l="l" t="t" r="r" b="b"/>
              <a:pathLst>
                <a:path w="542" h="461" extrusionOk="0">
                  <a:moveTo>
                    <a:pt x="207" y="461"/>
                  </a:moveTo>
                  <a:cubicBezTo>
                    <a:pt x="542" y="267"/>
                    <a:pt x="542" y="267"/>
                    <a:pt x="542" y="267"/>
                  </a:cubicBezTo>
                  <a:cubicBezTo>
                    <a:pt x="537" y="268"/>
                    <a:pt x="531" y="268"/>
                    <a:pt x="526" y="268"/>
                  </a:cubicBezTo>
                  <a:cubicBezTo>
                    <a:pt x="486" y="268"/>
                    <a:pt x="446" y="257"/>
                    <a:pt x="411" y="236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15"/>
                    <a:pt x="0" y="29"/>
                    <a:pt x="0" y="43"/>
                  </a:cubicBezTo>
                  <a:cubicBezTo>
                    <a:pt x="0" y="209"/>
                    <a:pt x="76" y="361"/>
                    <a:pt x="207" y="46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04" name="Google Shape;1204;p50"/>
            <p:cNvSpPr/>
            <p:nvPr/>
          </p:nvSpPr>
          <p:spPr>
            <a:xfrm>
              <a:off x="11136202" y="2682187"/>
              <a:ext cx="343016" cy="292593"/>
            </a:xfrm>
            <a:custGeom>
              <a:avLst/>
              <a:gdLst/>
              <a:ahLst/>
              <a:cxnLst/>
              <a:rect l="l" t="t" r="r" b="b"/>
              <a:pathLst>
                <a:path w="501" h="427" extrusionOk="0">
                  <a:moveTo>
                    <a:pt x="93" y="329"/>
                  </a:moveTo>
                  <a:cubicBezTo>
                    <a:pt x="501" y="93"/>
                    <a:pt x="501" y="93"/>
                    <a:pt x="501" y="93"/>
                  </a:cubicBezTo>
                  <a:cubicBezTo>
                    <a:pt x="413" y="32"/>
                    <a:pt x="310" y="0"/>
                    <a:pt x="202" y="0"/>
                  </a:cubicBezTo>
                  <a:cubicBezTo>
                    <a:pt x="132" y="0"/>
                    <a:pt x="64" y="13"/>
                    <a:pt x="0" y="40"/>
                  </a:cubicBezTo>
                  <a:cubicBezTo>
                    <a:pt x="0" y="427"/>
                    <a:pt x="0" y="427"/>
                    <a:pt x="0" y="427"/>
                  </a:cubicBezTo>
                  <a:cubicBezTo>
                    <a:pt x="20" y="387"/>
                    <a:pt x="52" y="352"/>
                    <a:pt x="93" y="32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05" name="Google Shape;1205;p50"/>
            <p:cNvSpPr/>
            <p:nvPr/>
          </p:nvSpPr>
          <p:spPr>
            <a:xfrm>
              <a:off x="10917856" y="2716419"/>
              <a:ext cx="230142" cy="411712"/>
            </a:xfrm>
            <a:custGeom>
              <a:avLst/>
              <a:gdLst/>
              <a:ahLst/>
              <a:cxnLst/>
              <a:rect l="l" t="t" r="r" b="b"/>
              <a:pathLst>
                <a:path w="336" h="601" extrusionOk="0">
                  <a:moveTo>
                    <a:pt x="0" y="408"/>
                  </a:moveTo>
                  <a:cubicBezTo>
                    <a:pt x="336" y="601"/>
                    <a:pt x="336" y="601"/>
                    <a:pt x="336" y="601"/>
                  </a:cubicBezTo>
                  <a:cubicBezTo>
                    <a:pt x="311" y="565"/>
                    <a:pt x="297" y="521"/>
                    <a:pt x="297" y="475"/>
                  </a:cubicBezTo>
                  <a:cubicBezTo>
                    <a:pt x="297" y="0"/>
                    <a:pt x="297" y="0"/>
                    <a:pt x="297" y="0"/>
                  </a:cubicBezTo>
                  <a:cubicBezTo>
                    <a:pt x="135" y="76"/>
                    <a:pt x="23" y="231"/>
                    <a:pt x="0" y="40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06" name="Google Shape;1206;p50"/>
            <p:cNvSpPr/>
            <p:nvPr/>
          </p:nvSpPr>
          <p:spPr>
            <a:xfrm>
              <a:off x="11069819" y="3108934"/>
              <a:ext cx="343016" cy="293287"/>
            </a:xfrm>
            <a:custGeom>
              <a:avLst/>
              <a:gdLst/>
              <a:ahLst/>
              <a:cxnLst/>
              <a:rect l="l" t="t" r="r" b="b"/>
              <a:pathLst>
                <a:path w="501" h="428" extrusionOk="0">
                  <a:moveTo>
                    <a:pt x="408" y="98"/>
                  </a:moveTo>
                  <a:cubicBezTo>
                    <a:pt x="0" y="334"/>
                    <a:pt x="0" y="334"/>
                    <a:pt x="0" y="334"/>
                  </a:cubicBezTo>
                  <a:cubicBezTo>
                    <a:pt x="88" y="396"/>
                    <a:pt x="191" y="428"/>
                    <a:pt x="299" y="428"/>
                  </a:cubicBezTo>
                  <a:cubicBezTo>
                    <a:pt x="369" y="428"/>
                    <a:pt x="437" y="414"/>
                    <a:pt x="501" y="388"/>
                  </a:cubicBezTo>
                  <a:cubicBezTo>
                    <a:pt x="501" y="0"/>
                    <a:pt x="501" y="0"/>
                    <a:pt x="501" y="0"/>
                  </a:cubicBezTo>
                  <a:cubicBezTo>
                    <a:pt x="481" y="41"/>
                    <a:pt x="449" y="76"/>
                    <a:pt x="408" y="9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07" name="Google Shape;1207;p50"/>
            <p:cNvSpPr/>
            <p:nvPr/>
          </p:nvSpPr>
          <p:spPr>
            <a:xfrm>
              <a:off x="11263647" y="2756203"/>
              <a:ext cx="371003" cy="315723"/>
            </a:xfrm>
            <a:custGeom>
              <a:avLst/>
              <a:gdLst/>
              <a:ahLst/>
              <a:cxnLst/>
              <a:rect l="l" t="t" r="r" b="b"/>
              <a:pathLst>
                <a:path w="542" h="461" extrusionOk="0">
                  <a:moveTo>
                    <a:pt x="131" y="225"/>
                  </a:moveTo>
                  <a:cubicBezTo>
                    <a:pt x="540" y="461"/>
                    <a:pt x="540" y="461"/>
                    <a:pt x="540" y="461"/>
                  </a:cubicBezTo>
                  <a:cubicBezTo>
                    <a:pt x="541" y="446"/>
                    <a:pt x="542" y="432"/>
                    <a:pt x="542" y="417"/>
                  </a:cubicBezTo>
                  <a:cubicBezTo>
                    <a:pt x="542" y="252"/>
                    <a:pt x="466" y="100"/>
                    <a:pt x="335" y="0"/>
                  </a:cubicBezTo>
                  <a:cubicBezTo>
                    <a:pt x="0" y="194"/>
                    <a:pt x="0" y="194"/>
                    <a:pt x="0" y="194"/>
                  </a:cubicBezTo>
                  <a:cubicBezTo>
                    <a:pt x="5" y="193"/>
                    <a:pt x="11" y="193"/>
                    <a:pt x="16" y="193"/>
                  </a:cubicBezTo>
                  <a:cubicBezTo>
                    <a:pt x="57" y="193"/>
                    <a:pt x="96" y="204"/>
                    <a:pt x="131" y="22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08" name="Google Shape;1208;p50"/>
          <p:cNvGrpSpPr/>
          <p:nvPr/>
        </p:nvGrpSpPr>
        <p:grpSpPr>
          <a:xfrm>
            <a:off x="1772664" y="843057"/>
            <a:ext cx="361521" cy="445816"/>
            <a:chOff x="1582665" y="1011072"/>
            <a:chExt cx="584040" cy="720220"/>
          </a:xfrm>
        </p:grpSpPr>
        <p:sp>
          <p:nvSpPr>
            <p:cNvPr id="1209" name="Google Shape;1209;p50"/>
            <p:cNvSpPr/>
            <p:nvPr/>
          </p:nvSpPr>
          <p:spPr>
            <a:xfrm>
              <a:off x="1638485" y="1571653"/>
              <a:ext cx="449564" cy="159640"/>
            </a:xfrm>
            <a:custGeom>
              <a:avLst/>
              <a:gdLst/>
              <a:ahLst/>
              <a:cxnLst/>
              <a:rect l="l" t="t" r="r" b="b"/>
              <a:pathLst>
                <a:path w="767" h="273" extrusionOk="0">
                  <a:moveTo>
                    <a:pt x="8" y="71"/>
                  </a:moveTo>
                  <a:cubicBezTo>
                    <a:pt x="26" y="131"/>
                    <a:pt x="228" y="66"/>
                    <a:pt x="244" y="81"/>
                  </a:cubicBezTo>
                  <a:cubicBezTo>
                    <a:pt x="269" y="104"/>
                    <a:pt x="240" y="171"/>
                    <a:pt x="254" y="194"/>
                  </a:cubicBezTo>
                  <a:cubicBezTo>
                    <a:pt x="274" y="228"/>
                    <a:pt x="588" y="273"/>
                    <a:pt x="743" y="165"/>
                  </a:cubicBezTo>
                  <a:cubicBezTo>
                    <a:pt x="767" y="149"/>
                    <a:pt x="749" y="103"/>
                    <a:pt x="751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0" y="17"/>
                    <a:pt x="0" y="43"/>
                    <a:pt x="8" y="7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10" name="Google Shape;1210;p50"/>
            <p:cNvSpPr/>
            <p:nvPr/>
          </p:nvSpPr>
          <p:spPr>
            <a:xfrm>
              <a:off x="1590507" y="1435245"/>
              <a:ext cx="515072" cy="136407"/>
            </a:xfrm>
            <a:custGeom>
              <a:avLst/>
              <a:gdLst/>
              <a:ahLst/>
              <a:cxnLst/>
              <a:rect l="l" t="t" r="r" b="b"/>
              <a:pathLst>
                <a:path w="879" h="233" extrusionOk="0">
                  <a:moveTo>
                    <a:pt x="75" y="52"/>
                  </a:moveTo>
                  <a:cubicBezTo>
                    <a:pt x="81" y="64"/>
                    <a:pt x="64" y="89"/>
                    <a:pt x="66" y="104"/>
                  </a:cubicBezTo>
                  <a:cubicBezTo>
                    <a:pt x="68" y="117"/>
                    <a:pt x="105" y="132"/>
                    <a:pt x="105" y="132"/>
                  </a:cubicBezTo>
                  <a:cubicBezTo>
                    <a:pt x="105" y="132"/>
                    <a:pt x="78" y="157"/>
                    <a:pt x="77" y="169"/>
                  </a:cubicBezTo>
                  <a:cubicBezTo>
                    <a:pt x="76" y="182"/>
                    <a:pt x="101" y="204"/>
                    <a:pt x="101" y="218"/>
                  </a:cubicBezTo>
                  <a:cubicBezTo>
                    <a:pt x="102" y="221"/>
                    <a:pt x="100" y="227"/>
                    <a:pt x="98" y="233"/>
                  </a:cubicBezTo>
                  <a:cubicBezTo>
                    <a:pt x="833" y="233"/>
                    <a:pt x="833" y="233"/>
                    <a:pt x="833" y="233"/>
                  </a:cubicBezTo>
                  <a:cubicBezTo>
                    <a:pt x="834" y="202"/>
                    <a:pt x="837" y="167"/>
                    <a:pt x="843" y="126"/>
                  </a:cubicBezTo>
                  <a:cubicBezTo>
                    <a:pt x="850" y="80"/>
                    <a:pt x="863" y="39"/>
                    <a:pt x="87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2" y="20"/>
                    <a:pt x="65" y="34"/>
                    <a:pt x="75" y="5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11" name="Google Shape;1211;p50"/>
            <p:cNvSpPr/>
            <p:nvPr/>
          </p:nvSpPr>
          <p:spPr>
            <a:xfrm>
              <a:off x="1582665" y="1299068"/>
              <a:ext cx="576890" cy="136177"/>
            </a:xfrm>
            <a:custGeom>
              <a:avLst/>
              <a:gdLst/>
              <a:ahLst/>
              <a:cxnLst/>
              <a:rect l="l" t="t" r="r" b="b"/>
              <a:pathLst>
                <a:path w="984" h="233" extrusionOk="0">
                  <a:moveTo>
                    <a:pt x="984" y="0"/>
                  </a:moveTo>
                  <a:cubicBezTo>
                    <a:pt x="119" y="0"/>
                    <a:pt x="119" y="0"/>
                    <a:pt x="119" y="0"/>
                  </a:cubicBezTo>
                  <a:cubicBezTo>
                    <a:pt x="121" y="7"/>
                    <a:pt x="122" y="14"/>
                    <a:pt x="121" y="20"/>
                  </a:cubicBezTo>
                  <a:cubicBezTo>
                    <a:pt x="115" y="71"/>
                    <a:pt x="3" y="151"/>
                    <a:pt x="1" y="207"/>
                  </a:cubicBezTo>
                  <a:cubicBezTo>
                    <a:pt x="0" y="217"/>
                    <a:pt x="5" y="225"/>
                    <a:pt x="13" y="233"/>
                  </a:cubicBezTo>
                  <a:cubicBezTo>
                    <a:pt x="892" y="233"/>
                    <a:pt x="892" y="233"/>
                    <a:pt x="892" y="233"/>
                  </a:cubicBezTo>
                  <a:cubicBezTo>
                    <a:pt x="910" y="190"/>
                    <a:pt x="932" y="150"/>
                    <a:pt x="954" y="106"/>
                  </a:cubicBezTo>
                  <a:cubicBezTo>
                    <a:pt x="965" y="83"/>
                    <a:pt x="977" y="45"/>
                    <a:pt x="98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12" name="Google Shape;1212;p50"/>
            <p:cNvSpPr/>
            <p:nvPr/>
          </p:nvSpPr>
          <p:spPr>
            <a:xfrm>
              <a:off x="1665934" y="1011072"/>
              <a:ext cx="484393" cy="151589"/>
            </a:xfrm>
            <a:custGeom>
              <a:avLst/>
              <a:gdLst/>
              <a:ahLst/>
              <a:cxnLst/>
              <a:rect l="l" t="t" r="r" b="b"/>
              <a:pathLst>
                <a:path w="826" h="259" extrusionOk="0">
                  <a:moveTo>
                    <a:pt x="691" y="105"/>
                  </a:moveTo>
                  <a:cubicBezTo>
                    <a:pt x="485" y="0"/>
                    <a:pt x="280" y="20"/>
                    <a:pt x="171" y="77"/>
                  </a:cubicBezTo>
                  <a:cubicBezTo>
                    <a:pt x="84" y="123"/>
                    <a:pt x="31" y="190"/>
                    <a:pt x="0" y="259"/>
                  </a:cubicBezTo>
                  <a:cubicBezTo>
                    <a:pt x="826" y="259"/>
                    <a:pt x="826" y="259"/>
                    <a:pt x="826" y="259"/>
                  </a:cubicBezTo>
                  <a:cubicBezTo>
                    <a:pt x="803" y="196"/>
                    <a:pt x="762" y="140"/>
                    <a:pt x="691" y="10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13" name="Google Shape;1213;p50"/>
            <p:cNvSpPr/>
            <p:nvPr/>
          </p:nvSpPr>
          <p:spPr>
            <a:xfrm>
              <a:off x="1639639" y="1162661"/>
              <a:ext cx="527066" cy="136407"/>
            </a:xfrm>
            <a:custGeom>
              <a:avLst/>
              <a:gdLst/>
              <a:ahLst/>
              <a:cxnLst/>
              <a:rect l="l" t="t" r="r" b="b"/>
              <a:pathLst>
                <a:path w="899" h="233" extrusionOk="0">
                  <a:moveTo>
                    <a:pt x="871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20" y="53"/>
                    <a:pt x="9" y="106"/>
                    <a:pt x="4" y="150"/>
                  </a:cubicBezTo>
                  <a:cubicBezTo>
                    <a:pt x="0" y="184"/>
                    <a:pt x="15" y="210"/>
                    <a:pt x="22" y="233"/>
                  </a:cubicBezTo>
                  <a:cubicBezTo>
                    <a:pt x="887" y="233"/>
                    <a:pt x="887" y="233"/>
                    <a:pt x="887" y="233"/>
                  </a:cubicBezTo>
                  <a:cubicBezTo>
                    <a:pt x="898" y="163"/>
                    <a:pt x="899" y="77"/>
                    <a:pt x="87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14" name="Google Shape;1214;p50"/>
          <p:cNvGrpSpPr/>
          <p:nvPr/>
        </p:nvGrpSpPr>
        <p:grpSpPr>
          <a:xfrm>
            <a:off x="2374048" y="843078"/>
            <a:ext cx="379481" cy="445796"/>
            <a:chOff x="2554206" y="1011105"/>
            <a:chExt cx="613055" cy="720187"/>
          </a:xfrm>
        </p:grpSpPr>
        <p:sp>
          <p:nvSpPr>
            <p:cNvPr id="1215" name="Google Shape;1215;p50"/>
            <p:cNvSpPr/>
            <p:nvPr/>
          </p:nvSpPr>
          <p:spPr>
            <a:xfrm flipH="1">
              <a:off x="2721847" y="1011105"/>
              <a:ext cx="445414" cy="388012"/>
            </a:xfrm>
            <a:custGeom>
              <a:avLst/>
              <a:gdLst/>
              <a:ahLst/>
              <a:cxnLst/>
              <a:rect l="l" t="t" r="r" b="b"/>
              <a:pathLst>
                <a:path w="885" h="771" extrusionOk="0">
                  <a:moveTo>
                    <a:pt x="708" y="363"/>
                  </a:moveTo>
                  <a:cubicBezTo>
                    <a:pt x="699" y="358"/>
                    <a:pt x="687" y="357"/>
                    <a:pt x="677" y="361"/>
                  </a:cubicBezTo>
                  <a:cubicBezTo>
                    <a:pt x="662" y="366"/>
                    <a:pt x="649" y="378"/>
                    <a:pt x="640" y="395"/>
                  </a:cubicBezTo>
                  <a:cubicBezTo>
                    <a:pt x="630" y="411"/>
                    <a:pt x="626" y="429"/>
                    <a:pt x="629" y="444"/>
                  </a:cubicBezTo>
                  <a:cubicBezTo>
                    <a:pt x="631" y="455"/>
                    <a:pt x="637" y="464"/>
                    <a:pt x="646" y="470"/>
                  </a:cubicBezTo>
                  <a:cubicBezTo>
                    <a:pt x="655" y="475"/>
                    <a:pt x="667" y="476"/>
                    <a:pt x="677" y="471"/>
                  </a:cubicBezTo>
                  <a:cubicBezTo>
                    <a:pt x="551" y="690"/>
                    <a:pt x="551" y="690"/>
                    <a:pt x="551" y="690"/>
                  </a:cubicBezTo>
                  <a:cubicBezTo>
                    <a:pt x="548" y="696"/>
                    <a:pt x="542" y="699"/>
                    <a:pt x="536" y="699"/>
                  </a:cubicBezTo>
                  <a:cubicBezTo>
                    <a:pt x="365" y="699"/>
                    <a:pt x="365" y="699"/>
                    <a:pt x="365" y="699"/>
                  </a:cubicBezTo>
                  <a:cubicBezTo>
                    <a:pt x="362" y="700"/>
                    <a:pt x="359" y="703"/>
                    <a:pt x="359" y="706"/>
                  </a:cubicBezTo>
                  <a:cubicBezTo>
                    <a:pt x="358" y="713"/>
                    <a:pt x="358" y="720"/>
                    <a:pt x="365" y="724"/>
                  </a:cubicBezTo>
                  <a:cubicBezTo>
                    <a:pt x="368" y="726"/>
                    <a:pt x="372" y="728"/>
                    <a:pt x="376" y="730"/>
                  </a:cubicBezTo>
                  <a:cubicBezTo>
                    <a:pt x="387" y="737"/>
                    <a:pt x="388" y="751"/>
                    <a:pt x="378" y="759"/>
                  </a:cubicBezTo>
                  <a:cubicBezTo>
                    <a:pt x="368" y="767"/>
                    <a:pt x="354" y="771"/>
                    <a:pt x="341" y="770"/>
                  </a:cubicBezTo>
                  <a:cubicBezTo>
                    <a:pt x="328" y="771"/>
                    <a:pt x="314" y="768"/>
                    <a:pt x="304" y="759"/>
                  </a:cubicBezTo>
                  <a:cubicBezTo>
                    <a:pt x="294" y="751"/>
                    <a:pt x="295" y="737"/>
                    <a:pt x="306" y="730"/>
                  </a:cubicBezTo>
                  <a:cubicBezTo>
                    <a:pt x="310" y="728"/>
                    <a:pt x="314" y="726"/>
                    <a:pt x="317" y="724"/>
                  </a:cubicBezTo>
                  <a:cubicBezTo>
                    <a:pt x="323" y="720"/>
                    <a:pt x="323" y="713"/>
                    <a:pt x="323" y="706"/>
                  </a:cubicBezTo>
                  <a:cubicBezTo>
                    <a:pt x="323" y="703"/>
                    <a:pt x="320" y="700"/>
                    <a:pt x="317" y="699"/>
                  </a:cubicBezTo>
                  <a:cubicBezTo>
                    <a:pt x="115" y="699"/>
                    <a:pt x="115" y="699"/>
                    <a:pt x="115" y="699"/>
                  </a:cubicBezTo>
                  <a:cubicBezTo>
                    <a:pt x="112" y="699"/>
                    <a:pt x="109" y="697"/>
                    <a:pt x="108" y="694"/>
                  </a:cubicBezTo>
                  <a:cubicBezTo>
                    <a:pt x="108" y="694"/>
                    <a:pt x="108" y="694"/>
                    <a:pt x="108" y="694"/>
                  </a:cubicBezTo>
                  <a:cubicBezTo>
                    <a:pt x="58" y="592"/>
                    <a:pt x="0" y="246"/>
                    <a:pt x="247" y="121"/>
                  </a:cubicBezTo>
                  <a:cubicBezTo>
                    <a:pt x="487" y="0"/>
                    <a:pt x="726" y="23"/>
                    <a:pt x="852" y="89"/>
                  </a:cubicBezTo>
                  <a:cubicBezTo>
                    <a:pt x="862" y="94"/>
                    <a:pt x="871" y="99"/>
                    <a:pt x="879" y="104"/>
                  </a:cubicBezTo>
                  <a:cubicBezTo>
                    <a:pt x="883" y="107"/>
                    <a:pt x="885" y="112"/>
                    <a:pt x="882" y="116"/>
                  </a:cubicBezTo>
                  <a:cubicBezTo>
                    <a:pt x="725" y="389"/>
                    <a:pt x="725" y="389"/>
                    <a:pt x="725" y="389"/>
                  </a:cubicBezTo>
                  <a:cubicBezTo>
                    <a:pt x="723" y="378"/>
                    <a:pt x="717" y="368"/>
                    <a:pt x="708" y="36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16" name="Google Shape;1216;p50"/>
            <p:cNvSpPr/>
            <p:nvPr/>
          </p:nvSpPr>
          <p:spPr>
            <a:xfrm flipH="1">
              <a:off x="2554206" y="1072424"/>
              <a:ext cx="329184" cy="568718"/>
            </a:xfrm>
            <a:custGeom>
              <a:avLst/>
              <a:gdLst/>
              <a:ahLst/>
              <a:cxnLst/>
              <a:rect l="l" t="t" r="r" b="b"/>
              <a:pathLst>
                <a:path w="654" h="1130" extrusionOk="0">
                  <a:moveTo>
                    <a:pt x="208" y="896"/>
                  </a:moveTo>
                  <a:cubicBezTo>
                    <a:pt x="217" y="891"/>
                    <a:pt x="224" y="882"/>
                    <a:pt x="225" y="871"/>
                  </a:cubicBezTo>
                  <a:cubicBezTo>
                    <a:pt x="228" y="856"/>
                    <a:pt x="224" y="838"/>
                    <a:pt x="214" y="822"/>
                  </a:cubicBezTo>
                  <a:cubicBezTo>
                    <a:pt x="205" y="805"/>
                    <a:pt x="192" y="793"/>
                    <a:pt x="177" y="787"/>
                  </a:cubicBezTo>
                  <a:cubicBezTo>
                    <a:pt x="167" y="784"/>
                    <a:pt x="156" y="784"/>
                    <a:pt x="147" y="790"/>
                  </a:cubicBezTo>
                  <a:cubicBezTo>
                    <a:pt x="137" y="795"/>
                    <a:pt x="131" y="805"/>
                    <a:pt x="130" y="816"/>
                  </a:cubicBezTo>
                  <a:cubicBezTo>
                    <a:pt x="3" y="597"/>
                    <a:pt x="3" y="597"/>
                    <a:pt x="3" y="597"/>
                  </a:cubicBezTo>
                  <a:cubicBezTo>
                    <a:pt x="0" y="591"/>
                    <a:pt x="0" y="585"/>
                    <a:pt x="3" y="579"/>
                  </a:cubicBezTo>
                  <a:cubicBezTo>
                    <a:pt x="142" y="339"/>
                    <a:pt x="142" y="339"/>
                    <a:pt x="142" y="339"/>
                  </a:cubicBezTo>
                  <a:cubicBezTo>
                    <a:pt x="142" y="336"/>
                    <a:pt x="142" y="332"/>
                    <a:pt x="139" y="330"/>
                  </a:cubicBezTo>
                  <a:cubicBezTo>
                    <a:pt x="133" y="326"/>
                    <a:pt x="127" y="323"/>
                    <a:pt x="121" y="326"/>
                  </a:cubicBezTo>
                  <a:cubicBezTo>
                    <a:pt x="117" y="328"/>
                    <a:pt x="113" y="331"/>
                    <a:pt x="110" y="333"/>
                  </a:cubicBezTo>
                  <a:cubicBezTo>
                    <a:pt x="98" y="339"/>
                    <a:pt x="85" y="333"/>
                    <a:pt x="83" y="320"/>
                  </a:cubicBezTo>
                  <a:cubicBezTo>
                    <a:pt x="81" y="307"/>
                    <a:pt x="85" y="294"/>
                    <a:pt x="92" y="282"/>
                  </a:cubicBezTo>
                  <a:cubicBezTo>
                    <a:pt x="99" y="271"/>
                    <a:pt x="108" y="260"/>
                    <a:pt x="120" y="256"/>
                  </a:cubicBezTo>
                  <a:cubicBezTo>
                    <a:pt x="132" y="251"/>
                    <a:pt x="144" y="259"/>
                    <a:pt x="144" y="272"/>
                  </a:cubicBezTo>
                  <a:cubicBezTo>
                    <a:pt x="145" y="276"/>
                    <a:pt x="144" y="281"/>
                    <a:pt x="144" y="285"/>
                  </a:cubicBezTo>
                  <a:cubicBezTo>
                    <a:pt x="145" y="293"/>
                    <a:pt x="150" y="296"/>
                    <a:pt x="157" y="299"/>
                  </a:cubicBezTo>
                  <a:cubicBezTo>
                    <a:pt x="160" y="301"/>
                    <a:pt x="163" y="299"/>
                    <a:pt x="166" y="297"/>
                  </a:cubicBezTo>
                  <a:cubicBezTo>
                    <a:pt x="334" y="6"/>
                    <a:pt x="334" y="6"/>
                    <a:pt x="334" y="6"/>
                  </a:cubicBezTo>
                  <a:cubicBezTo>
                    <a:pt x="337" y="2"/>
                    <a:pt x="343" y="0"/>
                    <a:pt x="347" y="3"/>
                  </a:cubicBezTo>
                  <a:cubicBezTo>
                    <a:pt x="480" y="102"/>
                    <a:pt x="524" y="251"/>
                    <a:pt x="535" y="353"/>
                  </a:cubicBezTo>
                  <a:cubicBezTo>
                    <a:pt x="542" y="405"/>
                    <a:pt x="507" y="442"/>
                    <a:pt x="511" y="473"/>
                  </a:cubicBezTo>
                  <a:cubicBezTo>
                    <a:pt x="518" y="532"/>
                    <a:pt x="648" y="625"/>
                    <a:pt x="651" y="690"/>
                  </a:cubicBezTo>
                  <a:cubicBezTo>
                    <a:pt x="654" y="734"/>
                    <a:pt x="565" y="752"/>
                    <a:pt x="550" y="781"/>
                  </a:cubicBezTo>
                  <a:cubicBezTo>
                    <a:pt x="543" y="794"/>
                    <a:pt x="562" y="823"/>
                    <a:pt x="560" y="841"/>
                  </a:cubicBezTo>
                  <a:cubicBezTo>
                    <a:pt x="559" y="857"/>
                    <a:pt x="515" y="874"/>
                    <a:pt x="515" y="874"/>
                  </a:cubicBezTo>
                  <a:cubicBezTo>
                    <a:pt x="515" y="874"/>
                    <a:pt x="546" y="903"/>
                    <a:pt x="548" y="916"/>
                  </a:cubicBezTo>
                  <a:cubicBezTo>
                    <a:pt x="549" y="932"/>
                    <a:pt x="520" y="957"/>
                    <a:pt x="519" y="973"/>
                  </a:cubicBezTo>
                  <a:cubicBezTo>
                    <a:pt x="519" y="989"/>
                    <a:pt x="545" y="1030"/>
                    <a:pt x="532" y="1073"/>
                  </a:cubicBezTo>
                  <a:cubicBezTo>
                    <a:pt x="515" y="1130"/>
                    <a:pt x="356" y="1091"/>
                    <a:pt x="288" y="1083"/>
                  </a:cubicBezTo>
                  <a:cubicBezTo>
                    <a:pt x="286" y="1083"/>
                    <a:pt x="283" y="1082"/>
                    <a:pt x="282" y="1079"/>
                  </a:cubicBezTo>
                  <a:cubicBezTo>
                    <a:pt x="177" y="898"/>
                    <a:pt x="177" y="898"/>
                    <a:pt x="177" y="898"/>
                  </a:cubicBezTo>
                  <a:cubicBezTo>
                    <a:pt x="188" y="902"/>
                    <a:pt x="199" y="902"/>
                    <a:pt x="208" y="89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17" name="Google Shape;1217;p50"/>
            <p:cNvSpPr/>
            <p:nvPr/>
          </p:nvSpPr>
          <p:spPr>
            <a:xfrm flipH="1">
              <a:off x="2750903" y="1372925"/>
              <a:ext cx="354381" cy="358367"/>
            </a:xfrm>
            <a:custGeom>
              <a:avLst/>
              <a:gdLst/>
              <a:ahLst/>
              <a:cxnLst/>
              <a:rect l="l" t="t" r="r" b="b"/>
              <a:pathLst>
                <a:path w="704" h="712" extrusionOk="0">
                  <a:moveTo>
                    <a:pt x="11" y="0"/>
                  </a:moveTo>
                  <a:cubicBezTo>
                    <a:pt x="170" y="0"/>
                    <a:pt x="170" y="0"/>
                    <a:pt x="170" y="0"/>
                  </a:cubicBezTo>
                  <a:cubicBezTo>
                    <a:pt x="162" y="7"/>
                    <a:pt x="157" y="17"/>
                    <a:pt x="157" y="28"/>
                  </a:cubicBezTo>
                  <a:cubicBezTo>
                    <a:pt x="157" y="38"/>
                    <a:pt x="162" y="48"/>
                    <a:pt x="170" y="55"/>
                  </a:cubicBezTo>
                  <a:cubicBezTo>
                    <a:pt x="182" y="65"/>
                    <a:pt x="199" y="70"/>
                    <a:pt x="218" y="70"/>
                  </a:cubicBezTo>
                  <a:cubicBezTo>
                    <a:pt x="237" y="70"/>
                    <a:pt x="254" y="65"/>
                    <a:pt x="267" y="55"/>
                  </a:cubicBezTo>
                  <a:cubicBezTo>
                    <a:pt x="275" y="48"/>
                    <a:pt x="280" y="38"/>
                    <a:pt x="280" y="28"/>
                  </a:cubicBezTo>
                  <a:cubicBezTo>
                    <a:pt x="280" y="17"/>
                    <a:pt x="275" y="7"/>
                    <a:pt x="266" y="0"/>
                  </a:cubicBezTo>
                  <a:cubicBezTo>
                    <a:pt x="411" y="0"/>
                    <a:pt x="411" y="0"/>
                    <a:pt x="411" y="0"/>
                  </a:cubicBezTo>
                  <a:cubicBezTo>
                    <a:pt x="417" y="0"/>
                    <a:pt x="423" y="3"/>
                    <a:pt x="426" y="9"/>
                  </a:cubicBezTo>
                  <a:cubicBezTo>
                    <a:pt x="565" y="249"/>
                    <a:pt x="565" y="249"/>
                    <a:pt x="565" y="249"/>
                  </a:cubicBezTo>
                  <a:cubicBezTo>
                    <a:pt x="568" y="251"/>
                    <a:pt x="571" y="253"/>
                    <a:pt x="575" y="251"/>
                  </a:cubicBezTo>
                  <a:cubicBezTo>
                    <a:pt x="581" y="248"/>
                    <a:pt x="586" y="244"/>
                    <a:pt x="587" y="237"/>
                  </a:cubicBezTo>
                  <a:cubicBezTo>
                    <a:pt x="587" y="233"/>
                    <a:pt x="587" y="228"/>
                    <a:pt x="587" y="224"/>
                  </a:cubicBezTo>
                  <a:cubicBezTo>
                    <a:pt x="587" y="211"/>
                    <a:pt x="599" y="203"/>
                    <a:pt x="611" y="208"/>
                  </a:cubicBezTo>
                  <a:cubicBezTo>
                    <a:pt x="623" y="212"/>
                    <a:pt x="633" y="223"/>
                    <a:pt x="639" y="234"/>
                  </a:cubicBezTo>
                  <a:cubicBezTo>
                    <a:pt x="646" y="245"/>
                    <a:pt x="650" y="259"/>
                    <a:pt x="648" y="272"/>
                  </a:cubicBezTo>
                  <a:cubicBezTo>
                    <a:pt x="646" y="285"/>
                    <a:pt x="633" y="290"/>
                    <a:pt x="622" y="284"/>
                  </a:cubicBezTo>
                  <a:cubicBezTo>
                    <a:pt x="618" y="282"/>
                    <a:pt x="614" y="280"/>
                    <a:pt x="611" y="278"/>
                  </a:cubicBezTo>
                  <a:cubicBezTo>
                    <a:pt x="604" y="275"/>
                    <a:pt x="598" y="278"/>
                    <a:pt x="592" y="282"/>
                  </a:cubicBezTo>
                  <a:cubicBezTo>
                    <a:pt x="589" y="283"/>
                    <a:pt x="589" y="287"/>
                    <a:pt x="589" y="291"/>
                  </a:cubicBezTo>
                  <a:cubicBezTo>
                    <a:pt x="700" y="482"/>
                    <a:pt x="700" y="482"/>
                    <a:pt x="700" y="482"/>
                  </a:cubicBezTo>
                  <a:cubicBezTo>
                    <a:pt x="700" y="482"/>
                    <a:pt x="701" y="484"/>
                    <a:pt x="700" y="485"/>
                  </a:cubicBezTo>
                  <a:cubicBezTo>
                    <a:pt x="700" y="487"/>
                    <a:pt x="699" y="488"/>
                    <a:pt x="699" y="488"/>
                  </a:cubicBezTo>
                  <a:cubicBezTo>
                    <a:pt x="699" y="488"/>
                    <a:pt x="699" y="488"/>
                    <a:pt x="699" y="488"/>
                  </a:cubicBezTo>
                  <a:cubicBezTo>
                    <a:pt x="671" y="516"/>
                    <a:pt x="704" y="593"/>
                    <a:pt x="688" y="619"/>
                  </a:cubicBezTo>
                  <a:cubicBezTo>
                    <a:pt x="664" y="659"/>
                    <a:pt x="299" y="712"/>
                    <a:pt x="119" y="586"/>
                  </a:cubicBezTo>
                  <a:cubicBezTo>
                    <a:pt x="83" y="561"/>
                    <a:pt x="129" y="479"/>
                    <a:pt x="98" y="269"/>
                  </a:cubicBezTo>
                  <a:cubicBezTo>
                    <a:pt x="84" y="172"/>
                    <a:pt x="45" y="96"/>
                    <a:pt x="3" y="12"/>
                  </a:cubicBezTo>
                  <a:cubicBezTo>
                    <a:pt x="0" y="7"/>
                    <a:pt x="4" y="0"/>
                    <a:pt x="1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18" name="Google Shape;1218;p50"/>
          <p:cNvGrpSpPr/>
          <p:nvPr/>
        </p:nvGrpSpPr>
        <p:grpSpPr>
          <a:xfrm>
            <a:off x="6922223" y="797418"/>
            <a:ext cx="460705" cy="491455"/>
            <a:chOff x="9901824" y="937343"/>
            <a:chExt cx="744273" cy="793950"/>
          </a:xfrm>
        </p:grpSpPr>
        <p:grpSp>
          <p:nvGrpSpPr>
            <p:cNvPr id="1219" name="Google Shape;1219;p50"/>
            <p:cNvGrpSpPr/>
            <p:nvPr/>
          </p:nvGrpSpPr>
          <p:grpSpPr>
            <a:xfrm>
              <a:off x="9901824" y="937343"/>
              <a:ext cx="744273" cy="793950"/>
              <a:chOff x="9901824" y="937343"/>
              <a:chExt cx="744273" cy="793950"/>
            </a:xfrm>
          </p:grpSpPr>
          <p:sp>
            <p:nvSpPr>
              <p:cNvPr id="1220" name="Google Shape;1220;p50"/>
              <p:cNvSpPr/>
              <p:nvPr/>
            </p:nvSpPr>
            <p:spPr>
              <a:xfrm>
                <a:off x="10463799" y="1043794"/>
                <a:ext cx="76068" cy="75403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2" extrusionOk="0">
                    <a:moveTo>
                      <a:pt x="12" y="132"/>
                    </a:moveTo>
                    <a:cubicBezTo>
                      <a:pt x="9" y="132"/>
                      <a:pt x="6" y="131"/>
                      <a:pt x="4" y="128"/>
                    </a:cubicBezTo>
                    <a:cubicBezTo>
                      <a:pt x="0" y="124"/>
                      <a:pt x="0" y="118"/>
                      <a:pt x="4" y="114"/>
                    </a:cubicBezTo>
                    <a:cubicBezTo>
                      <a:pt x="113" y="4"/>
                      <a:pt x="113" y="4"/>
                      <a:pt x="113" y="4"/>
                    </a:cubicBezTo>
                    <a:cubicBezTo>
                      <a:pt x="118" y="0"/>
                      <a:pt x="124" y="0"/>
                      <a:pt x="128" y="4"/>
                    </a:cubicBezTo>
                    <a:cubicBezTo>
                      <a:pt x="133" y="8"/>
                      <a:pt x="133" y="15"/>
                      <a:pt x="128" y="19"/>
                    </a:cubicBezTo>
                    <a:cubicBezTo>
                      <a:pt x="19" y="128"/>
                      <a:pt x="19" y="128"/>
                      <a:pt x="19" y="128"/>
                    </a:cubicBezTo>
                    <a:cubicBezTo>
                      <a:pt x="17" y="131"/>
                      <a:pt x="14" y="132"/>
                      <a:pt x="12" y="13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21" name="Google Shape;1221;p50"/>
              <p:cNvSpPr/>
              <p:nvPr/>
            </p:nvSpPr>
            <p:spPr>
              <a:xfrm>
                <a:off x="10546077" y="1303491"/>
                <a:ext cx="100020" cy="11976"/>
              </a:xfrm>
              <a:custGeom>
                <a:avLst/>
                <a:gdLst/>
                <a:ahLst/>
                <a:cxnLst/>
                <a:rect l="l" t="t" r="r" b="b"/>
                <a:pathLst>
                  <a:path w="175" h="21" extrusionOk="0">
                    <a:moveTo>
                      <a:pt x="165" y="21"/>
                    </a:moveTo>
                    <a:cubicBezTo>
                      <a:pt x="10" y="21"/>
                      <a:pt x="10" y="21"/>
                      <a:pt x="10" y="21"/>
                    </a:cubicBezTo>
                    <a:cubicBezTo>
                      <a:pt x="4" y="21"/>
                      <a:pt x="0" y="17"/>
                      <a:pt x="0" y="11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171" y="0"/>
                      <a:pt x="175" y="5"/>
                      <a:pt x="175" y="11"/>
                    </a:cubicBezTo>
                    <a:cubicBezTo>
                      <a:pt x="175" y="17"/>
                      <a:pt x="171" y="21"/>
                      <a:pt x="165" y="2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22" name="Google Shape;1222;p50"/>
              <p:cNvSpPr/>
              <p:nvPr/>
            </p:nvSpPr>
            <p:spPr>
              <a:xfrm>
                <a:off x="10463799" y="1499539"/>
                <a:ext cx="76068" cy="75625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2" extrusionOk="0">
                    <a:moveTo>
                      <a:pt x="121" y="132"/>
                    </a:moveTo>
                    <a:cubicBezTo>
                      <a:pt x="119" y="132"/>
                      <a:pt x="116" y="131"/>
                      <a:pt x="114" y="129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0" y="15"/>
                      <a:pt x="0" y="8"/>
                      <a:pt x="5" y="4"/>
                    </a:cubicBezTo>
                    <a:cubicBezTo>
                      <a:pt x="9" y="0"/>
                      <a:pt x="15" y="0"/>
                      <a:pt x="20" y="4"/>
                    </a:cubicBezTo>
                    <a:cubicBezTo>
                      <a:pt x="129" y="114"/>
                      <a:pt x="129" y="114"/>
                      <a:pt x="129" y="114"/>
                    </a:cubicBezTo>
                    <a:cubicBezTo>
                      <a:pt x="133" y="118"/>
                      <a:pt x="133" y="124"/>
                      <a:pt x="129" y="129"/>
                    </a:cubicBezTo>
                    <a:cubicBezTo>
                      <a:pt x="127" y="131"/>
                      <a:pt x="124" y="132"/>
                      <a:pt x="121" y="13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23" name="Google Shape;1223;p50"/>
              <p:cNvSpPr/>
              <p:nvPr/>
            </p:nvSpPr>
            <p:spPr>
              <a:xfrm>
                <a:off x="10008275" y="1500204"/>
                <a:ext cx="76068" cy="74960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1" extrusionOk="0">
                    <a:moveTo>
                      <a:pt x="12" y="131"/>
                    </a:moveTo>
                    <a:cubicBezTo>
                      <a:pt x="9" y="131"/>
                      <a:pt x="7" y="130"/>
                      <a:pt x="5" y="128"/>
                    </a:cubicBezTo>
                    <a:cubicBezTo>
                      <a:pt x="0" y="124"/>
                      <a:pt x="0" y="117"/>
                      <a:pt x="5" y="113"/>
                    </a:cubicBezTo>
                    <a:cubicBezTo>
                      <a:pt x="114" y="4"/>
                      <a:pt x="114" y="4"/>
                      <a:pt x="114" y="4"/>
                    </a:cubicBezTo>
                    <a:cubicBezTo>
                      <a:pt x="118" y="0"/>
                      <a:pt x="125" y="0"/>
                      <a:pt x="129" y="4"/>
                    </a:cubicBezTo>
                    <a:cubicBezTo>
                      <a:pt x="133" y="8"/>
                      <a:pt x="133" y="14"/>
                      <a:pt x="129" y="19"/>
                    </a:cubicBezTo>
                    <a:cubicBezTo>
                      <a:pt x="19" y="128"/>
                      <a:pt x="19" y="128"/>
                      <a:pt x="19" y="128"/>
                    </a:cubicBezTo>
                    <a:cubicBezTo>
                      <a:pt x="17" y="130"/>
                      <a:pt x="15" y="131"/>
                      <a:pt x="12" y="13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24" name="Google Shape;1224;p50"/>
              <p:cNvSpPr/>
              <p:nvPr/>
            </p:nvSpPr>
            <p:spPr>
              <a:xfrm>
                <a:off x="9901824" y="1303934"/>
                <a:ext cx="100020" cy="11976"/>
              </a:xfrm>
              <a:custGeom>
                <a:avLst/>
                <a:gdLst/>
                <a:ahLst/>
                <a:cxnLst/>
                <a:rect l="l" t="t" r="r" b="b"/>
                <a:pathLst>
                  <a:path w="175" h="21" extrusionOk="0">
                    <a:moveTo>
                      <a:pt x="165" y="21"/>
                    </a:moveTo>
                    <a:cubicBezTo>
                      <a:pt x="10" y="21"/>
                      <a:pt x="10" y="21"/>
                      <a:pt x="10" y="21"/>
                    </a:cubicBezTo>
                    <a:cubicBezTo>
                      <a:pt x="4" y="21"/>
                      <a:pt x="0" y="16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171" y="0"/>
                      <a:pt x="175" y="5"/>
                      <a:pt x="175" y="10"/>
                    </a:cubicBezTo>
                    <a:cubicBezTo>
                      <a:pt x="175" y="16"/>
                      <a:pt x="171" y="21"/>
                      <a:pt x="165" y="2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25" name="Google Shape;1225;p50"/>
              <p:cNvSpPr/>
              <p:nvPr/>
            </p:nvSpPr>
            <p:spPr>
              <a:xfrm>
                <a:off x="10008275" y="1044237"/>
                <a:ext cx="75403" cy="74960"/>
              </a:xfrm>
              <a:custGeom>
                <a:avLst/>
                <a:gdLst/>
                <a:ahLst/>
                <a:cxnLst/>
                <a:rect l="l" t="t" r="r" b="b"/>
                <a:pathLst>
                  <a:path w="132" h="131" extrusionOk="0">
                    <a:moveTo>
                      <a:pt x="121" y="131"/>
                    </a:moveTo>
                    <a:cubicBezTo>
                      <a:pt x="118" y="131"/>
                      <a:pt x="115" y="130"/>
                      <a:pt x="113" y="128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0" y="14"/>
                      <a:pt x="0" y="8"/>
                      <a:pt x="4" y="4"/>
                    </a:cubicBezTo>
                    <a:cubicBezTo>
                      <a:pt x="8" y="0"/>
                      <a:pt x="15" y="0"/>
                      <a:pt x="19" y="4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32" y="117"/>
                      <a:pt x="132" y="124"/>
                      <a:pt x="128" y="128"/>
                    </a:cubicBezTo>
                    <a:cubicBezTo>
                      <a:pt x="126" y="130"/>
                      <a:pt x="124" y="131"/>
                      <a:pt x="121" y="13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26" name="Google Shape;1226;p50"/>
              <p:cNvSpPr/>
              <p:nvPr/>
            </p:nvSpPr>
            <p:spPr>
              <a:xfrm>
                <a:off x="10267751" y="937343"/>
                <a:ext cx="11976" cy="100020"/>
              </a:xfrm>
              <a:custGeom>
                <a:avLst/>
                <a:gdLst/>
                <a:ahLst/>
                <a:cxnLst/>
                <a:rect l="l" t="t" r="r" b="b"/>
                <a:pathLst>
                  <a:path w="21" h="175" extrusionOk="0">
                    <a:moveTo>
                      <a:pt x="11" y="175"/>
                    </a:moveTo>
                    <a:cubicBezTo>
                      <a:pt x="5" y="175"/>
                      <a:pt x="0" y="171"/>
                      <a:pt x="0" y="165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1" y="0"/>
                    </a:cubicBezTo>
                    <a:cubicBezTo>
                      <a:pt x="17" y="0"/>
                      <a:pt x="21" y="4"/>
                      <a:pt x="21" y="10"/>
                    </a:cubicBezTo>
                    <a:cubicBezTo>
                      <a:pt x="21" y="165"/>
                      <a:pt x="21" y="165"/>
                      <a:pt x="21" y="165"/>
                    </a:cubicBezTo>
                    <a:cubicBezTo>
                      <a:pt x="21" y="171"/>
                      <a:pt x="17" y="175"/>
                      <a:pt x="11" y="175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27" name="Google Shape;1227;p50"/>
              <p:cNvSpPr/>
              <p:nvPr/>
            </p:nvSpPr>
            <p:spPr>
              <a:xfrm>
                <a:off x="10183698" y="1629498"/>
                <a:ext cx="180080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315" h="45" extrusionOk="0">
                    <a:moveTo>
                      <a:pt x="0" y="23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293" y="45"/>
                      <a:pt x="293" y="45"/>
                      <a:pt x="293" y="45"/>
                    </a:cubicBezTo>
                    <a:cubicBezTo>
                      <a:pt x="305" y="45"/>
                      <a:pt x="315" y="35"/>
                      <a:pt x="315" y="23"/>
                    </a:cubicBezTo>
                    <a:cubicBezTo>
                      <a:pt x="315" y="23"/>
                      <a:pt x="315" y="23"/>
                      <a:pt x="315" y="23"/>
                    </a:cubicBezTo>
                    <a:cubicBezTo>
                      <a:pt x="315" y="11"/>
                      <a:pt x="305" y="0"/>
                      <a:pt x="29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1"/>
                      <a:pt x="0" y="23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28" name="Google Shape;1228;p50"/>
              <p:cNvSpPr/>
              <p:nvPr/>
            </p:nvSpPr>
            <p:spPr>
              <a:xfrm>
                <a:off x="10188356" y="1667865"/>
                <a:ext cx="170766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299" h="45" extrusionOk="0">
                    <a:moveTo>
                      <a:pt x="0" y="22"/>
                    </a:moveTo>
                    <a:cubicBezTo>
                      <a:pt x="0" y="35"/>
                      <a:pt x="10" y="45"/>
                      <a:pt x="23" y="45"/>
                    </a:cubicBezTo>
                    <a:cubicBezTo>
                      <a:pt x="277" y="45"/>
                      <a:pt x="277" y="45"/>
                      <a:pt x="277" y="45"/>
                    </a:cubicBezTo>
                    <a:cubicBezTo>
                      <a:pt x="289" y="45"/>
                      <a:pt x="299" y="35"/>
                      <a:pt x="299" y="22"/>
                    </a:cubicBezTo>
                    <a:cubicBezTo>
                      <a:pt x="299" y="22"/>
                      <a:pt x="299" y="22"/>
                      <a:pt x="299" y="22"/>
                    </a:cubicBezTo>
                    <a:cubicBezTo>
                      <a:pt x="299" y="10"/>
                      <a:pt x="289" y="0"/>
                      <a:pt x="277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0" y="0"/>
                      <a:pt x="0" y="10"/>
                      <a:pt x="0" y="2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29" name="Google Shape;1229;p50"/>
              <p:cNvSpPr/>
              <p:nvPr/>
            </p:nvSpPr>
            <p:spPr>
              <a:xfrm>
                <a:off x="10212751" y="1705567"/>
                <a:ext cx="122419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214" h="45" extrusionOk="0">
                    <a:moveTo>
                      <a:pt x="0" y="23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192" y="45"/>
                      <a:pt x="192" y="45"/>
                      <a:pt x="192" y="45"/>
                    </a:cubicBezTo>
                    <a:cubicBezTo>
                      <a:pt x="204" y="45"/>
                      <a:pt x="214" y="35"/>
                      <a:pt x="214" y="23"/>
                    </a:cubicBezTo>
                    <a:cubicBezTo>
                      <a:pt x="214" y="23"/>
                      <a:pt x="214" y="23"/>
                      <a:pt x="214" y="23"/>
                    </a:cubicBezTo>
                    <a:cubicBezTo>
                      <a:pt x="214" y="10"/>
                      <a:pt x="204" y="0"/>
                      <a:pt x="19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0"/>
                      <a:pt x="0" y="23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230" name="Google Shape;1230;p50"/>
            <p:cNvSpPr/>
            <p:nvPr/>
          </p:nvSpPr>
          <p:spPr>
            <a:xfrm>
              <a:off x="10047751" y="1220548"/>
              <a:ext cx="217117" cy="205362"/>
            </a:xfrm>
            <a:custGeom>
              <a:avLst/>
              <a:gdLst/>
              <a:ahLst/>
              <a:cxnLst/>
              <a:rect l="l" t="t" r="r" b="b"/>
              <a:pathLst>
                <a:path w="380" h="359" extrusionOk="0">
                  <a:moveTo>
                    <a:pt x="63" y="268"/>
                  </a:moveTo>
                  <a:cubicBezTo>
                    <a:pt x="78" y="297"/>
                    <a:pt x="94" y="324"/>
                    <a:pt x="108" y="350"/>
                  </a:cubicBezTo>
                  <a:cubicBezTo>
                    <a:pt x="113" y="359"/>
                    <a:pt x="113" y="359"/>
                    <a:pt x="113" y="359"/>
                  </a:cubicBezTo>
                  <a:cubicBezTo>
                    <a:pt x="380" y="206"/>
                    <a:pt x="380" y="206"/>
                    <a:pt x="380" y="206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2" y="2"/>
                    <a:pt x="22" y="4"/>
                    <a:pt x="21" y="6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0" y="88"/>
                    <a:pt x="14" y="174"/>
                    <a:pt x="63" y="268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31" name="Google Shape;1231;p50"/>
            <p:cNvSpPr/>
            <p:nvPr/>
          </p:nvSpPr>
          <p:spPr>
            <a:xfrm>
              <a:off x="10063053" y="1080830"/>
              <a:ext cx="205806" cy="250604"/>
            </a:xfrm>
            <a:custGeom>
              <a:avLst/>
              <a:gdLst/>
              <a:ahLst/>
              <a:cxnLst/>
              <a:rect l="l" t="t" r="r" b="b"/>
              <a:pathLst>
                <a:path w="360" h="438" extrusionOk="0">
                  <a:moveTo>
                    <a:pt x="0" y="230"/>
                  </a:moveTo>
                  <a:cubicBezTo>
                    <a:pt x="360" y="438"/>
                    <a:pt x="360" y="438"/>
                    <a:pt x="360" y="438"/>
                  </a:cubicBezTo>
                  <a:cubicBezTo>
                    <a:pt x="360" y="0"/>
                    <a:pt x="360" y="0"/>
                    <a:pt x="360" y="0"/>
                  </a:cubicBezTo>
                  <a:cubicBezTo>
                    <a:pt x="174" y="3"/>
                    <a:pt x="40" y="117"/>
                    <a:pt x="0" y="23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32" name="Google Shape;1232;p50"/>
            <p:cNvSpPr/>
            <p:nvPr/>
          </p:nvSpPr>
          <p:spPr>
            <a:xfrm>
              <a:off x="10276400" y="1080830"/>
              <a:ext cx="208024" cy="250604"/>
            </a:xfrm>
            <a:custGeom>
              <a:avLst/>
              <a:gdLst/>
              <a:ahLst/>
              <a:cxnLst/>
              <a:rect l="l" t="t" r="r" b="b"/>
              <a:pathLst>
                <a:path w="364" h="438" extrusionOk="0">
                  <a:moveTo>
                    <a:pt x="0" y="0"/>
                  </a:moveTo>
                  <a:cubicBezTo>
                    <a:pt x="0" y="438"/>
                    <a:pt x="0" y="438"/>
                    <a:pt x="0" y="438"/>
                  </a:cubicBezTo>
                  <a:cubicBezTo>
                    <a:pt x="364" y="228"/>
                    <a:pt x="364" y="228"/>
                    <a:pt x="364" y="228"/>
                  </a:cubicBezTo>
                  <a:cubicBezTo>
                    <a:pt x="323" y="115"/>
                    <a:pt x="186" y="1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33" name="Google Shape;1233;p50"/>
            <p:cNvSpPr/>
            <p:nvPr/>
          </p:nvSpPr>
          <p:spPr>
            <a:xfrm>
              <a:off x="10280392" y="1218773"/>
              <a:ext cx="219334" cy="208689"/>
            </a:xfrm>
            <a:custGeom>
              <a:avLst/>
              <a:gdLst/>
              <a:ahLst/>
              <a:cxnLst/>
              <a:rect l="l" t="t" r="r" b="b"/>
              <a:pathLst>
                <a:path w="384" h="365" extrusionOk="0">
                  <a:moveTo>
                    <a:pt x="322" y="271"/>
                  </a:moveTo>
                  <a:cubicBezTo>
                    <a:pt x="371" y="177"/>
                    <a:pt x="384" y="91"/>
                    <a:pt x="364" y="9"/>
                  </a:cubicBezTo>
                  <a:cubicBezTo>
                    <a:pt x="364" y="9"/>
                    <a:pt x="364" y="9"/>
                    <a:pt x="364" y="9"/>
                  </a:cubicBezTo>
                  <a:cubicBezTo>
                    <a:pt x="363" y="6"/>
                    <a:pt x="362" y="3"/>
                    <a:pt x="361" y="0"/>
                  </a:cubicBezTo>
                  <a:cubicBezTo>
                    <a:pt x="0" y="209"/>
                    <a:pt x="0" y="209"/>
                    <a:pt x="0" y="209"/>
                  </a:cubicBezTo>
                  <a:cubicBezTo>
                    <a:pt x="270" y="365"/>
                    <a:pt x="270" y="365"/>
                    <a:pt x="270" y="365"/>
                  </a:cubicBezTo>
                  <a:cubicBezTo>
                    <a:pt x="277" y="353"/>
                    <a:pt x="277" y="353"/>
                    <a:pt x="277" y="353"/>
                  </a:cubicBezTo>
                  <a:cubicBezTo>
                    <a:pt x="291" y="327"/>
                    <a:pt x="307" y="300"/>
                    <a:pt x="322" y="27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34" name="Google Shape;1234;p50"/>
            <p:cNvSpPr/>
            <p:nvPr/>
          </p:nvSpPr>
          <p:spPr>
            <a:xfrm>
              <a:off x="10116279" y="1345184"/>
              <a:ext cx="152580" cy="267681"/>
            </a:xfrm>
            <a:custGeom>
              <a:avLst/>
              <a:gdLst/>
              <a:ahLst/>
              <a:cxnLst/>
              <a:rect l="l" t="t" r="r" b="b"/>
              <a:pathLst>
                <a:path w="267" h="468" extrusionOk="0">
                  <a:moveTo>
                    <a:pt x="267" y="468"/>
                  </a:moveTo>
                  <a:cubicBezTo>
                    <a:pt x="267" y="0"/>
                    <a:pt x="267" y="0"/>
                    <a:pt x="267" y="0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21" y="190"/>
                    <a:pt x="42" y="229"/>
                    <a:pt x="61" y="272"/>
                  </a:cubicBezTo>
                  <a:cubicBezTo>
                    <a:pt x="75" y="304"/>
                    <a:pt x="83" y="346"/>
                    <a:pt x="90" y="383"/>
                  </a:cubicBezTo>
                  <a:cubicBezTo>
                    <a:pt x="92" y="398"/>
                    <a:pt x="95" y="411"/>
                    <a:pt x="98" y="424"/>
                  </a:cubicBezTo>
                  <a:cubicBezTo>
                    <a:pt x="105" y="457"/>
                    <a:pt x="116" y="466"/>
                    <a:pt x="151" y="467"/>
                  </a:cubicBezTo>
                  <a:cubicBezTo>
                    <a:pt x="157" y="468"/>
                    <a:pt x="157" y="468"/>
                    <a:pt x="157" y="468"/>
                  </a:cubicBezTo>
                  <a:cubicBezTo>
                    <a:pt x="185" y="468"/>
                    <a:pt x="185" y="468"/>
                    <a:pt x="185" y="468"/>
                  </a:cubicBezTo>
                  <a:cubicBezTo>
                    <a:pt x="237" y="468"/>
                    <a:pt x="237" y="468"/>
                    <a:pt x="237" y="468"/>
                  </a:cubicBezTo>
                  <a:cubicBezTo>
                    <a:pt x="247" y="468"/>
                    <a:pt x="257" y="468"/>
                    <a:pt x="267" y="46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35" name="Google Shape;1235;p50"/>
            <p:cNvSpPr/>
            <p:nvPr/>
          </p:nvSpPr>
          <p:spPr>
            <a:xfrm>
              <a:off x="10276400" y="1345184"/>
              <a:ext cx="154798" cy="267681"/>
            </a:xfrm>
            <a:custGeom>
              <a:avLst/>
              <a:gdLst/>
              <a:ahLst/>
              <a:cxnLst/>
              <a:rect l="l" t="t" r="r" b="b"/>
              <a:pathLst>
                <a:path w="271" h="468" extrusionOk="0">
                  <a:moveTo>
                    <a:pt x="174" y="424"/>
                  </a:moveTo>
                  <a:cubicBezTo>
                    <a:pt x="177" y="411"/>
                    <a:pt x="180" y="398"/>
                    <a:pt x="182" y="383"/>
                  </a:cubicBezTo>
                  <a:cubicBezTo>
                    <a:pt x="189" y="346"/>
                    <a:pt x="197" y="304"/>
                    <a:pt x="211" y="272"/>
                  </a:cubicBezTo>
                  <a:cubicBezTo>
                    <a:pt x="230" y="229"/>
                    <a:pt x="251" y="191"/>
                    <a:pt x="271" y="15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67"/>
                    <a:pt x="0" y="467"/>
                    <a:pt x="0" y="467"/>
                  </a:cubicBezTo>
                  <a:cubicBezTo>
                    <a:pt x="5" y="467"/>
                    <a:pt x="5" y="467"/>
                    <a:pt x="5" y="467"/>
                  </a:cubicBezTo>
                  <a:cubicBezTo>
                    <a:pt x="5" y="468"/>
                    <a:pt x="5" y="468"/>
                    <a:pt x="5" y="468"/>
                  </a:cubicBezTo>
                  <a:cubicBezTo>
                    <a:pt x="5" y="468"/>
                    <a:pt x="5" y="468"/>
                    <a:pt x="5" y="468"/>
                  </a:cubicBezTo>
                  <a:cubicBezTo>
                    <a:pt x="15" y="468"/>
                    <a:pt x="25" y="468"/>
                    <a:pt x="36" y="468"/>
                  </a:cubicBezTo>
                  <a:cubicBezTo>
                    <a:pt x="42" y="467"/>
                    <a:pt x="42" y="467"/>
                    <a:pt x="42" y="467"/>
                  </a:cubicBezTo>
                  <a:cubicBezTo>
                    <a:pt x="94" y="468"/>
                    <a:pt x="94" y="468"/>
                    <a:pt x="94" y="468"/>
                  </a:cubicBezTo>
                  <a:cubicBezTo>
                    <a:pt x="101" y="468"/>
                    <a:pt x="108" y="468"/>
                    <a:pt x="115" y="467"/>
                  </a:cubicBezTo>
                  <a:cubicBezTo>
                    <a:pt x="157" y="467"/>
                    <a:pt x="167" y="456"/>
                    <a:pt x="174" y="42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36" name="Google Shape;1236;p50"/>
          <p:cNvGrpSpPr/>
          <p:nvPr/>
        </p:nvGrpSpPr>
        <p:grpSpPr>
          <a:xfrm>
            <a:off x="2993392" y="843244"/>
            <a:ext cx="369868" cy="445629"/>
            <a:chOff x="3554761" y="1011374"/>
            <a:chExt cx="597525" cy="719918"/>
          </a:xfrm>
        </p:grpSpPr>
        <p:sp>
          <p:nvSpPr>
            <p:cNvPr id="1237" name="Google Shape;1237;p50"/>
            <p:cNvSpPr/>
            <p:nvPr/>
          </p:nvSpPr>
          <p:spPr>
            <a:xfrm>
              <a:off x="3615879" y="1376596"/>
              <a:ext cx="441685" cy="354696"/>
            </a:xfrm>
            <a:custGeom>
              <a:avLst/>
              <a:gdLst/>
              <a:ahLst/>
              <a:cxnLst/>
              <a:rect l="l" t="t" r="r" b="b"/>
              <a:pathLst>
                <a:path w="797" h="638" extrusionOk="0">
                  <a:moveTo>
                    <a:pt x="674" y="281"/>
                  </a:moveTo>
                  <a:cubicBezTo>
                    <a:pt x="667" y="288"/>
                    <a:pt x="658" y="291"/>
                    <a:pt x="648" y="290"/>
                  </a:cubicBezTo>
                  <a:cubicBezTo>
                    <a:pt x="634" y="289"/>
                    <a:pt x="620" y="281"/>
                    <a:pt x="608" y="269"/>
                  </a:cubicBezTo>
                  <a:cubicBezTo>
                    <a:pt x="595" y="257"/>
                    <a:pt x="588" y="243"/>
                    <a:pt x="586" y="228"/>
                  </a:cubicBezTo>
                  <a:cubicBezTo>
                    <a:pt x="585" y="219"/>
                    <a:pt x="589" y="209"/>
                    <a:pt x="595" y="202"/>
                  </a:cubicBezTo>
                  <a:cubicBezTo>
                    <a:pt x="602" y="195"/>
                    <a:pt x="612" y="192"/>
                    <a:pt x="622" y="193"/>
                  </a:cubicBezTo>
                  <a:cubicBezTo>
                    <a:pt x="433" y="4"/>
                    <a:pt x="433" y="4"/>
                    <a:pt x="433" y="4"/>
                  </a:cubicBezTo>
                  <a:cubicBezTo>
                    <a:pt x="429" y="0"/>
                    <a:pt x="423" y="0"/>
                    <a:pt x="419" y="4"/>
                  </a:cubicBezTo>
                  <a:cubicBezTo>
                    <a:pt x="216" y="207"/>
                    <a:pt x="216" y="207"/>
                    <a:pt x="216" y="207"/>
                  </a:cubicBezTo>
                  <a:cubicBezTo>
                    <a:pt x="214" y="209"/>
                    <a:pt x="212" y="210"/>
                    <a:pt x="209" y="210"/>
                  </a:cubicBezTo>
                  <a:cubicBezTo>
                    <a:pt x="208" y="210"/>
                    <a:pt x="206" y="210"/>
                    <a:pt x="205" y="209"/>
                  </a:cubicBezTo>
                  <a:cubicBezTo>
                    <a:pt x="201" y="204"/>
                    <a:pt x="197" y="200"/>
                    <a:pt x="198" y="193"/>
                  </a:cubicBezTo>
                  <a:cubicBezTo>
                    <a:pt x="199" y="190"/>
                    <a:pt x="200" y="186"/>
                    <a:pt x="201" y="182"/>
                  </a:cubicBezTo>
                  <a:cubicBezTo>
                    <a:pt x="204" y="171"/>
                    <a:pt x="195" y="161"/>
                    <a:pt x="184" y="162"/>
                  </a:cubicBezTo>
                  <a:cubicBezTo>
                    <a:pt x="172" y="163"/>
                    <a:pt x="161" y="170"/>
                    <a:pt x="153" y="179"/>
                  </a:cubicBezTo>
                  <a:cubicBezTo>
                    <a:pt x="144" y="187"/>
                    <a:pt x="137" y="198"/>
                    <a:pt x="136" y="210"/>
                  </a:cubicBezTo>
                  <a:cubicBezTo>
                    <a:pt x="135" y="221"/>
                    <a:pt x="145" y="230"/>
                    <a:pt x="156" y="227"/>
                  </a:cubicBezTo>
                  <a:cubicBezTo>
                    <a:pt x="160" y="226"/>
                    <a:pt x="164" y="225"/>
                    <a:pt x="167" y="224"/>
                  </a:cubicBezTo>
                  <a:cubicBezTo>
                    <a:pt x="174" y="223"/>
                    <a:pt x="178" y="227"/>
                    <a:pt x="183" y="231"/>
                  </a:cubicBezTo>
                  <a:cubicBezTo>
                    <a:pt x="184" y="232"/>
                    <a:pt x="184" y="234"/>
                    <a:pt x="184" y="235"/>
                  </a:cubicBezTo>
                  <a:cubicBezTo>
                    <a:pt x="184" y="237"/>
                    <a:pt x="183" y="240"/>
                    <a:pt x="181" y="242"/>
                  </a:cubicBezTo>
                  <a:cubicBezTo>
                    <a:pt x="4" y="419"/>
                    <a:pt x="4" y="419"/>
                    <a:pt x="4" y="419"/>
                  </a:cubicBezTo>
                  <a:cubicBezTo>
                    <a:pt x="0" y="423"/>
                    <a:pt x="1" y="427"/>
                    <a:pt x="2" y="430"/>
                  </a:cubicBezTo>
                  <a:cubicBezTo>
                    <a:pt x="32" y="483"/>
                    <a:pt x="232" y="420"/>
                    <a:pt x="247" y="435"/>
                  </a:cubicBezTo>
                  <a:cubicBezTo>
                    <a:pt x="274" y="459"/>
                    <a:pt x="244" y="530"/>
                    <a:pt x="258" y="554"/>
                  </a:cubicBezTo>
                  <a:cubicBezTo>
                    <a:pt x="279" y="589"/>
                    <a:pt x="609" y="638"/>
                    <a:pt x="773" y="524"/>
                  </a:cubicBezTo>
                  <a:cubicBezTo>
                    <a:pt x="797" y="507"/>
                    <a:pt x="779" y="460"/>
                    <a:pt x="781" y="357"/>
                  </a:cubicBezTo>
                  <a:cubicBezTo>
                    <a:pt x="781" y="354"/>
                    <a:pt x="780" y="352"/>
                    <a:pt x="779" y="350"/>
                  </a:cubicBezTo>
                  <a:cubicBezTo>
                    <a:pt x="683" y="255"/>
                    <a:pt x="683" y="255"/>
                    <a:pt x="683" y="255"/>
                  </a:cubicBezTo>
                  <a:cubicBezTo>
                    <a:pt x="684" y="265"/>
                    <a:pt x="681" y="274"/>
                    <a:pt x="674" y="28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38" name="Google Shape;1238;p50"/>
            <p:cNvSpPr/>
            <p:nvPr/>
          </p:nvSpPr>
          <p:spPr>
            <a:xfrm>
              <a:off x="3554761" y="1164199"/>
              <a:ext cx="288366" cy="430478"/>
            </a:xfrm>
            <a:custGeom>
              <a:avLst/>
              <a:gdLst/>
              <a:ahLst/>
              <a:cxnLst/>
              <a:rect l="l" t="t" r="r" b="b"/>
              <a:pathLst>
                <a:path w="520" h="774" extrusionOk="0">
                  <a:moveTo>
                    <a:pt x="2" y="460"/>
                  </a:moveTo>
                  <a:cubicBezTo>
                    <a:pt x="0" y="499"/>
                    <a:pt x="80" y="515"/>
                    <a:pt x="94" y="542"/>
                  </a:cubicBezTo>
                  <a:cubicBezTo>
                    <a:pt x="100" y="554"/>
                    <a:pt x="83" y="580"/>
                    <a:pt x="84" y="597"/>
                  </a:cubicBezTo>
                  <a:cubicBezTo>
                    <a:pt x="86" y="610"/>
                    <a:pt x="125" y="626"/>
                    <a:pt x="125" y="626"/>
                  </a:cubicBezTo>
                  <a:cubicBezTo>
                    <a:pt x="125" y="626"/>
                    <a:pt x="97" y="652"/>
                    <a:pt x="96" y="664"/>
                  </a:cubicBezTo>
                  <a:cubicBezTo>
                    <a:pt x="95" y="679"/>
                    <a:pt x="121" y="701"/>
                    <a:pt x="122" y="716"/>
                  </a:cubicBezTo>
                  <a:cubicBezTo>
                    <a:pt x="122" y="723"/>
                    <a:pt x="116" y="737"/>
                    <a:pt x="111" y="754"/>
                  </a:cubicBezTo>
                  <a:cubicBezTo>
                    <a:pt x="108" y="767"/>
                    <a:pt x="114" y="774"/>
                    <a:pt x="127" y="763"/>
                  </a:cubicBezTo>
                  <a:cubicBezTo>
                    <a:pt x="265" y="624"/>
                    <a:pt x="265" y="624"/>
                    <a:pt x="265" y="624"/>
                  </a:cubicBezTo>
                  <a:cubicBezTo>
                    <a:pt x="255" y="626"/>
                    <a:pt x="246" y="622"/>
                    <a:pt x="239" y="615"/>
                  </a:cubicBezTo>
                  <a:cubicBezTo>
                    <a:pt x="232" y="609"/>
                    <a:pt x="229" y="599"/>
                    <a:pt x="230" y="589"/>
                  </a:cubicBezTo>
                  <a:cubicBezTo>
                    <a:pt x="231" y="575"/>
                    <a:pt x="239" y="561"/>
                    <a:pt x="251" y="549"/>
                  </a:cubicBezTo>
                  <a:cubicBezTo>
                    <a:pt x="263" y="536"/>
                    <a:pt x="277" y="529"/>
                    <a:pt x="292" y="528"/>
                  </a:cubicBezTo>
                  <a:cubicBezTo>
                    <a:pt x="301" y="527"/>
                    <a:pt x="311" y="530"/>
                    <a:pt x="318" y="537"/>
                  </a:cubicBezTo>
                  <a:cubicBezTo>
                    <a:pt x="324" y="544"/>
                    <a:pt x="328" y="553"/>
                    <a:pt x="326" y="563"/>
                  </a:cubicBezTo>
                  <a:cubicBezTo>
                    <a:pt x="516" y="374"/>
                    <a:pt x="516" y="374"/>
                    <a:pt x="516" y="374"/>
                  </a:cubicBezTo>
                  <a:cubicBezTo>
                    <a:pt x="520" y="370"/>
                    <a:pt x="520" y="364"/>
                    <a:pt x="516" y="361"/>
                  </a:cubicBezTo>
                  <a:cubicBezTo>
                    <a:pt x="313" y="157"/>
                    <a:pt x="313" y="157"/>
                    <a:pt x="313" y="157"/>
                  </a:cubicBezTo>
                  <a:cubicBezTo>
                    <a:pt x="311" y="155"/>
                    <a:pt x="310" y="153"/>
                    <a:pt x="310" y="150"/>
                  </a:cubicBezTo>
                  <a:cubicBezTo>
                    <a:pt x="310" y="149"/>
                    <a:pt x="310" y="148"/>
                    <a:pt x="311" y="147"/>
                  </a:cubicBezTo>
                  <a:cubicBezTo>
                    <a:pt x="316" y="142"/>
                    <a:pt x="320" y="138"/>
                    <a:pt x="327" y="139"/>
                  </a:cubicBezTo>
                  <a:cubicBezTo>
                    <a:pt x="330" y="140"/>
                    <a:pt x="334" y="141"/>
                    <a:pt x="338" y="142"/>
                  </a:cubicBezTo>
                  <a:cubicBezTo>
                    <a:pt x="349" y="145"/>
                    <a:pt x="359" y="137"/>
                    <a:pt x="358" y="125"/>
                  </a:cubicBezTo>
                  <a:cubicBezTo>
                    <a:pt x="357" y="114"/>
                    <a:pt x="350" y="102"/>
                    <a:pt x="341" y="94"/>
                  </a:cubicBezTo>
                  <a:cubicBezTo>
                    <a:pt x="333" y="86"/>
                    <a:pt x="322" y="79"/>
                    <a:pt x="310" y="78"/>
                  </a:cubicBezTo>
                  <a:cubicBezTo>
                    <a:pt x="299" y="77"/>
                    <a:pt x="290" y="86"/>
                    <a:pt x="293" y="98"/>
                  </a:cubicBezTo>
                  <a:cubicBezTo>
                    <a:pt x="294" y="101"/>
                    <a:pt x="295" y="105"/>
                    <a:pt x="296" y="109"/>
                  </a:cubicBezTo>
                  <a:cubicBezTo>
                    <a:pt x="297" y="116"/>
                    <a:pt x="293" y="120"/>
                    <a:pt x="289" y="124"/>
                  </a:cubicBezTo>
                  <a:cubicBezTo>
                    <a:pt x="288" y="125"/>
                    <a:pt x="286" y="125"/>
                    <a:pt x="285" y="126"/>
                  </a:cubicBezTo>
                  <a:cubicBezTo>
                    <a:pt x="282" y="126"/>
                    <a:pt x="280" y="125"/>
                    <a:pt x="278" y="123"/>
                  </a:cubicBezTo>
                  <a:cubicBezTo>
                    <a:pt x="161" y="5"/>
                    <a:pt x="161" y="5"/>
                    <a:pt x="161" y="5"/>
                  </a:cubicBezTo>
                  <a:cubicBezTo>
                    <a:pt x="156" y="0"/>
                    <a:pt x="148" y="2"/>
                    <a:pt x="145" y="8"/>
                  </a:cubicBezTo>
                  <a:cubicBezTo>
                    <a:pt x="123" y="60"/>
                    <a:pt x="112" y="112"/>
                    <a:pt x="107" y="154"/>
                  </a:cubicBezTo>
                  <a:cubicBezTo>
                    <a:pt x="101" y="202"/>
                    <a:pt x="132" y="236"/>
                    <a:pt x="129" y="263"/>
                  </a:cubicBezTo>
                  <a:cubicBezTo>
                    <a:pt x="123" y="317"/>
                    <a:pt x="5" y="401"/>
                    <a:pt x="2" y="46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39" name="Google Shape;1239;p50"/>
            <p:cNvSpPr/>
            <p:nvPr/>
          </p:nvSpPr>
          <p:spPr>
            <a:xfrm>
              <a:off x="3860350" y="1126940"/>
              <a:ext cx="291937" cy="427110"/>
            </a:xfrm>
            <a:custGeom>
              <a:avLst/>
              <a:gdLst/>
              <a:ahLst/>
              <a:cxnLst/>
              <a:rect l="l" t="t" r="r" b="b"/>
              <a:pathLst>
                <a:path w="527" h="768" extrusionOk="0">
                  <a:moveTo>
                    <a:pt x="281" y="185"/>
                  </a:moveTo>
                  <a:cubicBezTo>
                    <a:pt x="288" y="191"/>
                    <a:pt x="291" y="201"/>
                    <a:pt x="290" y="211"/>
                  </a:cubicBezTo>
                  <a:cubicBezTo>
                    <a:pt x="289" y="225"/>
                    <a:pt x="281" y="239"/>
                    <a:pt x="269" y="251"/>
                  </a:cubicBezTo>
                  <a:cubicBezTo>
                    <a:pt x="257" y="264"/>
                    <a:pt x="242" y="271"/>
                    <a:pt x="228" y="273"/>
                  </a:cubicBezTo>
                  <a:cubicBezTo>
                    <a:pt x="218" y="274"/>
                    <a:pt x="209" y="270"/>
                    <a:pt x="202" y="264"/>
                  </a:cubicBezTo>
                  <a:cubicBezTo>
                    <a:pt x="195" y="257"/>
                    <a:pt x="192" y="247"/>
                    <a:pt x="193" y="237"/>
                  </a:cubicBezTo>
                  <a:cubicBezTo>
                    <a:pt x="4" y="426"/>
                    <a:pt x="4" y="426"/>
                    <a:pt x="4" y="426"/>
                  </a:cubicBezTo>
                  <a:cubicBezTo>
                    <a:pt x="0" y="430"/>
                    <a:pt x="0" y="436"/>
                    <a:pt x="4" y="440"/>
                  </a:cubicBezTo>
                  <a:cubicBezTo>
                    <a:pt x="207" y="643"/>
                    <a:pt x="207" y="643"/>
                    <a:pt x="207" y="643"/>
                  </a:cubicBezTo>
                  <a:cubicBezTo>
                    <a:pt x="209" y="645"/>
                    <a:pt x="210" y="647"/>
                    <a:pt x="210" y="650"/>
                  </a:cubicBezTo>
                  <a:cubicBezTo>
                    <a:pt x="210" y="651"/>
                    <a:pt x="209" y="653"/>
                    <a:pt x="208" y="654"/>
                  </a:cubicBezTo>
                  <a:cubicBezTo>
                    <a:pt x="204" y="658"/>
                    <a:pt x="200" y="662"/>
                    <a:pt x="193" y="661"/>
                  </a:cubicBezTo>
                  <a:cubicBezTo>
                    <a:pt x="189" y="660"/>
                    <a:pt x="186" y="659"/>
                    <a:pt x="182" y="658"/>
                  </a:cubicBezTo>
                  <a:cubicBezTo>
                    <a:pt x="171" y="655"/>
                    <a:pt x="161" y="664"/>
                    <a:pt x="162" y="675"/>
                  </a:cubicBezTo>
                  <a:cubicBezTo>
                    <a:pt x="163" y="687"/>
                    <a:pt x="170" y="698"/>
                    <a:pt x="179" y="706"/>
                  </a:cubicBezTo>
                  <a:cubicBezTo>
                    <a:pt x="187" y="715"/>
                    <a:pt x="198" y="722"/>
                    <a:pt x="209" y="723"/>
                  </a:cubicBezTo>
                  <a:cubicBezTo>
                    <a:pt x="221" y="724"/>
                    <a:pt x="229" y="714"/>
                    <a:pt x="227" y="703"/>
                  </a:cubicBezTo>
                  <a:cubicBezTo>
                    <a:pt x="226" y="699"/>
                    <a:pt x="224" y="695"/>
                    <a:pt x="224" y="691"/>
                  </a:cubicBezTo>
                  <a:cubicBezTo>
                    <a:pt x="222" y="685"/>
                    <a:pt x="226" y="681"/>
                    <a:pt x="231" y="676"/>
                  </a:cubicBezTo>
                  <a:cubicBezTo>
                    <a:pt x="232" y="675"/>
                    <a:pt x="233" y="675"/>
                    <a:pt x="235" y="675"/>
                  </a:cubicBezTo>
                  <a:cubicBezTo>
                    <a:pt x="237" y="675"/>
                    <a:pt x="240" y="676"/>
                    <a:pt x="241" y="677"/>
                  </a:cubicBezTo>
                  <a:cubicBezTo>
                    <a:pt x="326" y="763"/>
                    <a:pt x="326" y="763"/>
                    <a:pt x="326" y="763"/>
                  </a:cubicBezTo>
                  <a:cubicBezTo>
                    <a:pt x="332" y="768"/>
                    <a:pt x="342" y="765"/>
                    <a:pt x="343" y="757"/>
                  </a:cubicBezTo>
                  <a:cubicBezTo>
                    <a:pt x="344" y="735"/>
                    <a:pt x="347" y="712"/>
                    <a:pt x="350" y="686"/>
                  </a:cubicBezTo>
                  <a:cubicBezTo>
                    <a:pt x="365" y="585"/>
                    <a:pt x="409" y="509"/>
                    <a:pt x="453" y="420"/>
                  </a:cubicBezTo>
                  <a:cubicBezTo>
                    <a:pt x="488" y="349"/>
                    <a:pt x="527" y="147"/>
                    <a:pt x="441" y="6"/>
                  </a:cubicBezTo>
                  <a:cubicBezTo>
                    <a:pt x="438" y="1"/>
                    <a:pt x="430" y="0"/>
                    <a:pt x="426" y="4"/>
                  </a:cubicBezTo>
                  <a:cubicBezTo>
                    <a:pt x="254" y="176"/>
                    <a:pt x="254" y="176"/>
                    <a:pt x="254" y="176"/>
                  </a:cubicBezTo>
                  <a:cubicBezTo>
                    <a:pt x="264" y="175"/>
                    <a:pt x="274" y="178"/>
                    <a:pt x="281" y="18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0" name="Google Shape;1240;p50"/>
            <p:cNvSpPr/>
            <p:nvPr/>
          </p:nvSpPr>
          <p:spPr>
            <a:xfrm>
              <a:off x="3644023" y="1011374"/>
              <a:ext cx="449665" cy="347961"/>
            </a:xfrm>
            <a:custGeom>
              <a:avLst/>
              <a:gdLst/>
              <a:ahLst/>
              <a:cxnLst/>
              <a:rect l="l" t="t" r="r" b="b"/>
              <a:pathLst>
                <a:path w="811" h="626" extrusionOk="0">
                  <a:moveTo>
                    <a:pt x="126" y="345"/>
                  </a:moveTo>
                  <a:cubicBezTo>
                    <a:pt x="132" y="338"/>
                    <a:pt x="142" y="335"/>
                    <a:pt x="151" y="336"/>
                  </a:cubicBezTo>
                  <a:cubicBezTo>
                    <a:pt x="166" y="337"/>
                    <a:pt x="180" y="345"/>
                    <a:pt x="192" y="357"/>
                  </a:cubicBezTo>
                  <a:cubicBezTo>
                    <a:pt x="204" y="369"/>
                    <a:pt x="212" y="384"/>
                    <a:pt x="213" y="398"/>
                  </a:cubicBezTo>
                  <a:cubicBezTo>
                    <a:pt x="214" y="408"/>
                    <a:pt x="211" y="417"/>
                    <a:pt x="204" y="424"/>
                  </a:cubicBezTo>
                  <a:cubicBezTo>
                    <a:pt x="197" y="431"/>
                    <a:pt x="188" y="434"/>
                    <a:pt x="178" y="433"/>
                  </a:cubicBezTo>
                  <a:cubicBezTo>
                    <a:pt x="367" y="622"/>
                    <a:pt x="367" y="622"/>
                    <a:pt x="367" y="622"/>
                  </a:cubicBezTo>
                  <a:cubicBezTo>
                    <a:pt x="371" y="626"/>
                    <a:pt x="377" y="626"/>
                    <a:pt x="380" y="622"/>
                  </a:cubicBezTo>
                  <a:cubicBezTo>
                    <a:pt x="584" y="419"/>
                    <a:pt x="584" y="419"/>
                    <a:pt x="584" y="419"/>
                  </a:cubicBezTo>
                  <a:cubicBezTo>
                    <a:pt x="586" y="417"/>
                    <a:pt x="588" y="416"/>
                    <a:pt x="591" y="416"/>
                  </a:cubicBezTo>
                  <a:cubicBezTo>
                    <a:pt x="592" y="416"/>
                    <a:pt x="593" y="417"/>
                    <a:pt x="594" y="418"/>
                  </a:cubicBezTo>
                  <a:cubicBezTo>
                    <a:pt x="599" y="422"/>
                    <a:pt x="603" y="426"/>
                    <a:pt x="602" y="433"/>
                  </a:cubicBezTo>
                  <a:cubicBezTo>
                    <a:pt x="601" y="437"/>
                    <a:pt x="600" y="440"/>
                    <a:pt x="599" y="444"/>
                  </a:cubicBezTo>
                  <a:cubicBezTo>
                    <a:pt x="596" y="455"/>
                    <a:pt x="604" y="465"/>
                    <a:pt x="616" y="464"/>
                  </a:cubicBezTo>
                  <a:cubicBezTo>
                    <a:pt x="627" y="463"/>
                    <a:pt x="639" y="456"/>
                    <a:pt x="647" y="447"/>
                  </a:cubicBezTo>
                  <a:cubicBezTo>
                    <a:pt x="655" y="439"/>
                    <a:pt x="662" y="428"/>
                    <a:pt x="663" y="417"/>
                  </a:cubicBezTo>
                  <a:cubicBezTo>
                    <a:pt x="664" y="405"/>
                    <a:pt x="655" y="397"/>
                    <a:pt x="643" y="399"/>
                  </a:cubicBezTo>
                  <a:cubicBezTo>
                    <a:pt x="640" y="400"/>
                    <a:pt x="636" y="402"/>
                    <a:pt x="632" y="402"/>
                  </a:cubicBezTo>
                  <a:cubicBezTo>
                    <a:pt x="625" y="404"/>
                    <a:pt x="621" y="400"/>
                    <a:pt x="617" y="395"/>
                  </a:cubicBezTo>
                  <a:cubicBezTo>
                    <a:pt x="616" y="394"/>
                    <a:pt x="616" y="393"/>
                    <a:pt x="615" y="391"/>
                  </a:cubicBezTo>
                  <a:cubicBezTo>
                    <a:pt x="615" y="389"/>
                    <a:pt x="616" y="386"/>
                    <a:pt x="618" y="385"/>
                  </a:cubicBezTo>
                  <a:cubicBezTo>
                    <a:pt x="808" y="195"/>
                    <a:pt x="808" y="195"/>
                    <a:pt x="808" y="195"/>
                  </a:cubicBezTo>
                  <a:cubicBezTo>
                    <a:pt x="811" y="192"/>
                    <a:pt x="811" y="186"/>
                    <a:pt x="808" y="182"/>
                  </a:cubicBezTo>
                  <a:cubicBezTo>
                    <a:pt x="785" y="154"/>
                    <a:pt x="755" y="129"/>
                    <a:pt x="717" y="109"/>
                  </a:cubicBezTo>
                  <a:cubicBezTo>
                    <a:pt x="500" y="0"/>
                    <a:pt x="284" y="20"/>
                    <a:pt x="170" y="80"/>
                  </a:cubicBezTo>
                  <a:cubicBezTo>
                    <a:pt x="88" y="123"/>
                    <a:pt x="36" y="184"/>
                    <a:pt x="2" y="247"/>
                  </a:cubicBezTo>
                  <a:cubicBezTo>
                    <a:pt x="0" y="251"/>
                    <a:pt x="0" y="255"/>
                    <a:pt x="3" y="258"/>
                  </a:cubicBezTo>
                  <a:cubicBezTo>
                    <a:pt x="117" y="372"/>
                    <a:pt x="117" y="372"/>
                    <a:pt x="117" y="372"/>
                  </a:cubicBezTo>
                  <a:cubicBezTo>
                    <a:pt x="115" y="362"/>
                    <a:pt x="119" y="352"/>
                    <a:pt x="126" y="34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41" name="Google Shape;1241;p50"/>
          <p:cNvGrpSpPr/>
          <p:nvPr/>
        </p:nvGrpSpPr>
        <p:grpSpPr>
          <a:xfrm>
            <a:off x="3603122" y="843032"/>
            <a:ext cx="370755" cy="445841"/>
            <a:chOff x="4539787" y="1011032"/>
            <a:chExt cx="598958" cy="720261"/>
          </a:xfrm>
        </p:grpSpPr>
        <p:sp>
          <p:nvSpPr>
            <p:cNvPr id="1242" name="Google Shape;1242;p50"/>
            <p:cNvSpPr/>
            <p:nvPr/>
          </p:nvSpPr>
          <p:spPr>
            <a:xfrm>
              <a:off x="4849480" y="1011032"/>
              <a:ext cx="289264" cy="340491"/>
            </a:xfrm>
            <a:custGeom>
              <a:avLst/>
              <a:gdLst/>
              <a:ahLst/>
              <a:cxnLst/>
              <a:rect l="l" t="t" r="r" b="b"/>
              <a:pathLst>
                <a:path w="518" h="610" extrusionOk="0">
                  <a:moveTo>
                    <a:pt x="26" y="275"/>
                  </a:moveTo>
                  <a:cubicBezTo>
                    <a:pt x="36" y="275"/>
                    <a:pt x="45" y="280"/>
                    <a:pt x="51" y="287"/>
                  </a:cubicBezTo>
                  <a:cubicBezTo>
                    <a:pt x="61" y="299"/>
                    <a:pt x="66" y="315"/>
                    <a:pt x="65" y="332"/>
                  </a:cubicBezTo>
                  <a:cubicBezTo>
                    <a:pt x="66" y="350"/>
                    <a:pt x="61" y="366"/>
                    <a:pt x="51" y="377"/>
                  </a:cubicBezTo>
                  <a:cubicBezTo>
                    <a:pt x="45" y="384"/>
                    <a:pt x="36" y="389"/>
                    <a:pt x="26" y="389"/>
                  </a:cubicBezTo>
                  <a:cubicBezTo>
                    <a:pt x="16" y="389"/>
                    <a:pt x="7" y="384"/>
                    <a:pt x="0" y="376"/>
                  </a:cubicBezTo>
                  <a:cubicBezTo>
                    <a:pt x="0" y="603"/>
                    <a:pt x="0" y="603"/>
                    <a:pt x="0" y="603"/>
                  </a:cubicBezTo>
                  <a:cubicBezTo>
                    <a:pt x="0" y="607"/>
                    <a:pt x="5" y="610"/>
                    <a:pt x="9" y="609"/>
                  </a:cubicBezTo>
                  <a:cubicBezTo>
                    <a:pt x="244" y="532"/>
                    <a:pt x="244" y="532"/>
                    <a:pt x="244" y="532"/>
                  </a:cubicBezTo>
                  <a:cubicBezTo>
                    <a:pt x="245" y="532"/>
                    <a:pt x="247" y="532"/>
                    <a:pt x="248" y="532"/>
                  </a:cubicBezTo>
                  <a:cubicBezTo>
                    <a:pt x="250" y="533"/>
                    <a:pt x="252" y="534"/>
                    <a:pt x="253" y="537"/>
                  </a:cubicBezTo>
                  <a:cubicBezTo>
                    <a:pt x="256" y="543"/>
                    <a:pt x="257" y="548"/>
                    <a:pt x="253" y="554"/>
                  </a:cubicBezTo>
                  <a:cubicBezTo>
                    <a:pt x="251" y="557"/>
                    <a:pt x="248" y="560"/>
                    <a:pt x="245" y="563"/>
                  </a:cubicBezTo>
                  <a:cubicBezTo>
                    <a:pt x="237" y="572"/>
                    <a:pt x="240" y="584"/>
                    <a:pt x="252" y="589"/>
                  </a:cubicBezTo>
                  <a:cubicBezTo>
                    <a:pt x="263" y="593"/>
                    <a:pt x="276" y="592"/>
                    <a:pt x="287" y="588"/>
                  </a:cubicBezTo>
                  <a:cubicBezTo>
                    <a:pt x="299" y="584"/>
                    <a:pt x="310" y="578"/>
                    <a:pt x="317" y="568"/>
                  </a:cubicBezTo>
                  <a:cubicBezTo>
                    <a:pt x="323" y="557"/>
                    <a:pt x="318" y="545"/>
                    <a:pt x="306" y="543"/>
                  </a:cubicBezTo>
                  <a:cubicBezTo>
                    <a:pt x="303" y="542"/>
                    <a:pt x="299" y="541"/>
                    <a:pt x="295" y="540"/>
                  </a:cubicBezTo>
                  <a:cubicBezTo>
                    <a:pt x="288" y="538"/>
                    <a:pt x="286" y="533"/>
                    <a:pt x="285" y="526"/>
                  </a:cubicBezTo>
                  <a:cubicBezTo>
                    <a:pt x="284" y="524"/>
                    <a:pt x="285" y="521"/>
                    <a:pt x="287" y="520"/>
                  </a:cubicBezTo>
                  <a:cubicBezTo>
                    <a:pt x="287" y="519"/>
                    <a:pt x="288" y="518"/>
                    <a:pt x="289" y="518"/>
                  </a:cubicBezTo>
                  <a:cubicBezTo>
                    <a:pt x="505" y="448"/>
                    <a:pt x="505" y="448"/>
                    <a:pt x="505" y="448"/>
                  </a:cubicBezTo>
                  <a:cubicBezTo>
                    <a:pt x="507" y="447"/>
                    <a:pt x="509" y="445"/>
                    <a:pt x="509" y="442"/>
                  </a:cubicBezTo>
                  <a:cubicBezTo>
                    <a:pt x="518" y="313"/>
                    <a:pt x="487" y="155"/>
                    <a:pt x="341" y="81"/>
                  </a:cubicBezTo>
                  <a:cubicBezTo>
                    <a:pt x="224" y="22"/>
                    <a:pt x="108" y="0"/>
                    <a:pt x="7" y="2"/>
                  </a:cubicBezTo>
                  <a:cubicBezTo>
                    <a:pt x="3" y="2"/>
                    <a:pt x="0" y="5"/>
                    <a:pt x="0" y="8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7" y="280"/>
                    <a:pt x="16" y="275"/>
                    <a:pt x="26" y="27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3" name="Google Shape;1243;p50"/>
            <p:cNvSpPr/>
            <p:nvPr/>
          </p:nvSpPr>
          <p:spPr>
            <a:xfrm>
              <a:off x="4599335" y="1012768"/>
              <a:ext cx="277094" cy="339188"/>
            </a:xfrm>
            <a:custGeom>
              <a:avLst/>
              <a:gdLst/>
              <a:ahLst/>
              <a:cxnLst/>
              <a:rect l="l" t="t" r="r" b="b"/>
              <a:pathLst>
                <a:path w="496" h="608" extrusionOk="0">
                  <a:moveTo>
                    <a:pt x="118" y="481"/>
                  </a:moveTo>
                  <a:cubicBezTo>
                    <a:pt x="121" y="472"/>
                    <a:pt x="128" y="464"/>
                    <a:pt x="137" y="461"/>
                  </a:cubicBezTo>
                  <a:cubicBezTo>
                    <a:pt x="151" y="455"/>
                    <a:pt x="168" y="455"/>
                    <a:pt x="184" y="461"/>
                  </a:cubicBezTo>
                  <a:cubicBezTo>
                    <a:pt x="201" y="466"/>
                    <a:pt x="215" y="476"/>
                    <a:pt x="222" y="488"/>
                  </a:cubicBezTo>
                  <a:cubicBezTo>
                    <a:pt x="228" y="497"/>
                    <a:pt x="229" y="507"/>
                    <a:pt x="226" y="516"/>
                  </a:cubicBezTo>
                  <a:cubicBezTo>
                    <a:pt x="223" y="526"/>
                    <a:pt x="216" y="533"/>
                    <a:pt x="206" y="536"/>
                  </a:cubicBezTo>
                  <a:cubicBezTo>
                    <a:pt x="421" y="606"/>
                    <a:pt x="421" y="606"/>
                    <a:pt x="421" y="606"/>
                  </a:cubicBezTo>
                  <a:cubicBezTo>
                    <a:pt x="426" y="608"/>
                    <a:pt x="430" y="605"/>
                    <a:pt x="430" y="600"/>
                  </a:cubicBezTo>
                  <a:cubicBezTo>
                    <a:pt x="430" y="353"/>
                    <a:pt x="430" y="353"/>
                    <a:pt x="430" y="353"/>
                  </a:cubicBezTo>
                  <a:cubicBezTo>
                    <a:pt x="430" y="352"/>
                    <a:pt x="430" y="351"/>
                    <a:pt x="431" y="350"/>
                  </a:cubicBezTo>
                  <a:cubicBezTo>
                    <a:pt x="432" y="347"/>
                    <a:pt x="434" y="346"/>
                    <a:pt x="437" y="345"/>
                  </a:cubicBezTo>
                  <a:cubicBezTo>
                    <a:pt x="443" y="345"/>
                    <a:pt x="449" y="345"/>
                    <a:pt x="453" y="351"/>
                  </a:cubicBezTo>
                  <a:cubicBezTo>
                    <a:pt x="455" y="354"/>
                    <a:pt x="457" y="358"/>
                    <a:pt x="459" y="361"/>
                  </a:cubicBezTo>
                  <a:cubicBezTo>
                    <a:pt x="465" y="371"/>
                    <a:pt x="478" y="373"/>
                    <a:pt x="486" y="363"/>
                  </a:cubicBezTo>
                  <a:cubicBezTo>
                    <a:pt x="493" y="354"/>
                    <a:pt x="496" y="341"/>
                    <a:pt x="496" y="329"/>
                  </a:cubicBezTo>
                  <a:cubicBezTo>
                    <a:pt x="496" y="317"/>
                    <a:pt x="493" y="304"/>
                    <a:pt x="486" y="295"/>
                  </a:cubicBezTo>
                  <a:cubicBezTo>
                    <a:pt x="478" y="286"/>
                    <a:pt x="465" y="287"/>
                    <a:pt x="459" y="297"/>
                  </a:cubicBezTo>
                  <a:cubicBezTo>
                    <a:pt x="457" y="300"/>
                    <a:pt x="455" y="304"/>
                    <a:pt x="453" y="307"/>
                  </a:cubicBezTo>
                  <a:cubicBezTo>
                    <a:pt x="449" y="313"/>
                    <a:pt x="443" y="313"/>
                    <a:pt x="437" y="313"/>
                  </a:cubicBezTo>
                  <a:cubicBezTo>
                    <a:pt x="434" y="313"/>
                    <a:pt x="432" y="311"/>
                    <a:pt x="431" y="309"/>
                  </a:cubicBezTo>
                  <a:cubicBezTo>
                    <a:pt x="430" y="308"/>
                    <a:pt x="430" y="307"/>
                    <a:pt x="430" y="305"/>
                  </a:cubicBezTo>
                  <a:cubicBezTo>
                    <a:pt x="430" y="7"/>
                    <a:pt x="430" y="7"/>
                    <a:pt x="430" y="7"/>
                  </a:cubicBezTo>
                  <a:cubicBezTo>
                    <a:pt x="430" y="3"/>
                    <a:pt x="427" y="0"/>
                    <a:pt x="423" y="0"/>
                  </a:cubicBezTo>
                  <a:cubicBezTo>
                    <a:pt x="346" y="5"/>
                    <a:pt x="279" y="23"/>
                    <a:pt x="231" y="49"/>
                  </a:cubicBezTo>
                  <a:cubicBezTo>
                    <a:pt x="64" y="136"/>
                    <a:pt x="15" y="299"/>
                    <a:pt x="3" y="405"/>
                  </a:cubicBezTo>
                  <a:cubicBezTo>
                    <a:pt x="0" y="431"/>
                    <a:pt x="7" y="453"/>
                    <a:pt x="14" y="472"/>
                  </a:cubicBezTo>
                  <a:cubicBezTo>
                    <a:pt x="15" y="473"/>
                    <a:pt x="16" y="475"/>
                    <a:pt x="18" y="475"/>
                  </a:cubicBezTo>
                  <a:cubicBezTo>
                    <a:pt x="122" y="509"/>
                    <a:pt x="122" y="509"/>
                    <a:pt x="122" y="509"/>
                  </a:cubicBezTo>
                  <a:cubicBezTo>
                    <a:pt x="117" y="501"/>
                    <a:pt x="115" y="490"/>
                    <a:pt x="118" y="48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4" name="Google Shape;1244;p50"/>
            <p:cNvSpPr/>
            <p:nvPr/>
          </p:nvSpPr>
          <p:spPr>
            <a:xfrm>
              <a:off x="4539787" y="1276220"/>
              <a:ext cx="295350" cy="349606"/>
            </a:xfrm>
            <a:custGeom>
              <a:avLst/>
              <a:gdLst/>
              <a:ahLst/>
              <a:cxnLst/>
              <a:rect l="l" t="t" r="r" b="b"/>
              <a:pathLst>
                <a:path w="529" h="627" extrusionOk="0">
                  <a:moveTo>
                    <a:pt x="313" y="412"/>
                  </a:moveTo>
                  <a:cubicBezTo>
                    <a:pt x="306" y="406"/>
                    <a:pt x="301" y="397"/>
                    <a:pt x="300" y="387"/>
                  </a:cubicBezTo>
                  <a:cubicBezTo>
                    <a:pt x="299" y="373"/>
                    <a:pt x="305" y="357"/>
                    <a:pt x="315" y="343"/>
                  </a:cubicBezTo>
                  <a:cubicBezTo>
                    <a:pt x="325" y="329"/>
                    <a:pt x="339" y="319"/>
                    <a:pt x="353" y="315"/>
                  </a:cubicBezTo>
                  <a:cubicBezTo>
                    <a:pt x="362" y="313"/>
                    <a:pt x="372" y="314"/>
                    <a:pt x="380" y="320"/>
                  </a:cubicBezTo>
                  <a:cubicBezTo>
                    <a:pt x="388" y="326"/>
                    <a:pt x="393" y="335"/>
                    <a:pt x="394" y="345"/>
                  </a:cubicBezTo>
                  <a:cubicBezTo>
                    <a:pt x="527" y="162"/>
                    <a:pt x="527" y="162"/>
                    <a:pt x="527" y="162"/>
                  </a:cubicBezTo>
                  <a:cubicBezTo>
                    <a:pt x="529" y="159"/>
                    <a:pt x="528" y="153"/>
                    <a:pt x="523" y="152"/>
                  </a:cubicBezTo>
                  <a:cubicBezTo>
                    <a:pt x="288" y="76"/>
                    <a:pt x="288" y="76"/>
                    <a:pt x="288" y="76"/>
                  </a:cubicBezTo>
                  <a:cubicBezTo>
                    <a:pt x="287" y="75"/>
                    <a:pt x="286" y="75"/>
                    <a:pt x="285" y="74"/>
                  </a:cubicBezTo>
                  <a:cubicBezTo>
                    <a:pt x="284" y="72"/>
                    <a:pt x="282" y="70"/>
                    <a:pt x="283" y="67"/>
                  </a:cubicBezTo>
                  <a:cubicBezTo>
                    <a:pt x="285" y="61"/>
                    <a:pt x="287" y="55"/>
                    <a:pt x="294" y="53"/>
                  </a:cubicBezTo>
                  <a:cubicBezTo>
                    <a:pt x="297" y="52"/>
                    <a:pt x="301" y="52"/>
                    <a:pt x="305" y="51"/>
                  </a:cubicBezTo>
                  <a:cubicBezTo>
                    <a:pt x="317" y="48"/>
                    <a:pt x="322" y="36"/>
                    <a:pt x="315" y="26"/>
                  </a:cubicBezTo>
                  <a:cubicBezTo>
                    <a:pt x="309" y="16"/>
                    <a:pt x="297" y="9"/>
                    <a:pt x="286" y="6"/>
                  </a:cubicBezTo>
                  <a:cubicBezTo>
                    <a:pt x="274" y="2"/>
                    <a:pt x="261" y="0"/>
                    <a:pt x="250" y="5"/>
                  </a:cubicBezTo>
                  <a:cubicBezTo>
                    <a:pt x="239" y="9"/>
                    <a:pt x="236" y="22"/>
                    <a:pt x="244" y="31"/>
                  </a:cubicBezTo>
                  <a:cubicBezTo>
                    <a:pt x="246" y="34"/>
                    <a:pt x="249" y="37"/>
                    <a:pt x="252" y="40"/>
                  </a:cubicBezTo>
                  <a:cubicBezTo>
                    <a:pt x="256" y="45"/>
                    <a:pt x="254" y="51"/>
                    <a:pt x="252" y="57"/>
                  </a:cubicBezTo>
                  <a:cubicBezTo>
                    <a:pt x="251" y="59"/>
                    <a:pt x="249" y="61"/>
                    <a:pt x="246" y="61"/>
                  </a:cubicBezTo>
                  <a:cubicBezTo>
                    <a:pt x="245" y="61"/>
                    <a:pt x="244" y="61"/>
                    <a:pt x="243" y="61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36" y="26"/>
                    <a:pt x="131" y="30"/>
                    <a:pt x="132" y="35"/>
                  </a:cubicBezTo>
                  <a:cubicBezTo>
                    <a:pt x="132" y="38"/>
                    <a:pt x="132" y="41"/>
                    <a:pt x="132" y="44"/>
                  </a:cubicBezTo>
                  <a:cubicBezTo>
                    <a:pt x="125" y="99"/>
                    <a:pt x="5" y="184"/>
                    <a:pt x="2" y="244"/>
                  </a:cubicBezTo>
                  <a:cubicBezTo>
                    <a:pt x="0" y="285"/>
                    <a:pt x="82" y="301"/>
                    <a:pt x="96" y="329"/>
                  </a:cubicBezTo>
                  <a:cubicBezTo>
                    <a:pt x="103" y="341"/>
                    <a:pt x="85" y="368"/>
                    <a:pt x="87" y="384"/>
                  </a:cubicBezTo>
                  <a:cubicBezTo>
                    <a:pt x="88" y="398"/>
                    <a:pt x="128" y="414"/>
                    <a:pt x="128" y="414"/>
                  </a:cubicBezTo>
                  <a:cubicBezTo>
                    <a:pt x="128" y="414"/>
                    <a:pt x="99" y="441"/>
                    <a:pt x="98" y="453"/>
                  </a:cubicBezTo>
                  <a:cubicBezTo>
                    <a:pt x="97" y="468"/>
                    <a:pt x="124" y="491"/>
                    <a:pt x="125" y="506"/>
                  </a:cubicBezTo>
                  <a:cubicBezTo>
                    <a:pt x="125" y="521"/>
                    <a:pt x="101" y="558"/>
                    <a:pt x="112" y="598"/>
                  </a:cubicBezTo>
                  <a:cubicBezTo>
                    <a:pt x="119" y="621"/>
                    <a:pt x="149" y="627"/>
                    <a:pt x="186" y="626"/>
                  </a:cubicBezTo>
                  <a:cubicBezTo>
                    <a:pt x="188" y="626"/>
                    <a:pt x="190" y="625"/>
                    <a:pt x="191" y="624"/>
                  </a:cubicBezTo>
                  <a:cubicBezTo>
                    <a:pt x="342" y="417"/>
                    <a:pt x="342" y="417"/>
                    <a:pt x="342" y="417"/>
                  </a:cubicBezTo>
                  <a:cubicBezTo>
                    <a:pt x="332" y="420"/>
                    <a:pt x="322" y="418"/>
                    <a:pt x="313" y="41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5" name="Google Shape;1245;p50"/>
            <p:cNvSpPr/>
            <p:nvPr/>
          </p:nvSpPr>
          <p:spPr>
            <a:xfrm>
              <a:off x="4854479" y="1272314"/>
              <a:ext cx="277529" cy="353078"/>
            </a:xfrm>
            <a:custGeom>
              <a:avLst/>
              <a:gdLst/>
              <a:ahLst/>
              <a:cxnLst/>
              <a:rect l="l" t="t" r="r" b="b"/>
              <a:pathLst>
                <a:path w="497" h="633" extrusionOk="0">
                  <a:moveTo>
                    <a:pt x="326" y="81"/>
                  </a:moveTo>
                  <a:cubicBezTo>
                    <a:pt x="328" y="91"/>
                    <a:pt x="327" y="101"/>
                    <a:pt x="322" y="109"/>
                  </a:cubicBezTo>
                  <a:cubicBezTo>
                    <a:pt x="314" y="122"/>
                    <a:pt x="300" y="131"/>
                    <a:pt x="284" y="136"/>
                  </a:cubicBezTo>
                  <a:cubicBezTo>
                    <a:pt x="267" y="142"/>
                    <a:pt x="250" y="142"/>
                    <a:pt x="237" y="137"/>
                  </a:cubicBezTo>
                  <a:cubicBezTo>
                    <a:pt x="227" y="133"/>
                    <a:pt x="220" y="126"/>
                    <a:pt x="217" y="117"/>
                  </a:cubicBezTo>
                  <a:cubicBezTo>
                    <a:pt x="214" y="107"/>
                    <a:pt x="216" y="97"/>
                    <a:pt x="222" y="88"/>
                  </a:cubicBezTo>
                  <a:cubicBezTo>
                    <a:pt x="6" y="158"/>
                    <a:pt x="6" y="158"/>
                    <a:pt x="6" y="158"/>
                  </a:cubicBezTo>
                  <a:cubicBezTo>
                    <a:pt x="2" y="160"/>
                    <a:pt x="0" y="165"/>
                    <a:pt x="3" y="168"/>
                  </a:cubicBezTo>
                  <a:cubicBezTo>
                    <a:pt x="148" y="368"/>
                    <a:pt x="148" y="368"/>
                    <a:pt x="148" y="368"/>
                  </a:cubicBezTo>
                  <a:cubicBezTo>
                    <a:pt x="149" y="369"/>
                    <a:pt x="149" y="370"/>
                    <a:pt x="150" y="372"/>
                  </a:cubicBezTo>
                  <a:cubicBezTo>
                    <a:pt x="150" y="374"/>
                    <a:pt x="149" y="377"/>
                    <a:pt x="147" y="378"/>
                  </a:cubicBezTo>
                  <a:cubicBezTo>
                    <a:pt x="142" y="382"/>
                    <a:pt x="137" y="386"/>
                    <a:pt x="131" y="383"/>
                  </a:cubicBezTo>
                  <a:cubicBezTo>
                    <a:pt x="127" y="382"/>
                    <a:pt x="124" y="380"/>
                    <a:pt x="120" y="379"/>
                  </a:cubicBezTo>
                  <a:cubicBezTo>
                    <a:pt x="109" y="374"/>
                    <a:pt x="98" y="381"/>
                    <a:pt x="97" y="393"/>
                  </a:cubicBezTo>
                  <a:cubicBezTo>
                    <a:pt x="96" y="404"/>
                    <a:pt x="102" y="417"/>
                    <a:pt x="109" y="426"/>
                  </a:cubicBezTo>
                  <a:cubicBezTo>
                    <a:pt x="116" y="436"/>
                    <a:pt x="126" y="445"/>
                    <a:pt x="137" y="448"/>
                  </a:cubicBezTo>
                  <a:cubicBezTo>
                    <a:pt x="149" y="451"/>
                    <a:pt x="159" y="443"/>
                    <a:pt x="158" y="431"/>
                  </a:cubicBezTo>
                  <a:cubicBezTo>
                    <a:pt x="158" y="427"/>
                    <a:pt x="157" y="423"/>
                    <a:pt x="157" y="419"/>
                  </a:cubicBezTo>
                  <a:cubicBezTo>
                    <a:pt x="156" y="412"/>
                    <a:pt x="161" y="408"/>
                    <a:pt x="167" y="405"/>
                  </a:cubicBezTo>
                  <a:cubicBezTo>
                    <a:pt x="169" y="403"/>
                    <a:pt x="171" y="404"/>
                    <a:pt x="174" y="405"/>
                  </a:cubicBezTo>
                  <a:cubicBezTo>
                    <a:pt x="175" y="405"/>
                    <a:pt x="176" y="406"/>
                    <a:pt x="176" y="407"/>
                  </a:cubicBezTo>
                  <a:cubicBezTo>
                    <a:pt x="336" y="627"/>
                    <a:pt x="336" y="627"/>
                    <a:pt x="336" y="627"/>
                  </a:cubicBezTo>
                  <a:cubicBezTo>
                    <a:pt x="340" y="633"/>
                    <a:pt x="349" y="630"/>
                    <a:pt x="348" y="623"/>
                  </a:cubicBezTo>
                  <a:cubicBezTo>
                    <a:pt x="345" y="577"/>
                    <a:pt x="342" y="510"/>
                    <a:pt x="356" y="414"/>
                  </a:cubicBezTo>
                  <a:cubicBezTo>
                    <a:pt x="372" y="311"/>
                    <a:pt x="417" y="234"/>
                    <a:pt x="461" y="143"/>
                  </a:cubicBezTo>
                  <a:cubicBezTo>
                    <a:pt x="475" y="114"/>
                    <a:pt x="489" y="66"/>
                    <a:pt x="497" y="9"/>
                  </a:cubicBezTo>
                  <a:cubicBezTo>
                    <a:pt x="497" y="4"/>
                    <a:pt x="493" y="0"/>
                    <a:pt x="488" y="2"/>
                  </a:cubicBezTo>
                  <a:cubicBezTo>
                    <a:pt x="305" y="61"/>
                    <a:pt x="305" y="61"/>
                    <a:pt x="305" y="61"/>
                  </a:cubicBezTo>
                  <a:cubicBezTo>
                    <a:pt x="315" y="64"/>
                    <a:pt x="322" y="72"/>
                    <a:pt x="326" y="8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6" name="Google Shape;1246;p50"/>
            <p:cNvSpPr/>
            <p:nvPr/>
          </p:nvSpPr>
          <p:spPr>
            <a:xfrm>
              <a:off x="4661491" y="1370403"/>
              <a:ext cx="388584" cy="360890"/>
            </a:xfrm>
            <a:custGeom>
              <a:avLst/>
              <a:gdLst/>
              <a:ahLst/>
              <a:cxnLst/>
              <a:rect l="l" t="t" r="r" b="b"/>
              <a:pathLst>
                <a:path w="696" h="647" extrusionOk="0">
                  <a:moveTo>
                    <a:pt x="506" y="283"/>
                  </a:moveTo>
                  <a:cubicBezTo>
                    <a:pt x="498" y="289"/>
                    <a:pt x="488" y="291"/>
                    <a:pt x="478" y="288"/>
                  </a:cubicBezTo>
                  <a:cubicBezTo>
                    <a:pt x="464" y="285"/>
                    <a:pt x="451" y="275"/>
                    <a:pt x="441" y="261"/>
                  </a:cubicBezTo>
                  <a:cubicBezTo>
                    <a:pt x="430" y="246"/>
                    <a:pt x="425" y="231"/>
                    <a:pt x="426" y="216"/>
                  </a:cubicBezTo>
                  <a:cubicBezTo>
                    <a:pt x="427" y="206"/>
                    <a:pt x="432" y="197"/>
                    <a:pt x="439" y="192"/>
                  </a:cubicBezTo>
                  <a:cubicBezTo>
                    <a:pt x="447" y="186"/>
                    <a:pt x="458" y="184"/>
                    <a:pt x="468" y="187"/>
                  </a:cubicBezTo>
                  <a:cubicBezTo>
                    <a:pt x="334" y="4"/>
                    <a:pt x="334" y="4"/>
                    <a:pt x="334" y="4"/>
                  </a:cubicBezTo>
                  <a:cubicBezTo>
                    <a:pt x="332" y="0"/>
                    <a:pt x="326" y="0"/>
                    <a:pt x="324" y="4"/>
                  </a:cubicBezTo>
                  <a:cubicBezTo>
                    <a:pt x="178" y="204"/>
                    <a:pt x="178" y="204"/>
                    <a:pt x="178" y="204"/>
                  </a:cubicBezTo>
                  <a:cubicBezTo>
                    <a:pt x="178" y="205"/>
                    <a:pt x="177" y="205"/>
                    <a:pt x="176" y="206"/>
                  </a:cubicBezTo>
                  <a:cubicBezTo>
                    <a:pt x="173" y="207"/>
                    <a:pt x="171" y="207"/>
                    <a:pt x="169" y="206"/>
                  </a:cubicBezTo>
                  <a:cubicBezTo>
                    <a:pt x="163" y="202"/>
                    <a:pt x="159" y="199"/>
                    <a:pt x="159" y="192"/>
                  </a:cubicBezTo>
                  <a:cubicBezTo>
                    <a:pt x="159" y="188"/>
                    <a:pt x="160" y="184"/>
                    <a:pt x="160" y="180"/>
                  </a:cubicBezTo>
                  <a:cubicBezTo>
                    <a:pt x="161" y="168"/>
                    <a:pt x="151" y="159"/>
                    <a:pt x="139" y="162"/>
                  </a:cubicBezTo>
                  <a:cubicBezTo>
                    <a:pt x="128" y="165"/>
                    <a:pt x="118" y="174"/>
                    <a:pt x="111" y="184"/>
                  </a:cubicBezTo>
                  <a:cubicBezTo>
                    <a:pt x="104" y="194"/>
                    <a:pt x="98" y="206"/>
                    <a:pt x="99" y="218"/>
                  </a:cubicBezTo>
                  <a:cubicBezTo>
                    <a:pt x="100" y="230"/>
                    <a:pt x="111" y="236"/>
                    <a:pt x="122" y="232"/>
                  </a:cubicBezTo>
                  <a:cubicBezTo>
                    <a:pt x="126" y="230"/>
                    <a:pt x="129" y="228"/>
                    <a:pt x="133" y="227"/>
                  </a:cubicBezTo>
                  <a:cubicBezTo>
                    <a:pt x="140" y="225"/>
                    <a:pt x="144" y="228"/>
                    <a:pt x="149" y="232"/>
                  </a:cubicBezTo>
                  <a:cubicBezTo>
                    <a:pt x="152" y="234"/>
                    <a:pt x="152" y="236"/>
                    <a:pt x="152" y="239"/>
                  </a:cubicBezTo>
                  <a:cubicBezTo>
                    <a:pt x="152" y="240"/>
                    <a:pt x="151" y="241"/>
                    <a:pt x="151" y="242"/>
                  </a:cubicBezTo>
                  <a:cubicBezTo>
                    <a:pt x="4" y="444"/>
                    <a:pt x="4" y="444"/>
                    <a:pt x="4" y="444"/>
                  </a:cubicBezTo>
                  <a:cubicBezTo>
                    <a:pt x="0" y="449"/>
                    <a:pt x="4" y="455"/>
                    <a:pt x="10" y="455"/>
                  </a:cubicBezTo>
                  <a:cubicBezTo>
                    <a:pt x="72" y="448"/>
                    <a:pt x="138" y="432"/>
                    <a:pt x="147" y="440"/>
                  </a:cubicBezTo>
                  <a:cubicBezTo>
                    <a:pt x="174" y="465"/>
                    <a:pt x="143" y="537"/>
                    <a:pt x="158" y="561"/>
                  </a:cubicBezTo>
                  <a:cubicBezTo>
                    <a:pt x="180" y="598"/>
                    <a:pt x="517" y="647"/>
                    <a:pt x="683" y="531"/>
                  </a:cubicBezTo>
                  <a:cubicBezTo>
                    <a:pt x="691" y="525"/>
                    <a:pt x="695" y="517"/>
                    <a:pt x="696" y="504"/>
                  </a:cubicBezTo>
                  <a:cubicBezTo>
                    <a:pt x="696" y="502"/>
                    <a:pt x="696" y="501"/>
                    <a:pt x="695" y="500"/>
                  </a:cubicBezTo>
                  <a:cubicBezTo>
                    <a:pt x="519" y="258"/>
                    <a:pt x="519" y="258"/>
                    <a:pt x="519" y="258"/>
                  </a:cubicBezTo>
                  <a:cubicBezTo>
                    <a:pt x="519" y="268"/>
                    <a:pt x="514" y="278"/>
                    <a:pt x="506" y="28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47" name="Google Shape;1247;p50"/>
          <p:cNvGrpSpPr/>
          <p:nvPr/>
        </p:nvGrpSpPr>
        <p:grpSpPr>
          <a:xfrm>
            <a:off x="4213740" y="843140"/>
            <a:ext cx="366917" cy="445733"/>
            <a:chOff x="5526246" y="1011207"/>
            <a:chExt cx="592758" cy="720086"/>
          </a:xfrm>
        </p:grpSpPr>
        <p:sp>
          <p:nvSpPr>
            <p:cNvPr id="1248" name="Google Shape;1248;p50"/>
            <p:cNvSpPr/>
            <p:nvPr/>
          </p:nvSpPr>
          <p:spPr>
            <a:xfrm>
              <a:off x="5632379" y="1011207"/>
              <a:ext cx="311420" cy="340347"/>
            </a:xfrm>
            <a:custGeom>
              <a:avLst/>
              <a:gdLst/>
              <a:ahLst/>
              <a:cxnLst/>
              <a:rect l="l" t="t" r="r" b="b"/>
              <a:pathLst>
                <a:path w="518" h="567" extrusionOk="0">
                  <a:moveTo>
                    <a:pt x="144" y="322"/>
                  </a:moveTo>
                  <a:cubicBezTo>
                    <a:pt x="151" y="316"/>
                    <a:pt x="160" y="314"/>
                    <a:pt x="169" y="316"/>
                  </a:cubicBezTo>
                  <a:cubicBezTo>
                    <a:pt x="182" y="318"/>
                    <a:pt x="195" y="327"/>
                    <a:pt x="205" y="339"/>
                  </a:cubicBezTo>
                  <a:cubicBezTo>
                    <a:pt x="215" y="352"/>
                    <a:pt x="221" y="366"/>
                    <a:pt x="220" y="379"/>
                  </a:cubicBezTo>
                  <a:cubicBezTo>
                    <a:pt x="220" y="388"/>
                    <a:pt x="216" y="397"/>
                    <a:pt x="209" y="402"/>
                  </a:cubicBezTo>
                  <a:cubicBezTo>
                    <a:pt x="202" y="408"/>
                    <a:pt x="193" y="410"/>
                    <a:pt x="184" y="408"/>
                  </a:cubicBezTo>
                  <a:cubicBezTo>
                    <a:pt x="308" y="562"/>
                    <a:pt x="308" y="562"/>
                    <a:pt x="308" y="562"/>
                  </a:cubicBezTo>
                  <a:cubicBezTo>
                    <a:pt x="312" y="567"/>
                    <a:pt x="321" y="565"/>
                    <a:pt x="323" y="559"/>
                  </a:cubicBezTo>
                  <a:cubicBezTo>
                    <a:pt x="400" y="358"/>
                    <a:pt x="400" y="358"/>
                    <a:pt x="400" y="358"/>
                  </a:cubicBezTo>
                  <a:cubicBezTo>
                    <a:pt x="401" y="356"/>
                    <a:pt x="403" y="354"/>
                    <a:pt x="405" y="353"/>
                  </a:cubicBezTo>
                  <a:cubicBezTo>
                    <a:pt x="406" y="353"/>
                    <a:pt x="407" y="353"/>
                    <a:pt x="409" y="353"/>
                  </a:cubicBezTo>
                  <a:cubicBezTo>
                    <a:pt x="414" y="355"/>
                    <a:pt x="419" y="357"/>
                    <a:pt x="421" y="363"/>
                  </a:cubicBezTo>
                  <a:cubicBezTo>
                    <a:pt x="422" y="367"/>
                    <a:pt x="422" y="370"/>
                    <a:pt x="422" y="374"/>
                  </a:cubicBezTo>
                  <a:cubicBezTo>
                    <a:pt x="425" y="384"/>
                    <a:pt x="435" y="390"/>
                    <a:pt x="445" y="384"/>
                  </a:cubicBezTo>
                  <a:cubicBezTo>
                    <a:pt x="454" y="379"/>
                    <a:pt x="461" y="369"/>
                    <a:pt x="465" y="358"/>
                  </a:cubicBezTo>
                  <a:cubicBezTo>
                    <a:pt x="469" y="348"/>
                    <a:pt x="471" y="336"/>
                    <a:pt x="467" y="326"/>
                  </a:cubicBezTo>
                  <a:cubicBezTo>
                    <a:pt x="464" y="315"/>
                    <a:pt x="452" y="312"/>
                    <a:pt x="444" y="319"/>
                  </a:cubicBezTo>
                  <a:cubicBezTo>
                    <a:pt x="441" y="321"/>
                    <a:pt x="438" y="323"/>
                    <a:pt x="435" y="326"/>
                  </a:cubicBezTo>
                  <a:cubicBezTo>
                    <a:pt x="430" y="329"/>
                    <a:pt x="425" y="327"/>
                    <a:pt x="419" y="325"/>
                  </a:cubicBezTo>
                  <a:cubicBezTo>
                    <a:pt x="418" y="324"/>
                    <a:pt x="417" y="324"/>
                    <a:pt x="417" y="322"/>
                  </a:cubicBezTo>
                  <a:cubicBezTo>
                    <a:pt x="416" y="320"/>
                    <a:pt x="416" y="318"/>
                    <a:pt x="416" y="316"/>
                  </a:cubicBezTo>
                  <a:cubicBezTo>
                    <a:pt x="517" y="54"/>
                    <a:pt x="517" y="54"/>
                    <a:pt x="517" y="54"/>
                  </a:cubicBezTo>
                  <a:cubicBezTo>
                    <a:pt x="518" y="49"/>
                    <a:pt x="516" y="44"/>
                    <a:pt x="511" y="43"/>
                  </a:cubicBezTo>
                  <a:cubicBezTo>
                    <a:pt x="356" y="0"/>
                    <a:pt x="213" y="22"/>
                    <a:pt x="130" y="66"/>
                  </a:cubicBezTo>
                  <a:cubicBezTo>
                    <a:pt x="74" y="95"/>
                    <a:pt x="33" y="133"/>
                    <a:pt x="3" y="174"/>
                  </a:cubicBezTo>
                  <a:cubicBezTo>
                    <a:pt x="0" y="178"/>
                    <a:pt x="0" y="182"/>
                    <a:pt x="3" y="185"/>
                  </a:cubicBezTo>
                  <a:cubicBezTo>
                    <a:pt x="133" y="346"/>
                    <a:pt x="133" y="346"/>
                    <a:pt x="133" y="346"/>
                  </a:cubicBezTo>
                  <a:cubicBezTo>
                    <a:pt x="133" y="336"/>
                    <a:pt x="137" y="327"/>
                    <a:pt x="144" y="32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9" name="Google Shape;1249;p50"/>
            <p:cNvSpPr/>
            <p:nvPr/>
          </p:nvSpPr>
          <p:spPr>
            <a:xfrm>
              <a:off x="5835019" y="1041711"/>
              <a:ext cx="283984" cy="330260"/>
            </a:xfrm>
            <a:custGeom>
              <a:avLst/>
              <a:gdLst/>
              <a:ahLst/>
              <a:cxnLst/>
              <a:rect l="l" t="t" r="r" b="b"/>
              <a:pathLst>
                <a:path w="473" h="550" extrusionOk="0">
                  <a:moveTo>
                    <a:pt x="128" y="252"/>
                  </a:moveTo>
                  <a:cubicBezTo>
                    <a:pt x="136" y="255"/>
                    <a:pt x="142" y="262"/>
                    <a:pt x="145" y="270"/>
                  </a:cubicBezTo>
                  <a:cubicBezTo>
                    <a:pt x="149" y="283"/>
                    <a:pt x="148" y="298"/>
                    <a:pt x="143" y="313"/>
                  </a:cubicBezTo>
                  <a:cubicBezTo>
                    <a:pt x="137" y="328"/>
                    <a:pt x="128" y="340"/>
                    <a:pt x="116" y="347"/>
                  </a:cubicBezTo>
                  <a:cubicBezTo>
                    <a:pt x="108" y="351"/>
                    <a:pt x="99" y="352"/>
                    <a:pt x="90" y="349"/>
                  </a:cubicBezTo>
                  <a:cubicBezTo>
                    <a:pt x="82" y="345"/>
                    <a:pt x="75" y="338"/>
                    <a:pt x="73" y="329"/>
                  </a:cubicBezTo>
                  <a:cubicBezTo>
                    <a:pt x="2" y="514"/>
                    <a:pt x="2" y="514"/>
                    <a:pt x="2" y="514"/>
                  </a:cubicBezTo>
                  <a:cubicBezTo>
                    <a:pt x="0" y="520"/>
                    <a:pt x="5" y="527"/>
                    <a:pt x="12" y="526"/>
                  </a:cubicBezTo>
                  <a:cubicBezTo>
                    <a:pt x="224" y="492"/>
                    <a:pt x="224" y="492"/>
                    <a:pt x="224" y="492"/>
                  </a:cubicBezTo>
                  <a:cubicBezTo>
                    <a:pt x="227" y="491"/>
                    <a:pt x="229" y="492"/>
                    <a:pt x="231" y="493"/>
                  </a:cubicBezTo>
                  <a:cubicBezTo>
                    <a:pt x="232" y="494"/>
                    <a:pt x="233" y="495"/>
                    <a:pt x="233" y="497"/>
                  </a:cubicBezTo>
                  <a:cubicBezTo>
                    <a:pt x="234" y="502"/>
                    <a:pt x="235" y="508"/>
                    <a:pt x="230" y="512"/>
                  </a:cubicBezTo>
                  <a:cubicBezTo>
                    <a:pt x="228" y="515"/>
                    <a:pt x="225" y="516"/>
                    <a:pt x="222" y="519"/>
                  </a:cubicBezTo>
                  <a:cubicBezTo>
                    <a:pt x="214" y="526"/>
                    <a:pt x="214" y="538"/>
                    <a:pt x="224" y="543"/>
                  </a:cubicBezTo>
                  <a:cubicBezTo>
                    <a:pt x="233" y="549"/>
                    <a:pt x="245" y="550"/>
                    <a:pt x="256" y="548"/>
                  </a:cubicBezTo>
                  <a:cubicBezTo>
                    <a:pt x="267" y="546"/>
                    <a:pt x="279" y="542"/>
                    <a:pt x="286" y="534"/>
                  </a:cubicBezTo>
                  <a:cubicBezTo>
                    <a:pt x="293" y="525"/>
                    <a:pt x="290" y="514"/>
                    <a:pt x="280" y="510"/>
                  </a:cubicBezTo>
                  <a:cubicBezTo>
                    <a:pt x="277" y="508"/>
                    <a:pt x="273" y="507"/>
                    <a:pt x="270" y="506"/>
                  </a:cubicBezTo>
                  <a:cubicBezTo>
                    <a:pt x="264" y="503"/>
                    <a:pt x="263" y="498"/>
                    <a:pt x="263" y="492"/>
                  </a:cubicBezTo>
                  <a:cubicBezTo>
                    <a:pt x="262" y="490"/>
                    <a:pt x="263" y="489"/>
                    <a:pt x="263" y="488"/>
                  </a:cubicBezTo>
                  <a:cubicBezTo>
                    <a:pt x="265" y="486"/>
                    <a:pt x="267" y="485"/>
                    <a:pt x="269" y="485"/>
                  </a:cubicBezTo>
                  <a:cubicBezTo>
                    <a:pt x="439" y="458"/>
                    <a:pt x="439" y="458"/>
                    <a:pt x="439" y="458"/>
                  </a:cubicBezTo>
                  <a:cubicBezTo>
                    <a:pt x="442" y="457"/>
                    <a:pt x="445" y="454"/>
                    <a:pt x="446" y="451"/>
                  </a:cubicBezTo>
                  <a:cubicBezTo>
                    <a:pt x="473" y="328"/>
                    <a:pt x="470" y="126"/>
                    <a:pt x="304" y="42"/>
                  </a:cubicBezTo>
                  <a:cubicBezTo>
                    <a:pt x="271" y="25"/>
                    <a:pt x="239" y="12"/>
                    <a:pt x="207" y="2"/>
                  </a:cubicBezTo>
                  <a:cubicBezTo>
                    <a:pt x="203" y="0"/>
                    <a:pt x="198" y="3"/>
                    <a:pt x="196" y="7"/>
                  </a:cubicBezTo>
                  <a:cubicBezTo>
                    <a:pt x="101" y="254"/>
                    <a:pt x="101" y="254"/>
                    <a:pt x="101" y="254"/>
                  </a:cubicBezTo>
                  <a:cubicBezTo>
                    <a:pt x="109" y="249"/>
                    <a:pt x="119" y="248"/>
                    <a:pt x="128" y="25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0" name="Google Shape;1250;p50"/>
            <p:cNvSpPr/>
            <p:nvPr/>
          </p:nvSpPr>
          <p:spPr>
            <a:xfrm>
              <a:off x="5837907" y="1326815"/>
              <a:ext cx="260158" cy="268291"/>
            </a:xfrm>
            <a:custGeom>
              <a:avLst/>
              <a:gdLst/>
              <a:ahLst/>
              <a:cxnLst/>
              <a:rect l="l" t="t" r="r" b="b"/>
              <a:pathLst>
                <a:path w="433" h="447" extrusionOk="0">
                  <a:moveTo>
                    <a:pt x="299" y="45"/>
                  </a:moveTo>
                  <a:cubicBezTo>
                    <a:pt x="301" y="53"/>
                    <a:pt x="298" y="62"/>
                    <a:pt x="292" y="69"/>
                  </a:cubicBezTo>
                  <a:cubicBezTo>
                    <a:pt x="283" y="79"/>
                    <a:pt x="270" y="86"/>
                    <a:pt x="254" y="88"/>
                  </a:cubicBezTo>
                  <a:cubicBezTo>
                    <a:pt x="238" y="91"/>
                    <a:pt x="223" y="89"/>
                    <a:pt x="211" y="82"/>
                  </a:cubicBezTo>
                  <a:cubicBezTo>
                    <a:pt x="203" y="77"/>
                    <a:pt x="198" y="70"/>
                    <a:pt x="197" y="61"/>
                  </a:cubicBezTo>
                  <a:cubicBezTo>
                    <a:pt x="195" y="52"/>
                    <a:pt x="198" y="43"/>
                    <a:pt x="205" y="36"/>
                  </a:cubicBezTo>
                  <a:cubicBezTo>
                    <a:pt x="10" y="67"/>
                    <a:pt x="10" y="67"/>
                    <a:pt x="10" y="67"/>
                  </a:cubicBezTo>
                  <a:cubicBezTo>
                    <a:pt x="3" y="68"/>
                    <a:pt x="0" y="76"/>
                    <a:pt x="4" y="81"/>
                  </a:cubicBezTo>
                  <a:cubicBezTo>
                    <a:pt x="140" y="249"/>
                    <a:pt x="140" y="249"/>
                    <a:pt x="140" y="249"/>
                  </a:cubicBezTo>
                  <a:cubicBezTo>
                    <a:pt x="141" y="250"/>
                    <a:pt x="142" y="253"/>
                    <a:pt x="142" y="255"/>
                  </a:cubicBezTo>
                  <a:cubicBezTo>
                    <a:pt x="142" y="256"/>
                    <a:pt x="141" y="258"/>
                    <a:pt x="140" y="258"/>
                  </a:cubicBezTo>
                  <a:cubicBezTo>
                    <a:pt x="136" y="262"/>
                    <a:pt x="131" y="266"/>
                    <a:pt x="125" y="264"/>
                  </a:cubicBezTo>
                  <a:cubicBezTo>
                    <a:pt x="122" y="263"/>
                    <a:pt x="119" y="261"/>
                    <a:pt x="115" y="260"/>
                  </a:cubicBezTo>
                  <a:cubicBezTo>
                    <a:pt x="105" y="256"/>
                    <a:pt x="95" y="263"/>
                    <a:pt x="95" y="274"/>
                  </a:cubicBezTo>
                  <a:cubicBezTo>
                    <a:pt x="95" y="285"/>
                    <a:pt x="100" y="296"/>
                    <a:pt x="107" y="304"/>
                  </a:cubicBezTo>
                  <a:cubicBezTo>
                    <a:pt x="114" y="313"/>
                    <a:pt x="124" y="321"/>
                    <a:pt x="134" y="323"/>
                  </a:cubicBezTo>
                  <a:cubicBezTo>
                    <a:pt x="145" y="325"/>
                    <a:pt x="154" y="317"/>
                    <a:pt x="152" y="306"/>
                  </a:cubicBezTo>
                  <a:cubicBezTo>
                    <a:pt x="152" y="302"/>
                    <a:pt x="151" y="299"/>
                    <a:pt x="151" y="295"/>
                  </a:cubicBezTo>
                  <a:cubicBezTo>
                    <a:pt x="150" y="289"/>
                    <a:pt x="154" y="285"/>
                    <a:pt x="159" y="282"/>
                  </a:cubicBezTo>
                  <a:cubicBezTo>
                    <a:pt x="160" y="281"/>
                    <a:pt x="161" y="281"/>
                    <a:pt x="162" y="281"/>
                  </a:cubicBezTo>
                  <a:cubicBezTo>
                    <a:pt x="165" y="281"/>
                    <a:pt x="167" y="282"/>
                    <a:pt x="168" y="284"/>
                  </a:cubicBezTo>
                  <a:cubicBezTo>
                    <a:pt x="295" y="440"/>
                    <a:pt x="295" y="440"/>
                    <a:pt x="295" y="440"/>
                  </a:cubicBezTo>
                  <a:cubicBezTo>
                    <a:pt x="301" y="447"/>
                    <a:pt x="311" y="443"/>
                    <a:pt x="311" y="435"/>
                  </a:cubicBezTo>
                  <a:cubicBezTo>
                    <a:pt x="311" y="399"/>
                    <a:pt x="312" y="354"/>
                    <a:pt x="321" y="300"/>
                  </a:cubicBezTo>
                  <a:cubicBezTo>
                    <a:pt x="335" y="205"/>
                    <a:pt x="376" y="134"/>
                    <a:pt x="417" y="51"/>
                  </a:cubicBezTo>
                  <a:cubicBezTo>
                    <a:pt x="422" y="41"/>
                    <a:pt x="427" y="28"/>
                    <a:pt x="431" y="13"/>
                  </a:cubicBezTo>
                  <a:cubicBezTo>
                    <a:pt x="433" y="7"/>
                    <a:pt x="428" y="0"/>
                    <a:pt x="422" y="1"/>
                  </a:cubicBezTo>
                  <a:cubicBezTo>
                    <a:pt x="284" y="23"/>
                    <a:pt x="284" y="23"/>
                    <a:pt x="284" y="23"/>
                  </a:cubicBezTo>
                  <a:cubicBezTo>
                    <a:pt x="292" y="28"/>
                    <a:pt x="298" y="36"/>
                    <a:pt x="299" y="4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1" name="Google Shape;1251;p50"/>
            <p:cNvSpPr/>
            <p:nvPr/>
          </p:nvSpPr>
          <p:spPr>
            <a:xfrm>
              <a:off x="5725035" y="1379176"/>
              <a:ext cx="304441" cy="352116"/>
            </a:xfrm>
            <a:custGeom>
              <a:avLst/>
              <a:gdLst/>
              <a:ahLst/>
              <a:cxnLst/>
              <a:rect l="l" t="t" r="r" b="b"/>
              <a:pathLst>
                <a:path w="507" h="587" extrusionOk="0">
                  <a:moveTo>
                    <a:pt x="344" y="245"/>
                  </a:moveTo>
                  <a:cubicBezTo>
                    <a:pt x="337" y="251"/>
                    <a:pt x="328" y="253"/>
                    <a:pt x="319" y="251"/>
                  </a:cubicBezTo>
                  <a:cubicBezTo>
                    <a:pt x="306" y="248"/>
                    <a:pt x="293" y="240"/>
                    <a:pt x="283" y="227"/>
                  </a:cubicBezTo>
                  <a:cubicBezTo>
                    <a:pt x="273" y="215"/>
                    <a:pt x="267" y="201"/>
                    <a:pt x="267" y="187"/>
                  </a:cubicBezTo>
                  <a:cubicBezTo>
                    <a:pt x="267" y="178"/>
                    <a:pt x="271" y="170"/>
                    <a:pt x="278" y="164"/>
                  </a:cubicBezTo>
                  <a:cubicBezTo>
                    <a:pt x="285" y="158"/>
                    <a:pt x="295" y="156"/>
                    <a:pt x="304" y="158"/>
                  </a:cubicBezTo>
                  <a:cubicBezTo>
                    <a:pt x="179" y="5"/>
                    <a:pt x="179" y="5"/>
                    <a:pt x="179" y="5"/>
                  </a:cubicBezTo>
                  <a:cubicBezTo>
                    <a:pt x="175" y="0"/>
                    <a:pt x="167" y="1"/>
                    <a:pt x="164" y="8"/>
                  </a:cubicBezTo>
                  <a:cubicBezTo>
                    <a:pt x="87" y="209"/>
                    <a:pt x="87" y="209"/>
                    <a:pt x="87" y="209"/>
                  </a:cubicBezTo>
                  <a:cubicBezTo>
                    <a:pt x="86" y="211"/>
                    <a:pt x="85" y="213"/>
                    <a:pt x="83" y="214"/>
                  </a:cubicBezTo>
                  <a:cubicBezTo>
                    <a:pt x="81" y="214"/>
                    <a:pt x="80" y="214"/>
                    <a:pt x="79" y="214"/>
                  </a:cubicBezTo>
                  <a:cubicBezTo>
                    <a:pt x="73" y="212"/>
                    <a:pt x="68" y="210"/>
                    <a:pt x="67" y="204"/>
                  </a:cubicBezTo>
                  <a:cubicBezTo>
                    <a:pt x="66" y="200"/>
                    <a:pt x="66" y="196"/>
                    <a:pt x="65" y="193"/>
                  </a:cubicBezTo>
                  <a:cubicBezTo>
                    <a:pt x="63" y="182"/>
                    <a:pt x="52" y="177"/>
                    <a:pt x="43" y="182"/>
                  </a:cubicBezTo>
                  <a:cubicBezTo>
                    <a:pt x="33" y="188"/>
                    <a:pt x="27" y="198"/>
                    <a:pt x="23" y="208"/>
                  </a:cubicBezTo>
                  <a:cubicBezTo>
                    <a:pt x="19" y="219"/>
                    <a:pt x="17" y="231"/>
                    <a:pt x="20" y="241"/>
                  </a:cubicBezTo>
                  <a:cubicBezTo>
                    <a:pt x="24" y="251"/>
                    <a:pt x="35" y="255"/>
                    <a:pt x="44" y="248"/>
                  </a:cubicBezTo>
                  <a:cubicBezTo>
                    <a:pt x="47" y="246"/>
                    <a:pt x="49" y="243"/>
                    <a:pt x="52" y="241"/>
                  </a:cubicBezTo>
                  <a:cubicBezTo>
                    <a:pt x="58" y="238"/>
                    <a:pt x="63" y="239"/>
                    <a:pt x="68" y="242"/>
                  </a:cubicBezTo>
                  <a:cubicBezTo>
                    <a:pt x="69" y="242"/>
                    <a:pt x="70" y="243"/>
                    <a:pt x="71" y="244"/>
                  </a:cubicBezTo>
                  <a:cubicBezTo>
                    <a:pt x="72" y="246"/>
                    <a:pt x="72" y="249"/>
                    <a:pt x="71" y="251"/>
                  </a:cubicBezTo>
                  <a:cubicBezTo>
                    <a:pt x="10" y="410"/>
                    <a:pt x="10" y="410"/>
                    <a:pt x="10" y="410"/>
                  </a:cubicBezTo>
                  <a:cubicBezTo>
                    <a:pt x="10" y="412"/>
                    <a:pt x="9" y="414"/>
                    <a:pt x="10" y="415"/>
                  </a:cubicBezTo>
                  <a:cubicBezTo>
                    <a:pt x="16" y="445"/>
                    <a:pt x="0" y="490"/>
                    <a:pt x="10" y="508"/>
                  </a:cubicBezTo>
                  <a:cubicBezTo>
                    <a:pt x="30" y="542"/>
                    <a:pt x="339" y="587"/>
                    <a:pt x="491" y="480"/>
                  </a:cubicBezTo>
                  <a:cubicBezTo>
                    <a:pt x="507" y="469"/>
                    <a:pt x="504" y="446"/>
                    <a:pt x="501" y="402"/>
                  </a:cubicBezTo>
                  <a:cubicBezTo>
                    <a:pt x="355" y="221"/>
                    <a:pt x="355" y="221"/>
                    <a:pt x="355" y="221"/>
                  </a:cubicBezTo>
                  <a:cubicBezTo>
                    <a:pt x="355" y="230"/>
                    <a:pt x="351" y="239"/>
                    <a:pt x="344" y="24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2" name="Google Shape;1252;p50"/>
            <p:cNvSpPr/>
            <p:nvPr/>
          </p:nvSpPr>
          <p:spPr>
            <a:xfrm>
              <a:off x="5526246" y="1358760"/>
              <a:ext cx="289521" cy="285105"/>
            </a:xfrm>
            <a:custGeom>
              <a:avLst/>
              <a:gdLst/>
              <a:ahLst/>
              <a:cxnLst/>
              <a:rect l="l" t="t" r="r" b="b"/>
              <a:pathLst>
                <a:path w="482" h="475" extrusionOk="0">
                  <a:moveTo>
                    <a:pt x="354" y="298"/>
                  </a:moveTo>
                  <a:cubicBezTo>
                    <a:pt x="346" y="295"/>
                    <a:pt x="339" y="288"/>
                    <a:pt x="336" y="279"/>
                  </a:cubicBezTo>
                  <a:cubicBezTo>
                    <a:pt x="332" y="267"/>
                    <a:pt x="333" y="252"/>
                    <a:pt x="339" y="237"/>
                  </a:cubicBezTo>
                  <a:cubicBezTo>
                    <a:pt x="345" y="222"/>
                    <a:pt x="354" y="210"/>
                    <a:pt x="366" y="203"/>
                  </a:cubicBezTo>
                  <a:cubicBezTo>
                    <a:pt x="374" y="199"/>
                    <a:pt x="383" y="198"/>
                    <a:pt x="391" y="201"/>
                  </a:cubicBezTo>
                  <a:cubicBezTo>
                    <a:pt x="400" y="204"/>
                    <a:pt x="406" y="211"/>
                    <a:pt x="409" y="220"/>
                  </a:cubicBezTo>
                  <a:cubicBezTo>
                    <a:pt x="480" y="36"/>
                    <a:pt x="480" y="36"/>
                    <a:pt x="480" y="36"/>
                  </a:cubicBezTo>
                  <a:cubicBezTo>
                    <a:pt x="482" y="30"/>
                    <a:pt x="477" y="23"/>
                    <a:pt x="470" y="24"/>
                  </a:cubicBezTo>
                  <a:cubicBezTo>
                    <a:pt x="257" y="58"/>
                    <a:pt x="257" y="58"/>
                    <a:pt x="257" y="58"/>
                  </a:cubicBezTo>
                  <a:cubicBezTo>
                    <a:pt x="255" y="58"/>
                    <a:pt x="252" y="58"/>
                    <a:pt x="251" y="56"/>
                  </a:cubicBezTo>
                  <a:cubicBezTo>
                    <a:pt x="250" y="56"/>
                    <a:pt x="249" y="54"/>
                    <a:pt x="249" y="53"/>
                  </a:cubicBezTo>
                  <a:cubicBezTo>
                    <a:pt x="248" y="47"/>
                    <a:pt x="247" y="42"/>
                    <a:pt x="251" y="38"/>
                  </a:cubicBezTo>
                  <a:cubicBezTo>
                    <a:pt x="254" y="35"/>
                    <a:pt x="257" y="33"/>
                    <a:pt x="260" y="31"/>
                  </a:cubicBezTo>
                  <a:cubicBezTo>
                    <a:pt x="268" y="24"/>
                    <a:pt x="267" y="12"/>
                    <a:pt x="258" y="6"/>
                  </a:cubicBezTo>
                  <a:cubicBezTo>
                    <a:pt x="248" y="1"/>
                    <a:pt x="236" y="0"/>
                    <a:pt x="225" y="2"/>
                  </a:cubicBezTo>
                  <a:cubicBezTo>
                    <a:pt x="214" y="3"/>
                    <a:pt x="203" y="8"/>
                    <a:pt x="196" y="16"/>
                  </a:cubicBezTo>
                  <a:cubicBezTo>
                    <a:pt x="189" y="24"/>
                    <a:pt x="192" y="36"/>
                    <a:pt x="202" y="40"/>
                  </a:cubicBezTo>
                  <a:cubicBezTo>
                    <a:pt x="205" y="42"/>
                    <a:pt x="208" y="42"/>
                    <a:pt x="212" y="44"/>
                  </a:cubicBezTo>
                  <a:cubicBezTo>
                    <a:pt x="217" y="47"/>
                    <a:pt x="218" y="52"/>
                    <a:pt x="219" y="58"/>
                  </a:cubicBezTo>
                  <a:cubicBezTo>
                    <a:pt x="219" y="59"/>
                    <a:pt x="219" y="60"/>
                    <a:pt x="218" y="61"/>
                  </a:cubicBezTo>
                  <a:cubicBezTo>
                    <a:pt x="217" y="64"/>
                    <a:pt x="215" y="65"/>
                    <a:pt x="212" y="65"/>
                  </a:cubicBezTo>
                  <a:cubicBezTo>
                    <a:pt x="9" y="98"/>
                    <a:pt x="9" y="98"/>
                    <a:pt x="9" y="98"/>
                  </a:cubicBezTo>
                  <a:cubicBezTo>
                    <a:pt x="3" y="98"/>
                    <a:pt x="0" y="104"/>
                    <a:pt x="2" y="109"/>
                  </a:cubicBezTo>
                  <a:cubicBezTo>
                    <a:pt x="14" y="138"/>
                    <a:pt x="74" y="153"/>
                    <a:pt x="86" y="175"/>
                  </a:cubicBezTo>
                  <a:cubicBezTo>
                    <a:pt x="92" y="186"/>
                    <a:pt x="75" y="210"/>
                    <a:pt x="77" y="226"/>
                  </a:cubicBezTo>
                  <a:cubicBezTo>
                    <a:pt x="78" y="239"/>
                    <a:pt x="115" y="253"/>
                    <a:pt x="115" y="253"/>
                  </a:cubicBezTo>
                  <a:cubicBezTo>
                    <a:pt x="115" y="253"/>
                    <a:pt x="89" y="277"/>
                    <a:pt x="88" y="289"/>
                  </a:cubicBezTo>
                  <a:cubicBezTo>
                    <a:pt x="86" y="302"/>
                    <a:pt x="111" y="323"/>
                    <a:pt x="112" y="337"/>
                  </a:cubicBezTo>
                  <a:cubicBezTo>
                    <a:pt x="112" y="350"/>
                    <a:pt x="90" y="385"/>
                    <a:pt x="101" y="421"/>
                  </a:cubicBezTo>
                  <a:cubicBezTo>
                    <a:pt x="116" y="475"/>
                    <a:pt x="280" y="428"/>
                    <a:pt x="323" y="429"/>
                  </a:cubicBezTo>
                  <a:cubicBezTo>
                    <a:pt x="326" y="429"/>
                    <a:pt x="330" y="427"/>
                    <a:pt x="331" y="423"/>
                  </a:cubicBezTo>
                  <a:cubicBezTo>
                    <a:pt x="380" y="296"/>
                    <a:pt x="380" y="296"/>
                    <a:pt x="380" y="296"/>
                  </a:cubicBezTo>
                  <a:cubicBezTo>
                    <a:pt x="372" y="300"/>
                    <a:pt x="363" y="301"/>
                    <a:pt x="354" y="29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3" name="Google Shape;1253;p50"/>
            <p:cNvSpPr/>
            <p:nvPr/>
          </p:nvSpPr>
          <p:spPr>
            <a:xfrm>
              <a:off x="5530337" y="1130580"/>
              <a:ext cx="282300" cy="276217"/>
            </a:xfrm>
            <a:custGeom>
              <a:avLst/>
              <a:gdLst/>
              <a:ahLst/>
              <a:cxnLst/>
              <a:rect l="l" t="t" r="r" b="b"/>
              <a:pathLst>
                <a:path w="470" h="460" extrusionOk="0">
                  <a:moveTo>
                    <a:pt x="170" y="410"/>
                  </a:moveTo>
                  <a:cubicBezTo>
                    <a:pt x="169" y="401"/>
                    <a:pt x="171" y="392"/>
                    <a:pt x="178" y="385"/>
                  </a:cubicBezTo>
                  <a:cubicBezTo>
                    <a:pt x="186" y="375"/>
                    <a:pt x="200" y="369"/>
                    <a:pt x="216" y="366"/>
                  </a:cubicBezTo>
                  <a:cubicBezTo>
                    <a:pt x="232" y="364"/>
                    <a:pt x="247" y="366"/>
                    <a:pt x="258" y="373"/>
                  </a:cubicBezTo>
                  <a:cubicBezTo>
                    <a:pt x="266" y="377"/>
                    <a:pt x="271" y="385"/>
                    <a:pt x="273" y="394"/>
                  </a:cubicBezTo>
                  <a:cubicBezTo>
                    <a:pt x="274" y="403"/>
                    <a:pt x="271" y="412"/>
                    <a:pt x="265" y="419"/>
                  </a:cubicBezTo>
                  <a:cubicBezTo>
                    <a:pt x="460" y="388"/>
                    <a:pt x="460" y="388"/>
                    <a:pt x="460" y="388"/>
                  </a:cubicBezTo>
                  <a:cubicBezTo>
                    <a:pt x="467" y="387"/>
                    <a:pt x="470" y="379"/>
                    <a:pt x="465" y="373"/>
                  </a:cubicBezTo>
                  <a:cubicBezTo>
                    <a:pt x="330" y="206"/>
                    <a:pt x="330" y="206"/>
                    <a:pt x="330" y="206"/>
                  </a:cubicBezTo>
                  <a:cubicBezTo>
                    <a:pt x="328" y="204"/>
                    <a:pt x="327" y="202"/>
                    <a:pt x="328" y="200"/>
                  </a:cubicBezTo>
                  <a:cubicBezTo>
                    <a:pt x="328" y="198"/>
                    <a:pt x="329" y="197"/>
                    <a:pt x="330" y="196"/>
                  </a:cubicBezTo>
                  <a:cubicBezTo>
                    <a:pt x="334" y="192"/>
                    <a:pt x="338" y="189"/>
                    <a:pt x="344" y="191"/>
                  </a:cubicBezTo>
                  <a:cubicBezTo>
                    <a:pt x="348" y="192"/>
                    <a:pt x="351" y="194"/>
                    <a:pt x="354" y="195"/>
                  </a:cubicBezTo>
                  <a:cubicBezTo>
                    <a:pt x="365" y="198"/>
                    <a:pt x="375" y="192"/>
                    <a:pt x="375" y="181"/>
                  </a:cubicBezTo>
                  <a:cubicBezTo>
                    <a:pt x="375" y="170"/>
                    <a:pt x="369" y="159"/>
                    <a:pt x="362" y="150"/>
                  </a:cubicBezTo>
                  <a:cubicBezTo>
                    <a:pt x="355" y="142"/>
                    <a:pt x="346" y="134"/>
                    <a:pt x="335" y="132"/>
                  </a:cubicBezTo>
                  <a:cubicBezTo>
                    <a:pt x="325" y="130"/>
                    <a:pt x="316" y="138"/>
                    <a:pt x="317" y="149"/>
                  </a:cubicBezTo>
                  <a:cubicBezTo>
                    <a:pt x="318" y="153"/>
                    <a:pt x="319" y="156"/>
                    <a:pt x="319" y="160"/>
                  </a:cubicBezTo>
                  <a:cubicBezTo>
                    <a:pt x="320" y="166"/>
                    <a:pt x="315" y="169"/>
                    <a:pt x="311" y="173"/>
                  </a:cubicBezTo>
                  <a:cubicBezTo>
                    <a:pt x="310" y="174"/>
                    <a:pt x="308" y="174"/>
                    <a:pt x="307" y="174"/>
                  </a:cubicBezTo>
                  <a:cubicBezTo>
                    <a:pt x="305" y="174"/>
                    <a:pt x="303" y="173"/>
                    <a:pt x="301" y="171"/>
                  </a:cubicBezTo>
                  <a:cubicBezTo>
                    <a:pt x="167" y="5"/>
                    <a:pt x="167" y="5"/>
                    <a:pt x="167" y="5"/>
                  </a:cubicBezTo>
                  <a:cubicBezTo>
                    <a:pt x="163" y="0"/>
                    <a:pt x="155" y="1"/>
                    <a:pt x="152" y="6"/>
                  </a:cubicBezTo>
                  <a:cubicBezTo>
                    <a:pt x="113" y="70"/>
                    <a:pt x="97" y="139"/>
                    <a:pt x="91" y="193"/>
                  </a:cubicBezTo>
                  <a:cubicBezTo>
                    <a:pt x="86" y="237"/>
                    <a:pt x="114" y="268"/>
                    <a:pt x="111" y="294"/>
                  </a:cubicBezTo>
                  <a:cubicBezTo>
                    <a:pt x="106" y="335"/>
                    <a:pt x="32" y="395"/>
                    <a:pt x="4" y="446"/>
                  </a:cubicBezTo>
                  <a:cubicBezTo>
                    <a:pt x="0" y="452"/>
                    <a:pt x="5" y="460"/>
                    <a:pt x="13" y="459"/>
                  </a:cubicBezTo>
                  <a:cubicBezTo>
                    <a:pt x="185" y="431"/>
                    <a:pt x="185" y="431"/>
                    <a:pt x="185" y="431"/>
                  </a:cubicBezTo>
                  <a:cubicBezTo>
                    <a:pt x="177" y="427"/>
                    <a:pt x="172" y="419"/>
                    <a:pt x="170" y="41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54" name="Google Shape;1254;p50"/>
          <p:cNvGrpSpPr/>
          <p:nvPr/>
        </p:nvGrpSpPr>
        <p:grpSpPr>
          <a:xfrm>
            <a:off x="1168508" y="843134"/>
            <a:ext cx="364294" cy="445740"/>
            <a:chOff x="606645" y="1011196"/>
            <a:chExt cx="588520" cy="720096"/>
          </a:xfrm>
        </p:grpSpPr>
        <p:sp>
          <p:nvSpPr>
            <p:cNvPr id="1255" name="Google Shape;1255;p50"/>
            <p:cNvSpPr/>
            <p:nvPr/>
          </p:nvSpPr>
          <p:spPr>
            <a:xfrm>
              <a:off x="659316" y="1517469"/>
              <a:ext cx="456722" cy="213824"/>
            </a:xfrm>
            <a:custGeom>
              <a:avLst/>
              <a:gdLst/>
              <a:ahLst/>
              <a:cxnLst/>
              <a:rect l="l" t="t" r="r" b="b"/>
              <a:pathLst>
                <a:path w="763" h="358" extrusionOk="0">
                  <a:moveTo>
                    <a:pt x="1" y="27"/>
                  </a:moveTo>
                  <a:cubicBezTo>
                    <a:pt x="0" y="41"/>
                    <a:pt x="25" y="62"/>
                    <a:pt x="25" y="75"/>
                  </a:cubicBezTo>
                  <a:cubicBezTo>
                    <a:pt x="26" y="89"/>
                    <a:pt x="4" y="123"/>
                    <a:pt x="14" y="160"/>
                  </a:cubicBezTo>
                  <a:cubicBezTo>
                    <a:pt x="32" y="219"/>
                    <a:pt x="230" y="155"/>
                    <a:pt x="245" y="169"/>
                  </a:cubicBezTo>
                  <a:cubicBezTo>
                    <a:pt x="269" y="192"/>
                    <a:pt x="241" y="258"/>
                    <a:pt x="255" y="280"/>
                  </a:cubicBezTo>
                  <a:cubicBezTo>
                    <a:pt x="275" y="313"/>
                    <a:pt x="582" y="358"/>
                    <a:pt x="735" y="252"/>
                  </a:cubicBezTo>
                  <a:cubicBezTo>
                    <a:pt x="763" y="232"/>
                    <a:pt x="729" y="168"/>
                    <a:pt x="749" y="8"/>
                  </a:cubicBezTo>
                  <a:cubicBezTo>
                    <a:pt x="749" y="4"/>
                    <a:pt x="746" y="0"/>
                    <a:pt x="742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2" y="0"/>
                    <a:pt x="19" y="1"/>
                    <a:pt x="17" y="3"/>
                  </a:cubicBezTo>
                  <a:cubicBezTo>
                    <a:pt x="10" y="11"/>
                    <a:pt x="2" y="21"/>
                    <a:pt x="1" y="2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6" name="Google Shape;1256;p50"/>
            <p:cNvSpPr/>
            <p:nvPr/>
          </p:nvSpPr>
          <p:spPr>
            <a:xfrm>
              <a:off x="606645" y="1354464"/>
              <a:ext cx="561583" cy="154615"/>
            </a:xfrm>
            <a:custGeom>
              <a:avLst/>
              <a:gdLst/>
              <a:ahLst/>
              <a:cxnLst/>
              <a:rect l="l" t="t" r="r" b="b"/>
              <a:pathLst>
                <a:path w="938" h="259" extrusionOk="0">
                  <a:moveTo>
                    <a:pt x="2" y="109"/>
                  </a:moveTo>
                  <a:cubicBezTo>
                    <a:pt x="0" y="146"/>
                    <a:pt x="74" y="161"/>
                    <a:pt x="88" y="186"/>
                  </a:cubicBezTo>
                  <a:cubicBezTo>
                    <a:pt x="93" y="197"/>
                    <a:pt x="77" y="222"/>
                    <a:pt x="79" y="237"/>
                  </a:cubicBezTo>
                  <a:cubicBezTo>
                    <a:pt x="79" y="244"/>
                    <a:pt x="91" y="252"/>
                    <a:pt x="101" y="257"/>
                  </a:cubicBezTo>
                  <a:cubicBezTo>
                    <a:pt x="103" y="258"/>
                    <a:pt x="104" y="259"/>
                    <a:pt x="106" y="259"/>
                  </a:cubicBezTo>
                  <a:cubicBezTo>
                    <a:pt x="840" y="259"/>
                    <a:pt x="840" y="259"/>
                    <a:pt x="840" y="259"/>
                  </a:cubicBezTo>
                  <a:cubicBezTo>
                    <a:pt x="840" y="258"/>
                    <a:pt x="840" y="258"/>
                    <a:pt x="840" y="258"/>
                  </a:cubicBezTo>
                  <a:cubicBezTo>
                    <a:pt x="854" y="164"/>
                    <a:pt x="895" y="93"/>
                    <a:pt x="936" y="10"/>
                  </a:cubicBezTo>
                  <a:cubicBezTo>
                    <a:pt x="936" y="10"/>
                    <a:pt x="936" y="10"/>
                    <a:pt x="936" y="10"/>
                  </a:cubicBezTo>
                  <a:cubicBezTo>
                    <a:pt x="938" y="5"/>
                    <a:pt x="935" y="0"/>
                    <a:pt x="929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75" y="0"/>
                    <a:pt x="73" y="1"/>
                    <a:pt x="71" y="3"/>
                  </a:cubicBezTo>
                  <a:cubicBezTo>
                    <a:pt x="39" y="39"/>
                    <a:pt x="3" y="78"/>
                    <a:pt x="2" y="10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7" name="Google Shape;1257;p50"/>
            <p:cNvSpPr/>
            <p:nvPr/>
          </p:nvSpPr>
          <p:spPr>
            <a:xfrm>
              <a:off x="661721" y="1191460"/>
              <a:ext cx="533444" cy="154135"/>
            </a:xfrm>
            <a:custGeom>
              <a:avLst/>
              <a:gdLst/>
              <a:ahLst/>
              <a:cxnLst/>
              <a:rect l="l" t="t" r="r" b="b"/>
              <a:pathLst>
                <a:path w="891" h="258" extrusionOk="0">
                  <a:moveTo>
                    <a:pt x="8" y="98"/>
                  </a:moveTo>
                  <a:cubicBezTo>
                    <a:pt x="2" y="142"/>
                    <a:pt x="31" y="174"/>
                    <a:pt x="28" y="199"/>
                  </a:cubicBezTo>
                  <a:cubicBezTo>
                    <a:pt x="26" y="213"/>
                    <a:pt x="17" y="230"/>
                    <a:pt x="3" y="247"/>
                  </a:cubicBezTo>
                  <a:cubicBezTo>
                    <a:pt x="0" y="252"/>
                    <a:pt x="3" y="258"/>
                    <a:pt x="9" y="258"/>
                  </a:cubicBezTo>
                  <a:cubicBezTo>
                    <a:pt x="849" y="258"/>
                    <a:pt x="849" y="258"/>
                    <a:pt x="849" y="258"/>
                  </a:cubicBezTo>
                  <a:cubicBezTo>
                    <a:pt x="852" y="258"/>
                    <a:pt x="855" y="256"/>
                    <a:pt x="856" y="254"/>
                  </a:cubicBezTo>
                  <a:cubicBezTo>
                    <a:pt x="875" y="195"/>
                    <a:pt x="891" y="98"/>
                    <a:pt x="873" y="5"/>
                  </a:cubicBezTo>
                  <a:cubicBezTo>
                    <a:pt x="872" y="2"/>
                    <a:pt x="869" y="0"/>
                    <a:pt x="866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1" y="0"/>
                    <a:pt x="28" y="2"/>
                    <a:pt x="27" y="5"/>
                  </a:cubicBezTo>
                  <a:cubicBezTo>
                    <a:pt x="17" y="38"/>
                    <a:pt x="11" y="70"/>
                    <a:pt x="8" y="9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8" name="Google Shape;1258;p50"/>
            <p:cNvSpPr/>
            <p:nvPr/>
          </p:nvSpPr>
          <p:spPr>
            <a:xfrm>
              <a:off x="683367" y="1011196"/>
              <a:ext cx="497368" cy="171394"/>
            </a:xfrm>
            <a:custGeom>
              <a:avLst/>
              <a:gdLst/>
              <a:ahLst/>
              <a:cxnLst/>
              <a:rect l="l" t="t" r="r" b="b"/>
              <a:pathLst>
                <a:path w="831" h="287" extrusionOk="0">
                  <a:moveTo>
                    <a:pt x="690" y="102"/>
                  </a:moveTo>
                  <a:cubicBezTo>
                    <a:pt x="488" y="0"/>
                    <a:pt x="287" y="19"/>
                    <a:pt x="180" y="75"/>
                  </a:cubicBezTo>
                  <a:cubicBezTo>
                    <a:pt x="84" y="125"/>
                    <a:pt x="31" y="203"/>
                    <a:pt x="2" y="278"/>
                  </a:cubicBezTo>
                  <a:cubicBezTo>
                    <a:pt x="0" y="282"/>
                    <a:pt x="3" y="287"/>
                    <a:pt x="8" y="287"/>
                  </a:cubicBezTo>
                  <a:cubicBezTo>
                    <a:pt x="823" y="287"/>
                    <a:pt x="823" y="287"/>
                    <a:pt x="823" y="287"/>
                  </a:cubicBezTo>
                  <a:cubicBezTo>
                    <a:pt x="828" y="287"/>
                    <a:pt x="831" y="283"/>
                    <a:pt x="830" y="278"/>
                  </a:cubicBezTo>
                  <a:cubicBezTo>
                    <a:pt x="810" y="207"/>
                    <a:pt x="768" y="141"/>
                    <a:pt x="690" y="10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59" name="Google Shape;1259;p50"/>
          <p:cNvGrpSpPr/>
          <p:nvPr/>
        </p:nvGrpSpPr>
        <p:grpSpPr>
          <a:xfrm>
            <a:off x="7622791" y="843111"/>
            <a:ext cx="298405" cy="445762"/>
            <a:chOff x="11033597" y="1011159"/>
            <a:chExt cx="482075" cy="720133"/>
          </a:xfrm>
        </p:grpSpPr>
        <p:sp>
          <p:nvSpPr>
            <p:cNvPr id="1260" name="Google Shape;1260;p50"/>
            <p:cNvSpPr/>
            <p:nvPr/>
          </p:nvSpPr>
          <p:spPr>
            <a:xfrm>
              <a:off x="11033597" y="1414369"/>
              <a:ext cx="482075" cy="151349"/>
            </a:xfrm>
            <a:custGeom>
              <a:avLst/>
              <a:gdLst/>
              <a:ahLst/>
              <a:cxnLst/>
              <a:rect l="l" t="t" r="r" b="b"/>
              <a:pathLst>
                <a:path w="724" h="227" extrusionOk="0">
                  <a:moveTo>
                    <a:pt x="0" y="112"/>
                  </a:moveTo>
                  <a:cubicBezTo>
                    <a:pt x="0" y="149"/>
                    <a:pt x="5" y="185"/>
                    <a:pt x="16" y="219"/>
                  </a:cubicBezTo>
                  <a:cubicBezTo>
                    <a:pt x="17" y="224"/>
                    <a:pt x="22" y="227"/>
                    <a:pt x="27" y="227"/>
                  </a:cubicBezTo>
                  <a:cubicBezTo>
                    <a:pt x="697" y="227"/>
                    <a:pt x="697" y="227"/>
                    <a:pt x="697" y="227"/>
                  </a:cubicBezTo>
                  <a:cubicBezTo>
                    <a:pt x="702" y="227"/>
                    <a:pt x="707" y="224"/>
                    <a:pt x="708" y="219"/>
                  </a:cubicBezTo>
                  <a:cubicBezTo>
                    <a:pt x="719" y="185"/>
                    <a:pt x="724" y="149"/>
                    <a:pt x="724" y="112"/>
                  </a:cubicBezTo>
                  <a:cubicBezTo>
                    <a:pt x="724" y="76"/>
                    <a:pt x="719" y="41"/>
                    <a:pt x="709" y="8"/>
                  </a:cubicBezTo>
                  <a:cubicBezTo>
                    <a:pt x="708" y="3"/>
                    <a:pt x="703" y="0"/>
                    <a:pt x="698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1" y="0"/>
                    <a:pt x="16" y="3"/>
                    <a:pt x="15" y="8"/>
                  </a:cubicBezTo>
                  <a:cubicBezTo>
                    <a:pt x="5" y="41"/>
                    <a:pt x="0" y="76"/>
                    <a:pt x="0" y="11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1" name="Google Shape;1261;p50"/>
            <p:cNvSpPr/>
            <p:nvPr/>
          </p:nvSpPr>
          <p:spPr>
            <a:xfrm>
              <a:off x="11142821" y="1011159"/>
              <a:ext cx="263627" cy="229006"/>
            </a:xfrm>
            <a:custGeom>
              <a:avLst/>
              <a:gdLst/>
              <a:ahLst/>
              <a:cxnLst/>
              <a:rect l="l" t="t" r="r" b="b"/>
              <a:pathLst>
                <a:path w="396" h="343" extrusionOk="0">
                  <a:moveTo>
                    <a:pt x="357" y="266"/>
                  </a:moveTo>
                  <a:cubicBezTo>
                    <a:pt x="208" y="7"/>
                    <a:pt x="208" y="7"/>
                    <a:pt x="208" y="7"/>
                  </a:cubicBezTo>
                  <a:cubicBezTo>
                    <a:pt x="203" y="0"/>
                    <a:pt x="193" y="0"/>
                    <a:pt x="188" y="7"/>
                  </a:cubicBezTo>
                  <a:cubicBezTo>
                    <a:pt x="39" y="266"/>
                    <a:pt x="39" y="266"/>
                    <a:pt x="39" y="266"/>
                  </a:cubicBezTo>
                  <a:cubicBezTo>
                    <a:pt x="4" y="326"/>
                    <a:pt x="4" y="326"/>
                    <a:pt x="4" y="326"/>
                  </a:cubicBezTo>
                  <a:cubicBezTo>
                    <a:pt x="0" y="334"/>
                    <a:pt x="5" y="343"/>
                    <a:pt x="14" y="343"/>
                  </a:cubicBezTo>
                  <a:cubicBezTo>
                    <a:pt x="382" y="343"/>
                    <a:pt x="382" y="343"/>
                    <a:pt x="382" y="343"/>
                  </a:cubicBezTo>
                  <a:cubicBezTo>
                    <a:pt x="391" y="343"/>
                    <a:pt x="396" y="334"/>
                    <a:pt x="392" y="326"/>
                  </a:cubicBezTo>
                  <a:lnTo>
                    <a:pt x="357" y="26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2" name="Google Shape;1262;p50"/>
            <p:cNvSpPr/>
            <p:nvPr/>
          </p:nvSpPr>
          <p:spPr>
            <a:xfrm>
              <a:off x="11052228" y="1576445"/>
              <a:ext cx="444813" cy="154847"/>
            </a:xfrm>
            <a:custGeom>
              <a:avLst/>
              <a:gdLst/>
              <a:ahLst/>
              <a:cxnLst/>
              <a:rect l="l" t="t" r="r" b="b"/>
              <a:pathLst>
                <a:path w="668" h="232" extrusionOk="0">
                  <a:moveTo>
                    <a:pt x="334" y="232"/>
                  </a:moveTo>
                  <a:cubicBezTo>
                    <a:pt x="482" y="232"/>
                    <a:pt x="609" y="143"/>
                    <a:pt x="665" y="17"/>
                  </a:cubicBezTo>
                  <a:cubicBezTo>
                    <a:pt x="668" y="9"/>
                    <a:pt x="663" y="0"/>
                    <a:pt x="655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0" y="9"/>
                    <a:pt x="3" y="17"/>
                  </a:cubicBezTo>
                  <a:cubicBezTo>
                    <a:pt x="59" y="143"/>
                    <a:pt x="186" y="232"/>
                    <a:pt x="334" y="23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3" name="Google Shape;1263;p50"/>
            <p:cNvSpPr/>
            <p:nvPr/>
          </p:nvSpPr>
          <p:spPr>
            <a:xfrm>
              <a:off x="11051762" y="1251592"/>
              <a:ext cx="446676" cy="151349"/>
            </a:xfrm>
            <a:custGeom>
              <a:avLst/>
              <a:gdLst/>
              <a:ahLst/>
              <a:cxnLst/>
              <a:rect l="l" t="t" r="r" b="b"/>
              <a:pathLst>
                <a:path w="671" h="227" extrusionOk="0">
                  <a:moveTo>
                    <a:pt x="654" y="183"/>
                  </a:moveTo>
                  <a:cubicBezTo>
                    <a:pt x="653" y="182"/>
                    <a:pt x="653" y="182"/>
                    <a:pt x="653" y="182"/>
                  </a:cubicBezTo>
                  <a:cubicBezTo>
                    <a:pt x="552" y="5"/>
                    <a:pt x="552" y="5"/>
                    <a:pt x="552" y="5"/>
                  </a:cubicBezTo>
                  <a:cubicBezTo>
                    <a:pt x="550" y="2"/>
                    <a:pt x="546" y="0"/>
                    <a:pt x="542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24" y="0"/>
                    <a:pt x="120" y="2"/>
                    <a:pt x="118" y="5"/>
                  </a:cubicBezTo>
                  <a:cubicBezTo>
                    <a:pt x="17" y="182"/>
                    <a:pt x="17" y="182"/>
                    <a:pt x="17" y="182"/>
                  </a:cubicBezTo>
                  <a:cubicBezTo>
                    <a:pt x="16" y="185"/>
                    <a:pt x="16" y="185"/>
                    <a:pt x="16" y="185"/>
                  </a:cubicBezTo>
                  <a:cubicBezTo>
                    <a:pt x="11" y="194"/>
                    <a:pt x="7" y="202"/>
                    <a:pt x="3" y="211"/>
                  </a:cubicBezTo>
                  <a:cubicBezTo>
                    <a:pt x="0" y="219"/>
                    <a:pt x="5" y="227"/>
                    <a:pt x="13" y="227"/>
                  </a:cubicBezTo>
                  <a:cubicBezTo>
                    <a:pt x="657" y="227"/>
                    <a:pt x="657" y="227"/>
                    <a:pt x="657" y="227"/>
                  </a:cubicBezTo>
                  <a:cubicBezTo>
                    <a:pt x="665" y="227"/>
                    <a:pt x="671" y="219"/>
                    <a:pt x="667" y="211"/>
                  </a:cubicBezTo>
                  <a:cubicBezTo>
                    <a:pt x="663" y="202"/>
                    <a:pt x="659" y="193"/>
                    <a:pt x="654" y="18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64" name="Google Shape;1264;p50"/>
          <p:cNvGrpSpPr/>
          <p:nvPr/>
        </p:nvGrpSpPr>
        <p:grpSpPr>
          <a:xfrm>
            <a:off x="6221656" y="797418"/>
            <a:ext cx="460705" cy="491455"/>
            <a:chOff x="8770051" y="937343"/>
            <a:chExt cx="744273" cy="793950"/>
          </a:xfrm>
        </p:grpSpPr>
        <p:sp>
          <p:nvSpPr>
            <p:cNvPr id="1265" name="Google Shape;1265;p50"/>
            <p:cNvSpPr/>
            <p:nvPr/>
          </p:nvSpPr>
          <p:spPr>
            <a:xfrm>
              <a:off x="8968558" y="1402926"/>
              <a:ext cx="348361" cy="98539"/>
            </a:xfrm>
            <a:custGeom>
              <a:avLst/>
              <a:gdLst/>
              <a:ahLst/>
              <a:cxnLst/>
              <a:rect l="l" t="t" r="r" b="b"/>
              <a:pathLst>
                <a:path w="1741804" h="492696" extrusionOk="0">
                  <a:moveTo>
                    <a:pt x="1741805" y="0"/>
                  </a:moveTo>
                  <a:lnTo>
                    <a:pt x="0" y="0"/>
                  </a:lnTo>
                  <a:cubicBezTo>
                    <a:pt x="100902" y="166370"/>
                    <a:pt x="219266" y="316611"/>
                    <a:pt x="295529" y="492696"/>
                  </a:cubicBezTo>
                  <a:lnTo>
                    <a:pt x="1444625" y="492696"/>
                  </a:lnTo>
                  <a:cubicBezTo>
                    <a:pt x="1518222" y="307785"/>
                    <a:pt x="1639761" y="160655"/>
                    <a:pt x="174180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6" name="Google Shape;1266;p50"/>
            <p:cNvSpPr/>
            <p:nvPr/>
          </p:nvSpPr>
          <p:spPr>
            <a:xfrm>
              <a:off x="8960465" y="1079360"/>
              <a:ext cx="362496" cy="102351"/>
            </a:xfrm>
            <a:custGeom>
              <a:avLst/>
              <a:gdLst/>
              <a:ahLst/>
              <a:cxnLst/>
              <a:rect l="l" t="t" r="r" b="b"/>
              <a:pathLst>
                <a:path w="1812480" h="511754" extrusionOk="0">
                  <a:moveTo>
                    <a:pt x="1812481" y="511755"/>
                  </a:moveTo>
                  <a:cubicBezTo>
                    <a:pt x="1623568" y="198445"/>
                    <a:pt x="1277493" y="-1453"/>
                    <a:pt x="899922" y="8"/>
                  </a:cubicBezTo>
                  <a:cubicBezTo>
                    <a:pt x="549593" y="1341"/>
                    <a:pt x="194628" y="214066"/>
                    <a:pt x="0" y="511755"/>
                  </a:cubicBezTo>
                  <a:lnTo>
                    <a:pt x="1812481" y="51175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7" name="Google Shape;1267;p50"/>
            <p:cNvSpPr/>
            <p:nvPr/>
          </p:nvSpPr>
          <p:spPr>
            <a:xfrm>
              <a:off x="8930121" y="1189758"/>
              <a:ext cx="422643" cy="98539"/>
            </a:xfrm>
            <a:custGeom>
              <a:avLst/>
              <a:gdLst/>
              <a:ahLst/>
              <a:cxnLst/>
              <a:rect l="l" t="t" r="r" b="b"/>
              <a:pathLst>
                <a:path w="2113216" h="492696" extrusionOk="0">
                  <a:moveTo>
                    <a:pt x="2113217" y="492696"/>
                  </a:moveTo>
                  <a:cubicBezTo>
                    <a:pt x="2110994" y="311595"/>
                    <a:pt x="2064639" y="144717"/>
                    <a:pt x="1985582" y="0"/>
                  </a:cubicBezTo>
                  <a:lnTo>
                    <a:pt x="127445" y="0"/>
                  </a:lnTo>
                  <a:cubicBezTo>
                    <a:pt x="47307" y="135065"/>
                    <a:pt x="0" y="285687"/>
                    <a:pt x="0" y="440944"/>
                  </a:cubicBezTo>
                  <a:cubicBezTo>
                    <a:pt x="0" y="458534"/>
                    <a:pt x="508" y="475742"/>
                    <a:pt x="1270" y="492696"/>
                  </a:cubicBezTo>
                  <a:lnTo>
                    <a:pt x="2113217" y="49269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8" name="Google Shape;1268;p50"/>
            <p:cNvSpPr/>
            <p:nvPr/>
          </p:nvSpPr>
          <p:spPr>
            <a:xfrm>
              <a:off x="8930847" y="1296342"/>
              <a:ext cx="421894" cy="98539"/>
            </a:xfrm>
            <a:custGeom>
              <a:avLst/>
              <a:gdLst/>
              <a:ahLst/>
              <a:cxnLst/>
              <a:rect l="l" t="t" r="r" b="b"/>
              <a:pathLst>
                <a:path w="2109469" h="492696" extrusionOk="0">
                  <a:moveTo>
                    <a:pt x="0" y="0"/>
                  </a:moveTo>
                  <a:cubicBezTo>
                    <a:pt x="16002" y="194564"/>
                    <a:pt x="82868" y="350457"/>
                    <a:pt x="165291" y="492696"/>
                  </a:cubicBezTo>
                  <a:lnTo>
                    <a:pt x="1953324" y="492696"/>
                  </a:lnTo>
                  <a:cubicBezTo>
                    <a:pt x="2038096" y="352425"/>
                    <a:pt x="2104454" y="199073"/>
                    <a:pt x="210947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9" name="Google Shape;1269;p50"/>
            <p:cNvSpPr/>
            <p:nvPr/>
          </p:nvSpPr>
          <p:spPr>
            <a:xfrm>
              <a:off x="9031006" y="1509510"/>
              <a:ext cx="223837" cy="102349"/>
            </a:xfrm>
            <a:custGeom>
              <a:avLst/>
              <a:gdLst/>
              <a:ahLst/>
              <a:cxnLst/>
              <a:rect l="l" t="t" r="r" b="b"/>
              <a:pathLst>
                <a:path w="1119187" h="511746" extrusionOk="0">
                  <a:moveTo>
                    <a:pt x="0" y="0"/>
                  </a:moveTo>
                  <a:cubicBezTo>
                    <a:pt x="38989" y="100267"/>
                    <a:pt x="63690" y="209423"/>
                    <a:pt x="63690" y="334899"/>
                  </a:cubicBezTo>
                  <a:cubicBezTo>
                    <a:pt x="63690" y="432562"/>
                    <a:pt x="142875" y="511747"/>
                    <a:pt x="240538" y="511747"/>
                  </a:cubicBezTo>
                  <a:lnTo>
                    <a:pt x="889889" y="511747"/>
                  </a:lnTo>
                  <a:cubicBezTo>
                    <a:pt x="987552" y="511747"/>
                    <a:pt x="1066737" y="432562"/>
                    <a:pt x="1066737" y="334899"/>
                  </a:cubicBezTo>
                  <a:lnTo>
                    <a:pt x="1066737" y="311658"/>
                  </a:lnTo>
                  <a:cubicBezTo>
                    <a:pt x="1066737" y="194183"/>
                    <a:pt x="1086803" y="92265"/>
                    <a:pt x="1119188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270" name="Google Shape;1270;p50"/>
            <p:cNvGrpSpPr/>
            <p:nvPr/>
          </p:nvGrpSpPr>
          <p:grpSpPr>
            <a:xfrm>
              <a:off x="8770051" y="937343"/>
              <a:ext cx="744273" cy="793950"/>
              <a:chOff x="6565437" y="1588001"/>
              <a:chExt cx="744273" cy="793950"/>
            </a:xfrm>
          </p:grpSpPr>
          <p:sp>
            <p:nvSpPr>
              <p:cNvPr id="1271" name="Google Shape;1271;p50"/>
              <p:cNvSpPr/>
              <p:nvPr/>
            </p:nvSpPr>
            <p:spPr>
              <a:xfrm>
                <a:off x="7127411" y="1694452"/>
                <a:ext cx="76068" cy="75403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2" extrusionOk="0">
                    <a:moveTo>
                      <a:pt x="12" y="132"/>
                    </a:moveTo>
                    <a:cubicBezTo>
                      <a:pt x="9" y="132"/>
                      <a:pt x="6" y="131"/>
                      <a:pt x="4" y="128"/>
                    </a:cubicBezTo>
                    <a:cubicBezTo>
                      <a:pt x="0" y="124"/>
                      <a:pt x="0" y="118"/>
                      <a:pt x="4" y="114"/>
                    </a:cubicBezTo>
                    <a:cubicBezTo>
                      <a:pt x="113" y="4"/>
                      <a:pt x="113" y="4"/>
                      <a:pt x="113" y="4"/>
                    </a:cubicBezTo>
                    <a:cubicBezTo>
                      <a:pt x="118" y="0"/>
                      <a:pt x="124" y="0"/>
                      <a:pt x="128" y="4"/>
                    </a:cubicBezTo>
                    <a:cubicBezTo>
                      <a:pt x="133" y="8"/>
                      <a:pt x="133" y="15"/>
                      <a:pt x="128" y="19"/>
                    </a:cubicBezTo>
                    <a:cubicBezTo>
                      <a:pt x="19" y="128"/>
                      <a:pt x="19" y="128"/>
                      <a:pt x="19" y="128"/>
                    </a:cubicBezTo>
                    <a:cubicBezTo>
                      <a:pt x="17" y="131"/>
                      <a:pt x="14" y="132"/>
                      <a:pt x="12" y="13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72" name="Google Shape;1272;p50"/>
              <p:cNvSpPr/>
              <p:nvPr/>
            </p:nvSpPr>
            <p:spPr>
              <a:xfrm>
                <a:off x="7209689" y="1954149"/>
                <a:ext cx="100020" cy="11976"/>
              </a:xfrm>
              <a:custGeom>
                <a:avLst/>
                <a:gdLst/>
                <a:ahLst/>
                <a:cxnLst/>
                <a:rect l="l" t="t" r="r" b="b"/>
                <a:pathLst>
                  <a:path w="175" h="21" extrusionOk="0">
                    <a:moveTo>
                      <a:pt x="165" y="21"/>
                    </a:moveTo>
                    <a:cubicBezTo>
                      <a:pt x="10" y="21"/>
                      <a:pt x="10" y="21"/>
                      <a:pt x="10" y="21"/>
                    </a:cubicBezTo>
                    <a:cubicBezTo>
                      <a:pt x="4" y="21"/>
                      <a:pt x="0" y="17"/>
                      <a:pt x="0" y="11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171" y="0"/>
                      <a:pt x="175" y="5"/>
                      <a:pt x="175" y="11"/>
                    </a:cubicBezTo>
                    <a:cubicBezTo>
                      <a:pt x="175" y="17"/>
                      <a:pt x="171" y="21"/>
                      <a:pt x="165" y="2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73" name="Google Shape;1273;p50"/>
              <p:cNvSpPr/>
              <p:nvPr/>
            </p:nvSpPr>
            <p:spPr>
              <a:xfrm>
                <a:off x="7127411" y="2150197"/>
                <a:ext cx="76068" cy="75625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2" extrusionOk="0">
                    <a:moveTo>
                      <a:pt x="121" y="132"/>
                    </a:moveTo>
                    <a:cubicBezTo>
                      <a:pt x="119" y="132"/>
                      <a:pt x="116" y="131"/>
                      <a:pt x="114" y="129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0" y="15"/>
                      <a:pt x="0" y="8"/>
                      <a:pt x="5" y="4"/>
                    </a:cubicBezTo>
                    <a:cubicBezTo>
                      <a:pt x="9" y="0"/>
                      <a:pt x="15" y="0"/>
                      <a:pt x="20" y="4"/>
                    </a:cubicBezTo>
                    <a:cubicBezTo>
                      <a:pt x="129" y="114"/>
                      <a:pt x="129" y="114"/>
                      <a:pt x="129" y="114"/>
                    </a:cubicBezTo>
                    <a:cubicBezTo>
                      <a:pt x="133" y="118"/>
                      <a:pt x="133" y="124"/>
                      <a:pt x="129" y="129"/>
                    </a:cubicBezTo>
                    <a:cubicBezTo>
                      <a:pt x="127" y="131"/>
                      <a:pt x="124" y="132"/>
                      <a:pt x="121" y="13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74" name="Google Shape;1274;p50"/>
              <p:cNvSpPr/>
              <p:nvPr/>
            </p:nvSpPr>
            <p:spPr>
              <a:xfrm>
                <a:off x="6671888" y="2150863"/>
                <a:ext cx="76068" cy="74960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1" extrusionOk="0">
                    <a:moveTo>
                      <a:pt x="12" y="131"/>
                    </a:moveTo>
                    <a:cubicBezTo>
                      <a:pt x="9" y="131"/>
                      <a:pt x="7" y="130"/>
                      <a:pt x="5" y="128"/>
                    </a:cubicBezTo>
                    <a:cubicBezTo>
                      <a:pt x="0" y="124"/>
                      <a:pt x="0" y="117"/>
                      <a:pt x="5" y="113"/>
                    </a:cubicBezTo>
                    <a:cubicBezTo>
                      <a:pt x="114" y="4"/>
                      <a:pt x="114" y="4"/>
                      <a:pt x="114" y="4"/>
                    </a:cubicBezTo>
                    <a:cubicBezTo>
                      <a:pt x="118" y="0"/>
                      <a:pt x="125" y="0"/>
                      <a:pt x="129" y="4"/>
                    </a:cubicBezTo>
                    <a:cubicBezTo>
                      <a:pt x="133" y="8"/>
                      <a:pt x="133" y="14"/>
                      <a:pt x="129" y="19"/>
                    </a:cubicBezTo>
                    <a:cubicBezTo>
                      <a:pt x="19" y="128"/>
                      <a:pt x="19" y="128"/>
                      <a:pt x="19" y="128"/>
                    </a:cubicBezTo>
                    <a:cubicBezTo>
                      <a:pt x="17" y="130"/>
                      <a:pt x="15" y="131"/>
                      <a:pt x="12" y="13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75" name="Google Shape;1275;p50"/>
              <p:cNvSpPr/>
              <p:nvPr/>
            </p:nvSpPr>
            <p:spPr>
              <a:xfrm>
                <a:off x="6565437" y="1954593"/>
                <a:ext cx="100020" cy="11976"/>
              </a:xfrm>
              <a:custGeom>
                <a:avLst/>
                <a:gdLst/>
                <a:ahLst/>
                <a:cxnLst/>
                <a:rect l="l" t="t" r="r" b="b"/>
                <a:pathLst>
                  <a:path w="175" h="21" extrusionOk="0">
                    <a:moveTo>
                      <a:pt x="165" y="21"/>
                    </a:moveTo>
                    <a:cubicBezTo>
                      <a:pt x="10" y="21"/>
                      <a:pt x="10" y="21"/>
                      <a:pt x="10" y="21"/>
                    </a:cubicBezTo>
                    <a:cubicBezTo>
                      <a:pt x="4" y="21"/>
                      <a:pt x="0" y="16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171" y="0"/>
                      <a:pt x="175" y="5"/>
                      <a:pt x="175" y="10"/>
                    </a:cubicBezTo>
                    <a:cubicBezTo>
                      <a:pt x="175" y="16"/>
                      <a:pt x="171" y="21"/>
                      <a:pt x="165" y="2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76" name="Google Shape;1276;p50"/>
              <p:cNvSpPr/>
              <p:nvPr/>
            </p:nvSpPr>
            <p:spPr>
              <a:xfrm>
                <a:off x="6671888" y="1694896"/>
                <a:ext cx="75403" cy="74960"/>
              </a:xfrm>
              <a:custGeom>
                <a:avLst/>
                <a:gdLst/>
                <a:ahLst/>
                <a:cxnLst/>
                <a:rect l="l" t="t" r="r" b="b"/>
                <a:pathLst>
                  <a:path w="132" h="131" extrusionOk="0">
                    <a:moveTo>
                      <a:pt x="121" y="131"/>
                    </a:moveTo>
                    <a:cubicBezTo>
                      <a:pt x="118" y="131"/>
                      <a:pt x="115" y="130"/>
                      <a:pt x="113" y="128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0" y="14"/>
                      <a:pt x="0" y="8"/>
                      <a:pt x="4" y="4"/>
                    </a:cubicBezTo>
                    <a:cubicBezTo>
                      <a:pt x="8" y="0"/>
                      <a:pt x="15" y="0"/>
                      <a:pt x="19" y="4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32" y="117"/>
                      <a:pt x="132" y="124"/>
                      <a:pt x="128" y="128"/>
                    </a:cubicBezTo>
                    <a:cubicBezTo>
                      <a:pt x="126" y="130"/>
                      <a:pt x="124" y="131"/>
                      <a:pt x="121" y="13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77" name="Google Shape;1277;p50"/>
              <p:cNvSpPr/>
              <p:nvPr/>
            </p:nvSpPr>
            <p:spPr>
              <a:xfrm>
                <a:off x="6931363" y="1588001"/>
                <a:ext cx="11976" cy="100020"/>
              </a:xfrm>
              <a:custGeom>
                <a:avLst/>
                <a:gdLst/>
                <a:ahLst/>
                <a:cxnLst/>
                <a:rect l="l" t="t" r="r" b="b"/>
                <a:pathLst>
                  <a:path w="21" h="175" extrusionOk="0">
                    <a:moveTo>
                      <a:pt x="11" y="175"/>
                    </a:moveTo>
                    <a:cubicBezTo>
                      <a:pt x="5" y="175"/>
                      <a:pt x="0" y="171"/>
                      <a:pt x="0" y="165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1" y="0"/>
                    </a:cubicBezTo>
                    <a:cubicBezTo>
                      <a:pt x="17" y="0"/>
                      <a:pt x="21" y="4"/>
                      <a:pt x="21" y="10"/>
                    </a:cubicBezTo>
                    <a:cubicBezTo>
                      <a:pt x="21" y="165"/>
                      <a:pt x="21" y="165"/>
                      <a:pt x="21" y="165"/>
                    </a:cubicBezTo>
                    <a:cubicBezTo>
                      <a:pt x="21" y="171"/>
                      <a:pt x="17" y="175"/>
                      <a:pt x="11" y="175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78" name="Google Shape;1278;p50"/>
              <p:cNvSpPr/>
              <p:nvPr/>
            </p:nvSpPr>
            <p:spPr>
              <a:xfrm>
                <a:off x="6847311" y="2280157"/>
                <a:ext cx="180080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315" h="45" extrusionOk="0">
                    <a:moveTo>
                      <a:pt x="0" y="23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293" y="45"/>
                      <a:pt x="293" y="45"/>
                      <a:pt x="293" y="45"/>
                    </a:cubicBezTo>
                    <a:cubicBezTo>
                      <a:pt x="305" y="45"/>
                      <a:pt x="315" y="35"/>
                      <a:pt x="315" y="23"/>
                    </a:cubicBezTo>
                    <a:cubicBezTo>
                      <a:pt x="315" y="23"/>
                      <a:pt x="315" y="23"/>
                      <a:pt x="315" y="23"/>
                    </a:cubicBezTo>
                    <a:cubicBezTo>
                      <a:pt x="315" y="11"/>
                      <a:pt x="305" y="0"/>
                      <a:pt x="29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1"/>
                      <a:pt x="0" y="23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79" name="Google Shape;1279;p50"/>
              <p:cNvSpPr/>
              <p:nvPr/>
            </p:nvSpPr>
            <p:spPr>
              <a:xfrm>
                <a:off x="6851968" y="2318524"/>
                <a:ext cx="170766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299" h="45" extrusionOk="0">
                    <a:moveTo>
                      <a:pt x="0" y="22"/>
                    </a:moveTo>
                    <a:cubicBezTo>
                      <a:pt x="0" y="35"/>
                      <a:pt x="10" y="45"/>
                      <a:pt x="23" y="45"/>
                    </a:cubicBezTo>
                    <a:cubicBezTo>
                      <a:pt x="277" y="45"/>
                      <a:pt x="277" y="45"/>
                      <a:pt x="277" y="45"/>
                    </a:cubicBezTo>
                    <a:cubicBezTo>
                      <a:pt x="289" y="45"/>
                      <a:pt x="299" y="35"/>
                      <a:pt x="299" y="22"/>
                    </a:cubicBezTo>
                    <a:cubicBezTo>
                      <a:pt x="299" y="22"/>
                      <a:pt x="299" y="22"/>
                      <a:pt x="299" y="22"/>
                    </a:cubicBezTo>
                    <a:cubicBezTo>
                      <a:pt x="299" y="10"/>
                      <a:pt x="289" y="0"/>
                      <a:pt x="277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0" y="0"/>
                      <a:pt x="0" y="10"/>
                      <a:pt x="0" y="2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80" name="Google Shape;1280;p50"/>
              <p:cNvSpPr/>
              <p:nvPr/>
            </p:nvSpPr>
            <p:spPr>
              <a:xfrm>
                <a:off x="6876364" y="2356225"/>
                <a:ext cx="122419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214" h="45" extrusionOk="0">
                    <a:moveTo>
                      <a:pt x="0" y="23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192" y="45"/>
                      <a:pt x="192" y="45"/>
                      <a:pt x="192" y="45"/>
                    </a:cubicBezTo>
                    <a:cubicBezTo>
                      <a:pt x="204" y="45"/>
                      <a:pt x="214" y="35"/>
                      <a:pt x="214" y="23"/>
                    </a:cubicBezTo>
                    <a:cubicBezTo>
                      <a:pt x="214" y="23"/>
                      <a:pt x="214" y="23"/>
                      <a:pt x="214" y="23"/>
                    </a:cubicBezTo>
                    <a:cubicBezTo>
                      <a:pt x="214" y="10"/>
                      <a:pt x="204" y="0"/>
                      <a:pt x="19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0"/>
                      <a:pt x="0" y="23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1281" name="Google Shape;1281;p50"/>
          <p:cNvGrpSpPr/>
          <p:nvPr/>
        </p:nvGrpSpPr>
        <p:grpSpPr>
          <a:xfrm>
            <a:off x="4820520" y="797418"/>
            <a:ext cx="460705" cy="491455"/>
            <a:chOff x="6506504" y="937343"/>
            <a:chExt cx="744273" cy="793950"/>
          </a:xfrm>
        </p:grpSpPr>
        <p:sp>
          <p:nvSpPr>
            <p:cNvPr id="1282" name="Google Shape;1282;p50"/>
            <p:cNvSpPr/>
            <p:nvPr/>
          </p:nvSpPr>
          <p:spPr>
            <a:xfrm>
              <a:off x="6666683" y="1079385"/>
              <a:ext cx="422268" cy="171940"/>
            </a:xfrm>
            <a:custGeom>
              <a:avLst/>
              <a:gdLst/>
              <a:ahLst/>
              <a:cxnLst/>
              <a:rect l="l" t="t" r="r" b="b"/>
              <a:pathLst>
                <a:path w="2085276" h="859701" extrusionOk="0">
                  <a:moveTo>
                    <a:pt x="2085276" y="859701"/>
                  </a:moveTo>
                  <a:cubicBezTo>
                    <a:pt x="2064893" y="746925"/>
                    <a:pt x="2027047" y="641516"/>
                    <a:pt x="1974723" y="545821"/>
                  </a:cubicBezTo>
                  <a:lnTo>
                    <a:pt x="1952816" y="507721"/>
                  </a:lnTo>
                  <a:cubicBezTo>
                    <a:pt x="1535303" y="-176492"/>
                    <a:pt x="577914" y="-161950"/>
                    <a:pt x="140271" y="507721"/>
                  </a:cubicBezTo>
                  <a:lnTo>
                    <a:pt x="116523" y="545821"/>
                  </a:lnTo>
                  <a:cubicBezTo>
                    <a:pt x="57721" y="643421"/>
                    <a:pt x="18098" y="749783"/>
                    <a:pt x="0" y="859701"/>
                  </a:cubicBezTo>
                  <a:lnTo>
                    <a:pt x="2085276" y="85970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83" name="Google Shape;1283;p50"/>
            <p:cNvSpPr/>
            <p:nvPr/>
          </p:nvSpPr>
          <p:spPr>
            <a:xfrm>
              <a:off x="6664423" y="1259933"/>
              <a:ext cx="427985" cy="171450"/>
            </a:xfrm>
            <a:custGeom>
              <a:avLst/>
              <a:gdLst/>
              <a:ahLst/>
              <a:cxnLst/>
              <a:rect l="l" t="t" r="r" b="b"/>
              <a:pathLst>
                <a:path w="2113506" h="857250" extrusionOk="0">
                  <a:moveTo>
                    <a:pt x="3910" y="178753"/>
                  </a:moveTo>
                  <a:cubicBezTo>
                    <a:pt x="22706" y="451485"/>
                    <a:pt x="153833" y="652844"/>
                    <a:pt x="287056" y="857250"/>
                  </a:cubicBezTo>
                  <a:lnTo>
                    <a:pt x="1834170" y="857250"/>
                  </a:lnTo>
                  <a:cubicBezTo>
                    <a:pt x="1971457" y="654495"/>
                    <a:pt x="2109316" y="461137"/>
                    <a:pt x="2113316" y="178753"/>
                  </a:cubicBezTo>
                  <a:lnTo>
                    <a:pt x="2113507" y="140653"/>
                  </a:lnTo>
                  <a:cubicBezTo>
                    <a:pt x="2112935" y="92710"/>
                    <a:pt x="2109125" y="45784"/>
                    <a:pt x="2102585" y="0"/>
                  </a:cubicBezTo>
                  <a:lnTo>
                    <a:pt x="5815" y="0"/>
                  </a:lnTo>
                  <a:cubicBezTo>
                    <a:pt x="-1170" y="58991"/>
                    <a:pt x="-1932" y="118872"/>
                    <a:pt x="3910" y="17875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84" name="Google Shape;1284;p50"/>
            <p:cNvSpPr/>
            <p:nvPr/>
          </p:nvSpPr>
          <p:spPr>
            <a:xfrm>
              <a:off x="6727642" y="1439988"/>
              <a:ext cx="303068" cy="171348"/>
            </a:xfrm>
            <a:custGeom>
              <a:avLst/>
              <a:gdLst/>
              <a:ahLst/>
              <a:cxnLst/>
              <a:rect l="l" t="t" r="r" b="b"/>
              <a:pathLst>
                <a:path w="1496631" h="856741" extrusionOk="0">
                  <a:moveTo>
                    <a:pt x="0" y="0"/>
                  </a:moveTo>
                  <a:cubicBezTo>
                    <a:pt x="63500" y="97853"/>
                    <a:pt x="125984" y="197485"/>
                    <a:pt x="175451" y="306896"/>
                  </a:cubicBezTo>
                  <a:lnTo>
                    <a:pt x="191071" y="344996"/>
                  </a:lnTo>
                  <a:cubicBezTo>
                    <a:pt x="230060" y="445262"/>
                    <a:pt x="254762" y="554419"/>
                    <a:pt x="254762" y="679895"/>
                  </a:cubicBezTo>
                  <a:cubicBezTo>
                    <a:pt x="254762" y="777558"/>
                    <a:pt x="333946" y="856742"/>
                    <a:pt x="431610" y="856742"/>
                  </a:cubicBezTo>
                  <a:lnTo>
                    <a:pt x="1080960" y="856742"/>
                  </a:lnTo>
                  <a:cubicBezTo>
                    <a:pt x="1189609" y="856488"/>
                    <a:pt x="1267206" y="763143"/>
                    <a:pt x="1257808" y="656653"/>
                  </a:cubicBezTo>
                  <a:cubicBezTo>
                    <a:pt x="1257808" y="539178"/>
                    <a:pt x="1277874" y="437261"/>
                    <a:pt x="1310259" y="344996"/>
                  </a:cubicBezTo>
                  <a:lnTo>
                    <a:pt x="1324483" y="306896"/>
                  </a:lnTo>
                  <a:cubicBezTo>
                    <a:pt x="1370775" y="194501"/>
                    <a:pt x="1432687" y="95567"/>
                    <a:pt x="149663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285" name="Google Shape;1285;p50"/>
            <p:cNvGrpSpPr/>
            <p:nvPr/>
          </p:nvGrpSpPr>
          <p:grpSpPr>
            <a:xfrm>
              <a:off x="6506504" y="937343"/>
              <a:ext cx="744273" cy="793950"/>
              <a:chOff x="6565437" y="1588001"/>
              <a:chExt cx="744273" cy="793950"/>
            </a:xfrm>
          </p:grpSpPr>
          <p:sp>
            <p:nvSpPr>
              <p:cNvPr id="1286" name="Google Shape;1286;p50"/>
              <p:cNvSpPr/>
              <p:nvPr/>
            </p:nvSpPr>
            <p:spPr>
              <a:xfrm>
                <a:off x="7127411" y="1694452"/>
                <a:ext cx="76068" cy="75403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2" extrusionOk="0">
                    <a:moveTo>
                      <a:pt x="12" y="132"/>
                    </a:moveTo>
                    <a:cubicBezTo>
                      <a:pt x="9" y="132"/>
                      <a:pt x="6" y="131"/>
                      <a:pt x="4" y="128"/>
                    </a:cubicBezTo>
                    <a:cubicBezTo>
                      <a:pt x="0" y="124"/>
                      <a:pt x="0" y="118"/>
                      <a:pt x="4" y="114"/>
                    </a:cubicBezTo>
                    <a:cubicBezTo>
                      <a:pt x="113" y="4"/>
                      <a:pt x="113" y="4"/>
                      <a:pt x="113" y="4"/>
                    </a:cubicBezTo>
                    <a:cubicBezTo>
                      <a:pt x="118" y="0"/>
                      <a:pt x="124" y="0"/>
                      <a:pt x="128" y="4"/>
                    </a:cubicBezTo>
                    <a:cubicBezTo>
                      <a:pt x="133" y="8"/>
                      <a:pt x="133" y="15"/>
                      <a:pt x="128" y="19"/>
                    </a:cubicBezTo>
                    <a:cubicBezTo>
                      <a:pt x="19" y="128"/>
                      <a:pt x="19" y="128"/>
                      <a:pt x="19" y="128"/>
                    </a:cubicBezTo>
                    <a:cubicBezTo>
                      <a:pt x="17" y="131"/>
                      <a:pt x="14" y="132"/>
                      <a:pt x="12" y="13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87" name="Google Shape;1287;p50"/>
              <p:cNvSpPr/>
              <p:nvPr/>
            </p:nvSpPr>
            <p:spPr>
              <a:xfrm>
                <a:off x="7209689" y="1954149"/>
                <a:ext cx="100020" cy="11976"/>
              </a:xfrm>
              <a:custGeom>
                <a:avLst/>
                <a:gdLst/>
                <a:ahLst/>
                <a:cxnLst/>
                <a:rect l="l" t="t" r="r" b="b"/>
                <a:pathLst>
                  <a:path w="175" h="21" extrusionOk="0">
                    <a:moveTo>
                      <a:pt x="165" y="21"/>
                    </a:moveTo>
                    <a:cubicBezTo>
                      <a:pt x="10" y="21"/>
                      <a:pt x="10" y="21"/>
                      <a:pt x="10" y="21"/>
                    </a:cubicBezTo>
                    <a:cubicBezTo>
                      <a:pt x="4" y="21"/>
                      <a:pt x="0" y="17"/>
                      <a:pt x="0" y="11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171" y="0"/>
                      <a:pt x="175" y="5"/>
                      <a:pt x="175" y="11"/>
                    </a:cubicBezTo>
                    <a:cubicBezTo>
                      <a:pt x="175" y="17"/>
                      <a:pt x="171" y="21"/>
                      <a:pt x="165" y="2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88" name="Google Shape;1288;p50"/>
              <p:cNvSpPr/>
              <p:nvPr/>
            </p:nvSpPr>
            <p:spPr>
              <a:xfrm>
                <a:off x="7127411" y="2150197"/>
                <a:ext cx="76068" cy="75625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2" extrusionOk="0">
                    <a:moveTo>
                      <a:pt x="121" y="132"/>
                    </a:moveTo>
                    <a:cubicBezTo>
                      <a:pt x="119" y="132"/>
                      <a:pt x="116" y="131"/>
                      <a:pt x="114" y="129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0" y="15"/>
                      <a:pt x="0" y="8"/>
                      <a:pt x="5" y="4"/>
                    </a:cubicBezTo>
                    <a:cubicBezTo>
                      <a:pt x="9" y="0"/>
                      <a:pt x="15" y="0"/>
                      <a:pt x="20" y="4"/>
                    </a:cubicBezTo>
                    <a:cubicBezTo>
                      <a:pt x="129" y="114"/>
                      <a:pt x="129" y="114"/>
                      <a:pt x="129" y="114"/>
                    </a:cubicBezTo>
                    <a:cubicBezTo>
                      <a:pt x="133" y="118"/>
                      <a:pt x="133" y="124"/>
                      <a:pt x="129" y="129"/>
                    </a:cubicBezTo>
                    <a:cubicBezTo>
                      <a:pt x="127" y="131"/>
                      <a:pt x="124" y="132"/>
                      <a:pt x="121" y="13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89" name="Google Shape;1289;p50"/>
              <p:cNvSpPr/>
              <p:nvPr/>
            </p:nvSpPr>
            <p:spPr>
              <a:xfrm>
                <a:off x="6671888" y="2150863"/>
                <a:ext cx="76068" cy="74960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1" extrusionOk="0">
                    <a:moveTo>
                      <a:pt x="12" y="131"/>
                    </a:moveTo>
                    <a:cubicBezTo>
                      <a:pt x="9" y="131"/>
                      <a:pt x="7" y="130"/>
                      <a:pt x="5" y="128"/>
                    </a:cubicBezTo>
                    <a:cubicBezTo>
                      <a:pt x="0" y="124"/>
                      <a:pt x="0" y="117"/>
                      <a:pt x="5" y="113"/>
                    </a:cubicBezTo>
                    <a:cubicBezTo>
                      <a:pt x="114" y="4"/>
                      <a:pt x="114" y="4"/>
                      <a:pt x="114" y="4"/>
                    </a:cubicBezTo>
                    <a:cubicBezTo>
                      <a:pt x="118" y="0"/>
                      <a:pt x="125" y="0"/>
                      <a:pt x="129" y="4"/>
                    </a:cubicBezTo>
                    <a:cubicBezTo>
                      <a:pt x="133" y="8"/>
                      <a:pt x="133" y="14"/>
                      <a:pt x="129" y="19"/>
                    </a:cubicBezTo>
                    <a:cubicBezTo>
                      <a:pt x="19" y="128"/>
                      <a:pt x="19" y="128"/>
                      <a:pt x="19" y="128"/>
                    </a:cubicBezTo>
                    <a:cubicBezTo>
                      <a:pt x="17" y="130"/>
                      <a:pt x="15" y="131"/>
                      <a:pt x="12" y="13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90" name="Google Shape;1290;p50"/>
              <p:cNvSpPr/>
              <p:nvPr/>
            </p:nvSpPr>
            <p:spPr>
              <a:xfrm>
                <a:off x="6565437" y="1954593"/>
                <a:ext cx="100020" cy="11976"/>
              </a:xfrm>
              <a:custGeom>
                <a:avLst/>
                <a:gdLst/>
                <a:ahLst/>
                <a:cxnLst/>
                <a:rect l="l" t="t" r="r" b="b"/>
                <a:pathLst>
                  <a:path w="175" h="21" extrusionOk="0">
                    <a:moveTo>
                      <a:pt x="165" y="21"/>
                    </a:moveTo>
                    <a:cubicBezTo>
                      <a:pt x="10" y="21"/>
                      <a:pt x="10" y="21"/>
                      <a:pt x="10" y="21"/>
                    </a:cubicBezTo>
                    <a:cubicBezTo>
                      <a:pt x="4" y="21"/>
                      <a:pt x="0" y="16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171" y="0"/>
                      <a:pt x="175" y="5"/>
                      <a:pt x="175" y="10"/>
                    </a:cubicBezTo>
                    <a:cubicBezTo>
                      <a:pt x="175" y="16"/>
                      <a:pt x="171" y="21"/>
                      <a:pt x="165" y="2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91" name="Google Shape;1291;p50"/>
              <p:cNvSpPr/>
              <p:nvPr/>
            </p:nvSpPr>
            <p:spPr>
              <a:xfrm>
                <a:off x="6671888" y="1694896"/>
                <a:ext cx="75403" cy="74960"/>
              </a:xfrm>
              <a:custGeom>
                <a:avLst/>
                <a:gdLst/>
                <a:ahLst/>
                <a:cxnLst/>
                <a:rect l="l" t="t" r="r" b="b"/>
                <a:pathLst>
                  <a:path w="132" h="131" extrusionOk="0">
                    <a:moveTo>
                      <a:pt x="121" y="131"/>
                    </a:moveTo>
                    <a:cubicBezTo>
                      <a:pt x="118" y="131"/>
                      <a:pt x="115" y="130"/>
                      <a:pt x="113" y="128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0" y="14"/>
                      <a:pt x="0" y="8"/>
                      <a:pt x="4" y="4"/>
                    </a:cubicBezTo>
                    <a:cubicBezTo>
                      <a:pt x="8" y="0"/>
                      <a:pt x="15" y="0"/>
                      <a:pt x="19" y="4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32" y="117"/>
                      <a:pt x="132" y="124"/>
                      <a:pt x="128" y="128"/>
                    </a:cubicBezTo>
                    <a:cubicBezTo>
                      <a:pt x="126" y="130"/>
                      <a:pt x="124" y="131"/>
                      <a:pt x="121" y="13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92" name="Google Shape;1292;p50"/>
              <p:cNvSpPr/>
              <p:nvPr/>
            </p:nvSpPr>
            <p:spPr>
              <a:xfrm>
                <a:off x="6931363" y="1588001"/>
                <a:ext cx="11976" cy="100020"/>
              </a:xfrm>
              <a:custGeom>
                <a:avLst/>
                <a:gdLst/>
                <a:ahLst/>
                <a:cxnLst/>
                <a:rect l="l" t="t" r="r" b="b"/>
                <a:pathLst>
                  <a:path w="21" h="175" extrusionOk="0">
                    <a:moveTo>
                      <a:pt x="11" y="175"/>
                    </a:moveTo>
                    <a:cubicBezTo>
                      <a:pt x="5" y="175"/>
                      <a:pt x="0" y="171"/>
                      <a:pt x="0" y="165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1" y="0"/>
                    </a:cubicBezTo>
                    <a:cubicBezTo>
                      <a:pt x="17" y="0"/>
                      <a:pt x="21" y="4"/>
                      <a:pt x="21" y="10"/>
                    </a:cubicBezTo>
                    <a:cubicBezTo>
                      <a:pt x="21" y="165"/>
                      <a:pt x="21" y="165"/>
                      <a:pt x="21" y="165"/>
                    </a:cubicBezTo>
                    <a:cubicBezTo>
                      <a:pt x="21" y="171"/>
                      <a:pt x="17" y="175"/>
                      <a:pt x="11" y="175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93" name="Google Shape;1293;p50"/>
              <p:cNvSpPr/>
              <p:nvPr/>
            </p:nvSpPr>
            <p:spPr>
              <a:xfrm>
                <a:off x="6847311" y="2280157"/>
                <a:ext cx="180080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315" h="45" extrusionOk="0">
                    <a:moveTo>
                      <a:pt x="0" y="23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293" y="45"/>
                      <a:pt x="293" y="45"/>
                      <a:pt x="293" y="45"/>
                    </a:cubicBezTo>
                    <a:cubicBezTo>
                      <a:pt x="305" y="45"/>
                      <a:pt x="315" y="35"/>
                      <a:pt x="315" y="23"/>
                    </a:cubicBezTo>
                    <a:cubicBezTo>
                      <a:pt x="315" y="23"/>
                      <a:pt x="315" y="23"/>
                      <a:pt x="315" y="23"/>
                    </a:cubicBezTo>
                    <a:cubicBezTo>
                      <a:pt x="315" y="11"/>
                      <a:pt x="305" y="0"/>
                      <a:pt x="29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1"/>
                      <a:pt x="0" y="23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94" name="Google Shape;1294;p50"/>
              <p:cNvSpPr/>
              <p:nvPr/>
            </p:nvSpPr>
            <p:spPr>
              <a:xfrm>
                <a:off x="6851968" y="2318524"/>
                <a:ext cx="170766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299" h="45" extrusionOk="0">
                    <a:moveTo>
                      <a:pt x="0" y="22"/>
                    </a:moveTo>
                    <a:cubicBezTo>
                      <a:pt x="0" y="35"/>
                      <a:pt x="10" y="45"/>
                      <a:pt x="23" y="45"/>
                    </a:cubicBezTo>
                    <a:cubicBezTo>
                      <a:pt x="277" y="45"/>
                      <a:pt x="277" y="45"/>
                      <a:pt x="277" y="45"/>
                    </a:cubicBezTo>
                    <a:cubicBezTo>
                      <a:pt x="289" y="45"/>
                      <a:pt x="299" y="35"/>
                      <a:pt x="299" y="22"/>
                    </a:cubicBezTo>
                    <a:cubicBezTo>
                      <a:pt x="299" y="22"/>
                      <a:pt x="299" y="22"/>
                      <a:pt x="299" y="22"/>
                    </a:cubicBezTo>
                    <a:cubicBezTo>
                      <a:pt x="299" y="10"/>
                      <a:pt x="289" y="0"/>
                      <a:pt x="277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0" y="0"/>
                      <a:pt x="0" y="10"/>
                      <a:pt x="0" y="2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95" name="Google Shape;1295;p50"/>
              <p:cNvSpPr/>
              <p:nvPr/>
            </p:nvSpPr>
            <p:spPr>
              <a:xfrm>
                <a:off x="6876364" y="2356225"/>
                <a:ext cx="122419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214" h="45" extrusionOk="0">
                    <a:moveTo>
                      <a:pt x="0" y="23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192" y="45"/>
                      <a:pt x="192" y="45"/>
                      <a:pt x="192" y="45"/>
                    </a:cubicBezTo>
                    <a:cubicBezTo>
                      <a:pt x="204" y="45"/>
                      <a:pt x="214" y="35"/>
                      <a:pt x="214" y="23"/>
                    </a:cubicBezTo>
                    <a:cubicBezTo>
                      <a:pt x="214" y="23"/>
                      <a:pt x="214" y="23"/>
                      <a:pt x="214" y="23"/>
                    </a:cubicBezTo>
                    <a:cubicBezTo>
                      <a:pt x="214" y="10"/>
                      <a:pt x="204" y="0"/>
                      <a:pt x="19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0"/>
                      <a:pt x="0" y="23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1296" name="Google Shape;1296;p50"/>
          <p:cNvGrpSpPr/>
          <p:nvPr/>
        </p:nvGrpSpPr>
        <p:grpSpPr>
          <a:xfrm>
            <a:off x="5521088" y="797418"/>
            <a:ext cx="460705" cy="491455"/>
            <a:chOff x="7638277" y="937343"/>
            <a:chExt cx="744273" cy="793950"/>
          </a:xfrm>
        </p:grpSpPr>
        <p:sp>
          <p:nvSpPr>
            <p:cNvPr id="1297" name="Google Shape;1297;p50"/>
            <p:cNvSpPr/>
            <p:nvPr/>
          </p:nvSpPr>
          <p:spPr>
            <a:xfrm>
              <a:off x="8012931" y="1079385"/>
              <a:ext cx="217151" cy="253479"/>
            </a:xfrm>
            <a:custGeom>
              <a:avLst/>
              <a:gdLst/>
              <a:ahLst/>
              <a:cxnLst/>
              <a:rect l="l" t="t" r="r" b="b"/>
              <a:pathLst>
                <a:path w="1085755" h="1267396" extrusionOk="0">
                  <a:moveTo>
                    <a:pt x="1058482" y="714947"/>
                  </a:moveTo>
                  <a:cubicBezTo>
                    <a:pt x="1013714" y="538416"/>
                    <a:pt x="885190" y="361632"/>
                    <a:pt x="705993" y="229870"/>
                  </a:cubicBezTo>
                  <a:cubicBezTo>
                    <a:pt x="565277" y="126492"/>
                    <a:pt x="329184" y="3365"/>
                    <a:pt x="0" y="0"/>
                  </a:cubicBezTo>
                  <a:lnTo>
                    <a:pt x="0" y="1267397"/>
                  </a:lnTo>
                  <a:lnTo>
                    <a:pt x="1025144" y="1267397"/>
                  </a:lnTo>
                  <a:cubicBezTo>
                    <a:pt x="1092772" y="1073722"/>
                    <a:pt x="1103694" y="892810"/>
                    <a:pt x="1058482" y="71494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98" name="Google Shape;1298;p50"/>
            <p:cNvSpPr/>
            <p:nvPr/>
          </p:nvSpPr>
          <p:spPr>
            <a:xfrm>
              <a:off x="7789628" y="1079436"/>
              <a:ext cx="214318" cy="253428"/>
            </a:xfrm>
            <a:custGeom>
              <a:avLst/>
              <a:gdLst/>
              <a:ahLst/>
              <a:cxnLst/>
              <a:rect l="l" t="t" r="r" b="b"/>
              <a:pathLst>
                <a:path w="1071591" h="1267142" extrusionOk="0">
                  <a:moveTo>
                    <a:pt x="377536" y="231331"/>
                  </a:moveTo>
                  <a:cubicBezTo>
                    <a:pt x="199609" y="362839"/>
                    <a:pt x="71910" y="538988"/>
                    <a:pt x="27270" y="714693"/>
                  </a:cubicBezTo>
                  <a:cubicBezTo>
                    <a:pt x="-17942" y="892556"/>
                    <a:pt x="-7020" y="1073404"/>
                    <a:pt x="60671" y="1267143"/>
                  </a:cubicBezTo>
                  <a:lnTo>
                    <a:pt x="1071591" y="1267143"/>
                  </a:lnTo>
                  <a:lnTo>
                    <a:pt x="1071591" y="0"/>
                  </a:lnTo>
                  <a:cubicBezTo>
                    <a:pt x="748249" y="6794"/>
                    <a:pt x="516220" y="128905"/>
                    <a:pt x="377536" y="23133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99" name="Google Shape;1299;p50"/>
            <p:cNvSpPr/>
            <p:nvPr/>
          </p:nvSpPr>
          <p:spPr>
            <a:xfrm>
              <a:off x="8012931" y="1341261"/>
              <a:ext cx="202133" cy="270446"/>
            </a:xfrm>
            <a:custGeom>
              <a:avLst/>
              <a:gdLst/>
              <a:ahLst/>
              <a:cxnLst/>
              <a:rect l="l" t="t" r="r" b="b"/>
              <a:pathLst>
                <a:path w="1010666" h="1352232" extrusionOk="0">
                  <a:moveTo>
                    <a:pt x="326390" y="1351915"/>
                  </a:moveTo>
                  <a:cubicBezTo>
                    <a:pt x="447929" y="1351090"/>
                    <a:pt x="476758" y="1318387"/>
                    <a:pt x="497142" y="1226757"/>
                  </a:cubicBezTo>
                  <a:cubicBezTo>
                    <a:pt x="505079" y="1190943"/>
                    <a:pt x="512382" y="1152208"/>
                    <a:pt x="520129" y="1111187"/>
                  </a:cubicBezTo>
                  <a:cubicBezTo>
                    <a:pt x="540004" y="1005586"/>
                    <a:pt x="562610" y="885888"/>
                    <a:pt x="602869" y="793750"/>
                  </a:cubicBezTo>
                  <a:cubicBezTo>
                    <a:pt x="721932" y="514413"/>
                    <a:pt x="897255" y="279463"/>
                    <a:pt x="1010666" y="0"/>
                  </a:cubicBezTo>
                  <a:lnTo>
                    <a:pt x="0" y="0"/>
                  </a:lnTo>
                  <a:lnTo>
                    <a:pt x="0" y="1351725"/>
                  </a:lnTo>
                  <a:lnTo>
                    <a:pt x="12573" y="1351598"/>
                  </a:lnTo>
                  <a:lnTo>
                    <a:pt x="12573" y="1352169"/>
                  </a:lnTo>
                  <a:cubicBezTo>
                    <a:pt x="41974" y="1352169"/>
                    <a:pt x="71438" y="1352169"/>
                    <a:pt x="100838" y="1352233"/>
                  </a:cubicBezTo>
                  <a:lnTo>
                    <a:pt x="118364" y="1351915"/>
                  </a:lnTo>
                  <a:cubicBezTo>
                    <a:pt x="162116" y="1351979"/>
                    <a:pt x="284671" y="1352487"/>
                    <a:pt x="326390" y="135191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00" name="Google Shape;1300;p50"/>
            <p:cNvSpPr/>
            <p:nvPr/>
          </p:nvSpPr>
          <p:spPr>
            <a:xfrm>
              <a:off x="7804733" y="1341261"/>
              <a:ext cx="199288" cy="270439"/>
            </a:xfrm>
            <a:custGeom>
              <a:avLst/>
              <a:gdLst/>
              <a:ahLst/>
              <a:cxnLst/>
              <a:rect l="l" t="t" r="r" b="b"/>
              <a:pathLst>
                <a:path w="996442" h="1352197" extrusionOk="0">
                  <a:moveTo>
                    <a:pt x="996442" y="1352169"/>
                  </a:moveTo>
                  <a:lnTo>
                    <a:pt x="996442" y="0"/>
                  </a:lnTo>
                  <a:lnTo>
                    <a:pt x="0" y="0"/>
                  </a:lnTo>
                  <a:cubicBezTo>
                    <a:pt x="113538" y="279591"/>
                    <a:pt x="288671" y="514287"/>
                    <a:pt x="407797" y="793750"/>
                  </a:cubicBezTo>
                  <a:cubicBezTo>
                    <a:pt x="448056" y="885888"/>
                    <a:pt x="470662" y="1005586"/>
                    <a:pt x="490601" y="1111250"/>
                  </a:cubicBezTo>
                  <a:cubicBezTo>
                    <a:pt x="498348" y="1152208"/>
                    <a:pt x="505651" y="1190943"/>
                    <a:pt x="513588" y="1226757"/>
                  </a:cubicBezTo>
                  <a:cubicBezTo>
                    <a:pt x="533908" y="1329246"/>
                    <a:pt x="580580" y="1351153"/>
                    <a:pt x="682561" y="1352169"/>
                  </a:cubicBezTo>
                  <a:cubicBezTo>
                    <a:pt x="774002" y="1352169"/>
                    <a:pt x="905256" y="1352233"/>
                    <a:pt x="996442" y="135216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301" name="Google Shape;1301;p50"/>
            <p:cNvGrpSpPr/>
            <p:nvPr/>
          </p:nvGrpSpPr>
          <p:grpSpPr>
            <a:xfrm>
              <a:off x="7638277" y="937343"/>
              <a:ext cx="744273" cy="793950"/>
              <a:chOff x="6565437" y="1588001"/>
              <a:chExt cx="744273" cy="793950"/>
            </a:xfrm>
          </p:grpSpPr>
          <p:sp>
            <p:nvSpPr>
              <p:cNvPr id="1302" name="Google Shape;1302;p50"/>
              <p:cNvSpPr/>
              <p:nvPr/>
            </p:nvSpPr>
            <p:spPr>
              <a:xfrm>
                <a:off x="7127411" y="1694452"/>
                <a:ext cx="76068" cy="75403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2" extrusionOk="0">
                    <a:moveTo>
                      <a:pt x="12" y="132"/>
                    </a:moveTo>
                    <a:cubicBezTo>
                      <a:pt x="9" y="132"/>
                      <a:pt x="6" y="131"/>
                      <a:pt x="4" y="128"/>
                    </a:cubicBezTo>
                    <a:cubicBezTo>
                      <a:pt x="0" y="124"/>
                      <a:pt x="0" y="118"/>
                      <a:pt x="4" y="114"/>
                    </a:cubicBezTo>
                    <a:cubicBezTo>
                      <a:pt x="113" y="4"/>
                      <a:pt x="113" y="4"/>
                      <a:pt x="113" y="4"/>
                    </a:cubicBezTo>
                    <a:cubicBezTo>
                      <a:pt x="118" y="0"/>
                      <a:pt x="124" y="0"/>
                      <a:pt x="128" y="4"/>
                    </a:cubicBezTo>
                    <a:cubicBezTo>
                      <a:pt x="133" y="8"/>
                      <a:pt x="133" y="15"/>
                      <a:pt x="128" y="19"/>
                    </a:cubicBezTo>
                    <a:cubicBezTo>
                      <a:pt x="19" y="128"/>
                      <a:pt x="19" y="128"/>
                      <a:pt x="19" y="128"/>
                    </a:cubicBezTo>
                    <a:cubicBezTo>
                      <a:pt x="17" y="131"/>
                      <a:pt x="14" y="132"/>
                      <a:pt x="12" y="13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03" name="Google Shape;1303;p50"/>
              <p:cNvSpPr/>
              <p:nvPr/>
            </p:nvSpPr>
            <p:spPr>
              <a:xfrm>
                <a:off x="7209689" y="1954149"/>
                <a:ext cx="100020" cy="11976"/>
              </a:xfrm>
              <a:custGeom>
                <a:avLst/>
                <a:gdLst/>
                <a:ahLst/>
                <a:cxnLst/>
                <a:rect l="l" t="t" r="r" b="b"/>
                <a:pathLst>
                  <a:path w="175" h="21" extrusionOk="0">
                    <a:moveTo>
                      <a:pt x="165" y="21"/>
                    </a:moveTo>
                    <a:cubicBezTo>
                      <a:pt x="10" y="21"/>
                      <a:pt x="10" y="21"/>
                      <a:pt x="10" y="21"/>
                    </a:cubicBezTo>
                    <a:cubicBezTo>
                      <a:pt x="4" y="21"/>
                      <a:pt x="0" y="17"/>
                      <a:pt x="0" y="11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171" y="0"/>
                      <a:pt x="175" y="5"/>
                      <a:pt x="175" y="11"/>
                    </a:cubicBezTo>
                    <a:cubicBezTo>
                      <a:pt x="175" y="17"/>
                      <a:pt x="171" y="21"/>
                      <a:pt x="165" y="2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04" name="Google Shape;1304;p50"/>
              <p:cNvSpPr/>
              <p:nvPr/>
            </p:nvSpPr>
            <p:spPr>
              <a:xfrm>
                <a:off x="7127411" y="2150197"/>
                <a:ext cx="76068" cy="75625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2" extrusionOk="0">
                    <a:moveTo>
                      <a:pt x="121" y="132"/>
                    </a:moveTo>
                    <a:cubicBezTo>
                      <a:pt x="119" y="132"/>
                      <a:pt x="116" y="131"/>
                      <a:pt x="114" y="129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0" y="15"/>
                      <a:pt x="0" y="8"/>
                      <a:pt x="5" y="4"/>
                    </a:cubicBezTo>
                    <a:cubicBezTo>
                      <a:pt x="9" y="0"/>
                      <a:pt x="15" y="0"/>
                      <a:pt x="20" y="4"/>
                    </a:cubicBezTo>
                    <a:cubicBezTo>
                      <a:pt x="129" y="114"/>
                      <a:pt x="129" y="114"/>
                      <a:pt x="129" y="114"/>
                    </a:cubicBezTo>
                    <a:cubicBezTo>
                      <a:pt x="133" y="118"/>
                      <a:pt x="133" y="124"/>
                      <a:pt x="129" y="129"/>
                    </a:cubicBezTo>
                    <a:cubicBezTo>
                      <a:pt x="127" y="131"/>
                      <a:pt x="124" y="132"/>
                      <a:pt x="121" y="13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05" name="Google Shape;1305;p50"/>
              <p:cNvSpPr/>
              <p:nvPr/>
            </p:nvSpPr>
            <p:spPr>
              <a:xfrm>
                <a:off x="6671888" y="2150863"/>
                <a:ext cx="76068" cy="74960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1" extrusionOk="0">
                    <a:moveTo>
                      <a:pt x="12" y="131"/>
                    </a:moveTo>
                    <a:cubicBezTo>
                      <a:pt x="9" y="131"/>
                      <a:pt x="7" y="130"/>
                      <a:pt x="5" y="128"/>
                    </a:cubicBezTo>
                    <a:cubicBezTo>
                      <a:pt x="0" y="124"/>
                      <a:pt x="0" y="117"/>
                      <a:pt x="5" y="113"/>
                    </a:cubicBezTo>
                    <a:cubicBezTo>
                      <a:pt x="114" y="4"/>
                      <a:pt x="114" y="4"/>
                      <a:pt x="114" y="4"/>
                    </a:cubicBezTo>
                    <a:cubicBezTo>
                      <a:pt x="118" y="0"/>
                      <a:pt x="125" y="0"/>
                      <a:pt x="129" y="4"/>
                    </a:cubicBezTo>
                    <a:cubicBezTo>
                      <a:pt x="133" y="8"/>
                      <a:pt x="133" y="14"/>
                      <a:pt x="129" y="19"/>
                    </a:cubicBezTo>
                    <a:cubicBezTo>
                      <a:pt x="19" y="128"/>
                      <a:pt x="19" y="128"/>
                      <a:pt x="19" y="128"/>
                    </a:cubicBezTo>
                    <a:cubicBezTo>
                      <a:pt x="17" y="130"/>
                      <a:pt x="15" y="131"/>
                      <a:pt x="12" y="13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06" name="Google Shape;1306;p50"/>
              <p:cNvSpPr/>
              <p:nvPr/>
            </p:nvSpPr>
            <p:spPr>
              <a:xfrm>
                <a:off x="6565437" y="1954593"/>
                <a:ext cx="100020" cy="11976"/>
              </a:xfrm>
              <a:custGeom>
                <a:avLst/>
                <a:gdLst/>
                <a:ahLst/>
                <a:cxnLst/>
                <a:rect l="l" t="t" r="r" b="b"/>
                <a:pathLst>
                  <a:path w="175" h="21" extrusionOk="0">
                    <a:moveTo>
                      <a:pt x="165" y="21"/>
                    </a:moveTo>
                    <a:cubicBezTo>
                      <a:pt x="10" y="21"/>
                      <a:pt x="10" y="21"/>
                      <a:pt x="10" y="21"/>
                    </a:cubicBezTo>
                    <a:cubicBezTo>
                      <a:pt x="4" y="21"/>
                      <a:pt x="0" y="16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171" y="0"/>
                      <a:pt x="175" y="5"/>
                      <a:pt x="175" y="10"/>
                    </a:cubicBezTo>
                    <a:cubicBezTo>
                      <a:pt x="175" y="16"/>
                      <a:pt x="171" y="21"/>
                      <a:pt x="165" y="2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07" name="Google Shape;1307;p50"/>
              <p:cNvSpPr/>
              <p:nvPr/>
            </p:nvSpPr>
            <p:spPr>
              <a:xfrm>
                <a:off x="6671888" y="1694896"/>
                <a:ext cx="75403" cy="74960"/>
              </a:xfrm>
              <a:custGeom>
                <a:avLst/>
                <a:gdLst/>
                <a:ahLst/>
                <a:cxnLst/>
                <a:rect l="l" t="t" r="r" b="b"/>
                <a:pathLst>
                  <a:path w="132" h="131" extrusionOk="0">
                    <a:moveTo>
                      <a:pt x="121" y="131"/>
                    </a:moveTo>
                    <a:cubicBezTo>
                      <a:pt x="118" y="131"/>
                      <a:pt x="115" y="130"/>
                      <a:pt x="113" y="128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0" y="14"/>
                      <a:pt x="0" y="8"/>
                      <a:pt x="4" y="4"/>
                    </a:cubicBezTo>
                    <a:cubicBezTo>
                      <a:pt x="8" y="0"/>
                      <a:pt x="15" y="0"/>
                      <a:pt x="19" y="4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32" y="117"/>
                      <a:pt x="132" y="124"/>
                      <a:pt x="128" y="128"/>
                    </a:cubicBezTo>
                    <a:cubicBezTo>
                      <a:pt x="126" y="130"/>
                      <a:pt x="124" y="131"/>
                      <a:pt x="121" y="13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08" name="Google Shape;1308;p50"/>
              <p:cNvSpPr/>
              <p:nvPr/>
            </p:nvSpPr>
            <p:spPr>
              <a:xfrm>
                <a:off x="6931363" y="1588001"/>
                <a:ext cx="11976" cy="100020"/>
              </a:xfrm>
              <a:custGeom>
                <a:avLst/>
                <a:gdLst/>
                <a:ahLst/>
                <a:cxnLst/>
                <a:rect l="l" t="t" r="r" b="b"/>
                <a:pathLst>
                  <a:path w="21" h="175" extrusionOk="0">
                    <a:moveTo>
                      <a:pt x="11" y="175"/>
                    </a:moveTo>
                    <a:cubicBezTo>
                      <a:pt x="5" y="175"/>
                      <a:pt x="0" y="171"/>
                      <a:pt x="0" y="165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1" y="0"/>
                    </a:cubicBezTo>
                    <a:cubicBezTo>
                      <a:pt x="17" y="0"/>
                      <a:pt x="21" y="4"/>
                      <a:pt x="21" y="10"/>
                    </a:cubicBezTo>
                    <a:cubicBezTo>
                      <a:pt x="21" y="165"/>
                      <a:pt x="21" y="165"/>
                      <a:pt x="21" y="165"/>
                    </a:cubicBezTo>
                    <a:cubicBezTo>
                      <a:pt x="21" y="171"/>
                      <a:pt x="17" y="175"/>
                      <a:pt x="11" y="175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09" name="Google Shape;1309;p50"/>
              <p:cNvSpPr/>
              <p:nvPr/>
            </p:nvSpPr>
            <p:spPr>
              <a:xfrm>
                <a:off x="6847311" y="2280157"/>
                <a:ext cx="180080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315" h="45" extrusionOk="0">
                    <a:moveTo>
                      <a:pt x="0" y="23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293" y="45"/>
                      <a:pt x="293" y="45"/>
                      <a:pt x="293" y="45"/>
                    </a:cubicBezTo>
                    <a:cubicBezTo>
                      <a:pt x="305" y="45"/>
                      <a:pt x="315" y="35"/>
                      <a:pt x="315" y="23"/>
                    </a:cubicBezTo>
                    <a:cubicBezTo>
                      <a:pt x="315" y="23"/>
                      <a:pt x="315" y="23"/>
                      <a:pt x="315" y="23"/>
                    </a:cubicBezTo>
                    <a:cubicBezTo>
                      <a:pt x="315" y="11"/>
                      <a:pt x="305" y="0"/>
                      <a:pt x="29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1"/>
                      <a:pt x="0" y="23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10" name="Google Shape;1310;p50"/>
              <p:cNvSpPr/>
              <p:nvPr/>
            </p:nvSpPr>
            <p:spPr>
              <a:xfrm>
                <a:off x="6851968" y="2318524"/>
                <a:ext cx="170766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299" h="45" extrusionOk="0">
                    <a:moveTo>
                      <a:pt x="0" y="22"/>
                    </a:moveTo>
                    <a:cubicBezTo>
                      <a:pt x="0" y="35"/>
                      <a:pt x="10" y="45"/>
                      <a:pt x="23" y="45"/>
                    </a:cubicBezTo>
                    <a:cubicBezTo>
                      <a:pt x="277" y="45"/>
                      <a:pt x="277" y="45"/>
                      <a:pt x="277" y="45"/>
                    </a:cubicBezTo>
                    <a:cubicBezTo>
                      <a:pt x="289" y="45"/>
                      <a:pt x="299" y="35"/>
                      <a:pt x="299" y="22"/>
                    </a:cubicBezTo>
                    <a:cubicBezTo>
                      <a:pt x="299" y="22"/>
                      <a:pt x="299" y="22"/>
                      <a:pt x="299" y="22"/>
                    </a:cubicBezTo>
                    <a:cubicBezTo>
                      <a:pt x="299" y="10"/>
                      <a:pt x="289" y="0"/>
                      <a:pt x="277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0" y="0"/>
                      <a:pt x="0" y="10"/>
                      <a:pt x="0" y="2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11" name="Google Shape;1311;p50"/>
              <p:cNvSpPr/>
              <p:nvPr/>
            </p:nvSpPr>
            <p:spPr>
              <a:xfrm>
                <a:off x="6876364" y="2356225"/>
                <a:ext cx="122419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214" h="45" extrusionOk="0">
                    <a:moveTo>
                      <a:pt x="0" y="23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192" y="45"/>
                      <a:pt x="192" y="45"/>
                      <a:pt x="192" y="45"/>
                    </a:cubicBezTo>
                    <a:cubicBezTo>
                      <a:pt x="204" y="45"/>
                      <a:pt x="214" y="35"/>
                      <a:pt x="214" y="23"/>
                    </a:cubicBezTo>
                    <a:cubicBezTo>
                      <a:pt x="214" y="23"/>
                      <a:pt x="214" y="23"/>
                      <a:pt x="214" y="23"/>
                    </a:cubicBezTo>
                    <a:cubicBezTo>
                      <a:pt x="214" y="10"/>
                      <a:pt x="204" y="0"/>
                      <a:pt x="19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0"/>
                      <a:pt x="0" y="23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1312" name="Google Shape;1312;p50"/>
          <p:cNvGrpSpPr/>
          <p:nvPr/>
        </p:nvGrpSpPr>
        <p:grpSpPr>
          <a:xfrm>
            <a:off x="3061198" y="2986973"/>
            <a:ext cx="445779" cy="400764"/>
            <a:chOff x="3778727" y="4460423"/>
            <a:chExt cx="720160" cy="647438"/>
          </a:xfrm>
        </p:grpSpPr>
        <p:sp>
          <p:nvSpPr>
            <p:cNvPr id="1313" name="Google Shape;1313;p50"/>
            <p:cNvSpPr/>
            <p:nvPr/>
          </p:nvSpPr>
          <p:spPr>
            <a:xfrm>
              <a:off x="3957011" y="4902228"/>
              <a:ext cx="364723" cy="110621"/>
            </a:xfrm>
            <a:custGeom>
              <a:avLst/>
              <a:gdLst/>
              <a:ahLst/>
              <a:cxnLst/>
              <a:rect l="l" t="t" r="r" b="b"/>
              <a:pathLst>
                <a:path w="640" h="194" extrusionOk="0">
                  <a:moveTo>
                    <a:pt x="0" y="0"/>
                  </a:moveTo>
                  <a:cubicBezTo>
                    <a:pt x="63" y="130"/>
                    <a:pt x="63" y="130"/>
                    <a:pt x="63" y="130"/>
                  </a:cubicBezTo>
                  <a:cubicBezTo>
                    <a:pt x="64" y="130"/>
                    <a:pt x="64" y="130"/>
                    <a:pt x="64" y="130"/>
                  </a:cubicBezTo>
                  <a:cubicBezTo>
                    <a:pt x="64" y="130"/>
                    <a:pt x="64" y="130"/>
                    <a:pt x="64" y="131"/>
                  </a:cubicBezTo>
                  <a:cubicBezTo>
                    <a:pt x="70" y="143"/>
                    <a:pt x="70" y="143"/>
                    <a:pt x="70" y="143"/>
                  </a:cubicBezTo>
                  <a:cubicBezTo>
                    <a:pt x="93" y="170"/>
                    <a:pt x="188" y="194"/>
                    <a:pt x="320" y="194"/>
                  </a:cubicBezTo>
                  <a:cubicBezTo>
                    <a:pt x="452" y="194"/>
                    <a:pt x="547" y="170"/>
                    <a:pt x="571" y="143"/>
                  </a:cubicBezTo>
                  <a:cubicBezTo>
                    <a:pt x="577" y="131"/>
                    <a:pt x="577" y="131"/>
                    <a:pt x="577" y="131"/>
                  </a:cubicBezTo>
                  <a:cubicBezTo>
                    <a:pt x="577" y="130"/>
                    <a:pt x="577" y="130"/>
                    <a:pt x="577" y="130"/>
                  </a:cubicBezTo>
                  <a:cubicBezTo>
                    <a:pt x="577" y="130"/>
                    <a:pt x="577" y="130"/>
                    <a:pt x="577" y="130"/>
                  </a:cubicBezTo>
                  <a:cubicBezTo>
                    <a:pt x="640" y="0"/>
                    <a:pt x="640" y="0"/>
                    <a:pt x="640" y="0"/>
                  </a:cubicBezTo>
                  <a:cubicBezTo>
                    <a:pt x="587" y="29"/>
                    <a:pt x="452" y="46"/>
                    <a:pt x="320" y="46"/>
                  </a:cubicBezTo>
                  <a:cubicBezTo>
                    <a:pt x="189" y="46"/>
                    <a:pt x="53" y="29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14" name="Google Shape;1314;p50"/>
            <p:cNvSpPr/>
            <p:nvPr/>
          </p:nvSpPr>
          <p:spPr>
            <a:xfrm>
              <a:off x="4002092" y="4999728"/>
              <a:ext cx="275015" cy="108132"/>
            </a:xfrm>
            <a:custGeom>
              <a:avLst/>
              <a:gdLst/>
              <a:ahLst/>
              <a:cxnLst/>
              <a:rect l="l" t="t" r="r" b="b"/>
              <a:pathLst>
                <a:path w="483" h="190" extrusionOk="0">
                  <a:moveTo>
                    <a:pt x="0" y="0"/>
                  </a:moveTo>
                  <a:cubicBezTo>
                    <a:pt x="61" y="125"/>
                    <a:pt x="61" y="125"/>
                    <a:pt x="61" y="125"/>
                  </a:cubicBezTo>
                  <a:cubicBezTo>
                    <a:pt x="62" y="126"/>
                    <a:pt x="62" y="127"/>
                    <a:pt x="63" y="128"/>
                  </a:cubicBezTo>
                  <a:cubicBezTo>
                    <a:pt x="70" y="144"/>
                    <a:pt x="70" y="144"/>
                    <a:pt x="70" y="144"/>
                  </a:cubicBezTo>
                  <a:cubicBezTo>
                    <a:pt x="93" y="170"/>
                    <a:pt x="162" y="190"/>
                    <a:pt x="241" y="190"/>
                  </a:cubicBezTo>
                  <a:cubicBezTo>
                    <a:pt x="320" y="190"/>
                    <a:pt x="389" y="170"/>
                    <a:pt x="412" y="144"/>
                  </a:cubicBezTo>
                  <a:cubicBezTo>
                    <a:pt x="420" y="128"/>
                    <a:pt x="420" y="128"/>
                    <a:pt x="420" y="128"/>
                  </a:cubicBezTo>
                  <a:cubicBezTo>
                    <a:pt x="421" y="127"/>
                    <a:pt x="421" y="126"/>
                    <a:pt x="421" y="125"/>
                  </a:cubicBezTo>
                  <a:cubicBezTo>
                    <a:pt x="483" y="0"/>
                    <a:pt x="483" y="0"/>
                    <a:pt x="483" y="0"/>
                  </a:cubicBezTo>
                  <a:cubicBezTo>
                    <a:pt x="437" y="26"/>
                    <a:pt x="338" y="41"/>
                    <a:pt x="241" y="41"/>
                  </a:cubicBezTo>
                  <a:cubicBezTo>
                    <a:pt x="144" y="41"/>
                    <a:pt x="45" y="26"/>
                    <a:pt x="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15" name="Google Shape;1315;p50"/>
            <p:cNvSpPr/>
            <p:nvPr/>
          </p:nvSpPr>
          <p:spPr>
            <a:xfrm>
              <a:off x="3780312" y="4519014"/>
              <a:ext cx="718575" cy="115145"/>
            </a:xfrm>
            <a:custGeom>
              <a:avLst/>
              <a:gdLst/>
              <a:ahLst/>
              <a:cxnLst/>
              <a:rect l="l" t="t" r="r" b="b"/>
              <a:pathLst>
                <a:path w="1261" h="202" extrusionOk="0">
                  <a:moveTo>
                    <a:pt x="630" y="53"/>
                  </a:moveTo>
                  <a:cubicBezTo>
                    <a:pt x="363" y="53"/>
                    <a:pt x="82" y="34"/>
                    <a:pt x="0" y="0"/>
                  </a:cubicBezTo>
                  <a:cubicBezTo>
                    <a:pt x="71" y="146"/>
                    <a:pt x="71" y="146"/>
                    <a:pt x="71" y="146"/>
                  </a:cubicBezTo>
                  <a:cubicBezTo>
                    <a:pt x="88" y="157"/>
                    <a:pt x="134" y="170"/>
                    <a:pt x="227" y="181"/>
                  </a:cubicBezTo>
                  <a:cubicBezTo>
                    <a:pt x="334" y="194"/>
                    <a:pt x="478" y="202"/>
                    <a:pt x="630" y="202"/>
                  </a:cubicBezTo>
                  <a:cubicBezTo>
                    <a:pt x="630" y="202"/>
                    <a:pt x="630" y="202"/>
                    <a:pt x="630" y="202"/>
                  </a:cubicBezTo>
                  <a:cubicBezTo>
                    <a:pt x="929" y="202"/>
                    <a:pt x="1147" y="174"/>
                    <a:pt x="1189" y="146"/>
                  </a:cubicBezTo>
                  <a:cubicBezTo>
                    <a:pt x="1261" y="0"/>
                    <a:pt x="1261" y="0"/>
                    <a:pt x="1261" y="0"/>
                  </a:cubicBezTo>
                  <a:cubicBezTo>
                    <a:pt x="1179" y="34"/>
                    <a:pt x="897" y="53"/>
                    <a:pt x="630" y="5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16" name="Google Shape;1316;p50"/>
            <p:cNvSpPr/>
            <p:nvPr/>
          </p:nvSpPr>
          <p:spPr>
            <a:xfrm>
              <a:off x="3868662" y="4710395"/>
              <a:ext cx="541875" cy="112657"/>
            </a:xfrm>
            <a:custGeom>
              <a:avLst/>
              <a:gdLst/>
              <a:ahLst/>
              <a:cxnLst/>
              <a:rect l="l" t="t" r="r" b="b"/>
              <a:pathLst>
                <a:path w="951" h="198" extrusionOk="0">
                  <a:moveTo>
                    <a:pt x="0" y="0"/>
                  </a:moveTo>
                  <a:cubicBezTo>
                    <a:pt x="70" y="144"/>
                    <a:pt x="70" y="144"/>
                    <a:pt x="70" y="144"/>
                  </a:cubicBezTo>
                  <a:cubicBezTo>
                    <a:pt x="101" y="171"/>
                    <a:pt x="259" y="198"/>
                    <a:pt x="475" y="198"/>
                  </a:cubicBezTo>
                  <a:cubicBezTo>
                    <a:pt x="692" y="198"/>
                    <a:pt x="849" y="171"/>
                    <a:pt x="881" y="144"/>
                  </a:cubicBezTo>
                  <a:cubicBezTo>
                    <a:pt x="951" y="0"/>
                    <a:pt x="951" y="0"/>
                    <a:pt x="951" y="0"/>
                  </a:cubicBezTo>
                  <a:cubicBezTo>
                    <a:pt x="881" y="32"/>
                    <a:pt x="673" y="50"/>
                    <a:pt x="475" y="50"/>
                  </a:cubicBezTo>
                  <a:cubicBezTo>
                    <a:pt x="277" y="50"/>
                    <a:pt x="69" y="32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17" name="Google Shape;1317;p50"/>
            <p:cNvSpPr/>
            <p:nvPr/>
          </p:nvSpPr>
          <p:spPr>
            <a:xfrm>
              <a:off x="3824940" y="4614704"/>
              <a:ext cx="629543" cy="114014"/>
            </a:xfrm>
            <a:custGeom>
              <a:avLst/>
              <a:gdLst/>
              <a:ahLst/>
              <a:cxnLst/>
              <a:rect l="l" t="t" r="r" b="b"/>
              <a:pathLst>
                <a:path w="1105" h="200" extrusionOk="0">
                  <a:moveTo>
                    <a:pt x="552" y="51"/>
                  </a:moveTo>
                  <a:cubicBezTo>
                    <a:pt x="399" y="51"/>
                    <a:pt x="255" y="44"/>
                    <a:pt x="147" y="31"/>
                  </a:cubicBezTo>
                  <a:cubicBezTo>
                    <a:pt x="76" y="22"/>
                    <a:pt x="26" y="12"/>
                    <a:pt x="0" y="0"/>
                  </a:cubicBezTo>
                  <a:cubicBezTo>
                    <a:pt x="70" y="145"/>
                    <a:pt x="70" y="145"/>
                    <a:pt x="70" y="145"/>
                  </a:cubicBezTo>
                  <a:cubicBezTo>
                    <a:pt x="108" y="173"/>
                    <a:pt x="296" y="200"/>
                    <a:pt x="552" y="200"/>
                  </a:cubicBezTo>
                  <a:cubicBezTo>
                    <a:pt x="809" y="200"/>
                    <a:pt x="996" y="173"/>
                    <a:pt x="1034" y="145"/>
                  </a:cubicBezTo>
                  <a:cubicBezTo>
                    <a:pt x="1105" y="0"/>
                    <a:pt x="1105" y="0"/>
                    <a:pt x="1105" y="0"/>
                  </a:cubicBezTo>
                  <a:cubicBezTo>
                    <a:pt x="1030" y="33"/>
                    <a:pt x="785" y="51"/>
                    <a:pt x="552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18" name="Google Shape;1318;p50"/>
            <p:cNvSpPr/>
            <p:nvPr/>
          </p:nvSpPr>
          <p:spPr>
            <a:xfrm>
              <a:off x="3912610" y="4806085"/>
              <a:ext cx="453525" cy="112204"/>
            </a:xfrm>
            <a:custGeom>
              <a:avLst/>
              <a:gdLst/>
              <a:ahLst/>
              <a:cxnLst/>
              <a:rect l="l" t="t" r="r" b="b"/>
              <a:pathLst>
                <a:path w="796" h="197" extrusionOk="0">
                  <a:moveTo>
                    <a:pt x="0" y="0"/>
                  </a:moveTo>
                  <a:cubicBezTo>
                    <a:pt x="65" y="132"/>
                    <a:pt x="65" y="132"/>
                    <a:pt x="65" y="132"/>
                  </a:cubicBezTo>
                  <a:cubicBezTo>
                    <a:pt x="65" y="132"/>
                    <a:pt x="65" y="132"/>
                    <a:pt x="65" y="132"/>
                  </a:cubicBezTo>
                  <a:cubicBezTo>
                    <a:pt x="65" y="133"/>
                    <a:pt x="65" y="133"/>
                    <a:pt x="65" y="133"/>
                  </a:cubicBezTo>
                  <a:cubicBezTo>
                    <a:pt x="70" y="142"/>
                    <a:pt x="70" y="142"/>
                    <a:pt x="70" y="142"/>
                  </a:cubicBezTo>
                  <a:cubicBezTo>
                    <a:pt x="95" y="170"/>
                    <a:pt x="221" y="197"/>
                    <a:pt x="398" y="197"/>
                  </a:cubicBezTo>
                  <a:cubicBezTo>
                    <a:pt x="576" y="197"/>
                    <a:pt x="702" y="170"/>
                    <a:pt x="727" y="142"/>
                  </a:cubicBezTo>
                  <a:cubicBezTo>
                    <a:pt x="732" y="133"/>
                    <a:pt x="732" y="133"/>
                    <a:pt x="732" y="133"/>
                  </a:cubicBezTo>
                  <a:cubicBezTo>
                    <a:pt x="732" y="132"/>
                    <a:pt x="732" y="132"/>
                    <a:pt x="732" y="132"/>
                  </a:cubicBezTo>
                  <a:cubicBezTo>
                    <a:pt x="732" y="132"/>
                    <a:pt x="732" y="132"/>
                    <a:pt x="732" y="132"/>
                  </a:cubicBezTo>
                  <a:cubicBezTo>
                    <a:pt x="796" y="0"/>
                    <a:pt x="796" y="0"/>
                    <a:pt x="796" y="0"/>
                  </a:cubicBezTo>
                  <a:cubicBezTo>
                    <a:pt x="735" y="31"/>
                    <a:pt x="562" y="48"/>
                    <a:pt x="398" y="48"/>
                  </a:cubicBezTo>
                  <a:cubicBezTo>
                    <a:pt x="234" y="48"/>
                    <a:pt x="62" y="31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19" name="Google Shape;1319;p50"/>
            <p:cNvSpPr/>
            <p:nvPr/>
          </p:nvSpPr>
          <p:spPr>
            <a:xfrm>
              <a:off x="3778727" y="4460423"/>
              <a:ext cx="719100" cy="792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20" name="Google Shape;1320;p50"/>
          <p:cNvGrpSpPr/>
          <p:nvPr/>
        </p:nvGrpSpPr>
        <p:grpSpPr>
          <a:xfrm>
            <a:off x="1138083" y="2972048"/>
            <a:ext cx="445680" cy="430613"/>
            <a:chOff x="557494" y="4436312"/>
            <a:chExt cx="720000" cy="695660"/>
          </a:xfrm>
        </p:grpSpPr>
        <p:sp>
          <p:nvSpPr>
            <p:cNvPr id="1321" name="Google Shape;1321;p50"/>
            <p:cNvSpPr/>
            <p:nvPr/>
          </p:nvSpPr>
          <p:spPr>
            <a:xfrm>
              <a:off x="557494" y="4436312"/>
              <a:ext cx="720000" cy="1446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22" name="Google Shape;1322;p50"/>
            <p:cNvSpPr/>
            <p:nvPr/>
          </p:nvSpPr>
          <p:spPr>
            <a:xfrm>
              <a:off x="651816" y="4730082"/>
              <a:ext cx="533789" cy="218575"/>
            </a:xfrm>
            <a:custGeom>
              <a:avLst/>
              <a:gdLst/>
              <a:ahLst/>
              <a:cxnLst/>
              <a:rect l="l" t="t" r="r" b="b"/>
              <a:pathLst>
                <a:path w="791" h="325" extrusionOk="0">
                  <a:moveTo>
                    <a:pt x="0" y="0"/>
                  </a:moveTo>
                  <a:cubicBezTo>
                    <a:pt x="100" y="218"/>
                    <a:pt x="100" y="218"/>
                    <a:pt x="100" y="218"/>
                  </a:cubicBezTo>
                  <a:cubicBezTo>
                    <a:pt x="100" y="218"/>
                    <a:pt x="100" y="218"/>
                    <a:pt x="100" y="218"/>
                  </a:cubicBezTo>
                  <a:cubicBezTo>
                    <a:pt x="100" y="218"/>
                    <a:pt x="100" y="218"/>
                    <a:pt x="100" y="218"/>
                  </a:cubicBezTo>
                  <a:cubicBezTo>
                    <a:pt x="115" y="251"/>
                    <a:pt x="115" y="251"/>
                    <a:pt x="115" y="251"/>
                  </a:cubicBezTo>
                  <a:cubicBezTo>
                    <a:pt x="155" y="294"/>
                    <a:pt x="267" y="325"/>
                    <a:pt x="395" y="325"/>
                  </a:cubicBezTo>
                  <a:cubicBezTo>
                    <a:pt x="524" y="325"/>
                    <a:pt x="636" y="294"/>
                    <a:pt x="676" y="251"/>
                  </a:cubicBezTo>
                  <a:cubicBezTo>
                    <a:pt x="691" y="218"/>
                    <a:pt x="691" y="218"/>
                    <a:pt x="691" y="218"/>
                  </a:cubicBezTo>
                  <a:cubicBezTo>
                    <a:pt x="691" y="218"/>
                    <a:pt x="691" y="218"/>
                    <a:pt x="691" y="218"/>
                  </a:cubicBezTo>
                  <a:cubicBezTo>
                    <a:pt x="691" y="218"/>
                    <a:pt x="691" y="218"/>
                    <a:pt x="691" y="218"/>
                  </a:cubicBezTo>
                  <a:cubicBezTo>
                    <a:pt x="791" y="0"/>
                    <a:pt x="791" y="0"/>
                    <a:pt x="791" y="0"/>
                  </a:cubicBezTo>
                  <a:cubicBezTo>
                    <a:pt x="715" y="44"/>
                    <a:pt x="553" y="68"/>
                    <a:pt x="395" y="68"/>
                  </a:cubicBezTo>
                  <a:cubicBezTo>
                    <a:pt x="237" y="68"/>
                    <a:pt x="75" y="44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23" name="Google Shape;1323;p50"/>
            <p:cNvSpPr/>
            <p:nvPr/>
          </p:nvSpPr>
          <p:spPr>
            <a:xfrm>
              <a:off x="564298" y="4539996"/>
              <a:ext cx="709060" cy="225815"/>
            </a:xfrm>
            <a:custGeom>
              <a:avLst/>
              <a:gdLst/>
              <a:ahLst/>
              <a:cxnLst/>
              <a:rect l="l" t="t" r="r" b="b"/>
              <a:pathLst>
                <a:path w="1051" h="336" extrusionOk="0">
                  <a:moveTo>
                    <a:pt x="917" y="45"/>
                  </a:moveTo>
                  <a:cubicBezTo>
                    <a:pt x="812" y="67"/>
                    <a:pt x="673" y="79"/>
                    <a:pt x="525" y="79"/>
                  </a:cubicBezTo>
                  <a:cubicBezTo>
                    <a:pt x="378" y="79"/>
                    <a:pt x="239" y="67"/>
                    <a:pt x="134" y="45"/>
                  </a:cubicBezTo>
                  <a:cubicBezTo>
                    <a:pt x="87" y="35"/>
                    <a:pt x="34" y="20"/>
                    <a:pt x="0" y="0"/>
                  </a:cubicBezTo>
                  <a:cubicBezTo>
                    <a:pt x="116" y="253"/>
                    <a:pt x="116" y="253"/>
                    <a:pt x="116" y="253"/>
                  </a:cubicBezTo>
                  <a:cubicBezTo>
                    <a:pt x="160" y="296"/>
                    <a:pt x="313" y="336"/>
                    <a:pt x="525" y="336"/>
                  </a:cubicBezTo>
                  <a:cubicBezTo>
                    <a:pt x="738" y="336"/>
                    <a:pt x="891" y="296"/>
                    <a:pt x="934" y="253"/>
                  </a:cubicBezTo>
                  <a:cubicBezTo>
                    <a:pt x="1051" y="0"/>
                    <a:pt x="1051" y="0"/>
                    <a:pt x="1051" y="0"/>
                  </a:cubicBezTo>
                  <a:cubicBezTo>
                    <a:pt x="1017" y="20"/>
                    <a:pt x="964" y="35"/>
                    <a:pt x="917" y="4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24" name="Google Shape;1324;p50"/>
            <p:cNvSpPr/>
            <p:nvPr/>
          </p:nvSpPr>
          <p:spPr>
            <a:xfrm>
              <a:off x="739569" y="4921102"/>
              <a:ext cx="357815" cy="210870"/>
            </a:xfrm>
            <a:custGeom>
              <a:avLst/>
              <a:gdLst/>
              <a:ahLst/>
              <a:cxnLst/>
              <a:rect l="l" t="t" r="r" b="b"/>
              <a:pathLst>
                <a:path w="530" h="314" extrusionOk="0">
                  <a:moveTo>
                    <a:pt x="0" y="0"/>
                  </a:moveTo>
                  <a:cubicBezTo>
                    <a:pt x="95" y="207"/>
                    <a:pt x="95" y="207"/>
                    <a:pt x="95" y="207"/>
                  </a:cubicBezTo>
                  <a:cubicBezTo>
                    <a:pt x="95" y="207"/>
                    <a:pt x="95" y="207"/>
                    <a:pt x="95" y="207"/>
                  </a:cubicBezTo>
                  <a:cubicBezTo>
                    <a:pt x="95" y="207"/>
                    <a:pt x="95" y="207"/>
                    <a:pt x="95" y="207"/>
                  </a:cubicBezTo>
                  <a:cubicBezTo>
                    <a:pt x="121" y="263"/>
                    <a:pt x="121" y="263"/>
                    <a:pt x="121" y="263"/>
                  </a:cubicBezTo>
                  <a:cubicBezTo>
                    <a:pt x="151" y="293"/>
                    <a:pt x="204" y="314"/>
                    <a:pt x="265" y="314"/>
                  </a:cubicBezTo>
                  <a:cubicBezTo>
                    <a:pt x="326" y="314"/>
                    <a:pt x="380" y="293"/>
                    <a:pt x="410" y="263"/>
                  </a:cubicBezTo>
                  <a:cubicBezTo>
                    <a:pt x="435" y="207"/>
                    <a:pt x="435" y="207"/>
                    <a:pt x="435" y="207"/>
                  </a:cubicBezTo>
                  <a:cubicBezTo>
                    <a:pt x="435" y="207"/>
                    <a:pt x="435" y="207"/>
                    <a:pt x="435" y="207"/>
                  </a:cubicBezTo>
                  <a:cubicBezTo>
                    <a:pt x="436" y="207"/>
                    <a:pt x="436" y="207"/>
                    <a:pt x="436" y="207"/>
                  </a:cubicBezTo>
                  <a:cubicBezTo>
                    <a:pt x="530" y="0"/>
                    <a:pt x="530" y="0"/>
                    <a:pt x="530" y="0"/>
                  </a:cubicBezTo>
                  <a:cubicBezTo>
                    <a:pt x="476" y="35"/>
                    <a:pt x="378" y="57"/>
                    <a:pt x="265" y="57"/>
                  </a:cubicBezTo>
                  <a:cubicBezTo>
                    <a:pt x="152" y="57"/>
                    <a:pt x="55" y="35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25" name="Google Shape;1325;p50"/>
          <p:cNvGrpSpPr/>
          <p:nvPr/>
        </p:nvGrpSpPr>
        <p:grpSpPr>
          <a:xfrm>
            <a:off x="4343305" y="2964459"/>
            <a:ext cx="445833" cy="445792"/>
            <a:chOff x="5926265" y="4424051"/>
            <a:chExt cx="720246" cy="720181"/>
          </a:xfrm>
        </p:grpSpPr>
        <p:sp>
          <p:nvSpPr>
            <p:cNvPr id="1326" name="Google Shape;1326;p50"/>
            <p:cNvSpPr/>
            <p:nvPr/>
          </p:nvSpPr>
          <p:spPr>
            <a:xfrm>
              <a:off x="5926265" y="4424051"/>
              <a:ext cx="355650" cy="355620"/>
            </a:xfrm>
            <a:custGeom>
              <a:avLst/>
              <a:gdLst/>
              <a:ahLst/>
              <a:cxnLst/>
              <a:rect l="l" t="t" r="r" b="b"/>
              <a:pathLst>
                <a:path w="671" h="671" extrusionOk="0">
                  <a:moveTo>
                    <a:pt x="576" y="124"/>
                  </a:moveTo>
                  <a:cubicBezTo>
                    <a:pt x="451" y="0"/>
                    <a:pt x="249" y="0"/>
                    <a:pt x="125" y="124"/>
                  </a:cubicBezTo>
                  <a:cubicBezTo>
                    <a:pt x="0" y="249"/>
                    <a:pt x="0" y="451"/>
                    <a:pt x="125" y="575"/>
                  </a:cubicBezTo>
                  <a:cubicBezTo>
                    <a:pt x="189" y="640"/>
                    <a:pt x="274" y="671"/>
                    <a:pt x="359" y="668"/>
                  </a:cubicBezTo>
                  <a:cubicBezTo>
                    <a:pt x="510" y="669"/>
                    <a:pt x="510" y="669"/>
                    <a:pt x="510" y="669"/>
                  </a:cubicBezTo>
                  <a:cubicBezTo>
                    <a:pt x="669" y="669"/>
                    <a:pt x="669" y="669"/>
                    <a:pt x="669" y="669"/>
                  </a:cubicBezTo>
                  <a:cubicBezTo>
                    <a:pt x="669" y="509"/>
                    <a:pt x="669" y="509"/>
                    <a:pt x="669" y="509"/>
                  </a:cubicBezTo>
                  <a:cubicBezTo>
                    <a:pt x="669" y="358"/>
                    <a:pt x="669" y="358"/>
                    <a:pt x="669" y="358"/>
                  </a:cubicBezTo>
                  <a:cubicBezTo>
                    <a:pt x="671" y="274"/>
                    <a:pt x="640" y="189"/>
                    <a:pt x="576" y="12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27" name="Google Shape;1327;p50"/>
            <p:cNvSpPr/>
            <p:nvPr/>
          </p:nvSpPr>
          <p:spPr>
            <a:xfrm>
              <a:off x="5926265" y="4788612"/>
              <a:ext cx="355650" cy="355620"/>
            </a:xfrm>
            <a:custGeom>
              <a:avLst/>
              <a:gdLst/>
              <a:ahLst/>
              <a:cxnLst/>
              <a:rect l="l" t="t" r="r" b="b"/>
              <a:pathLst>
                <a:path w="671" h="671" extrusionOk="0">
                  <a:moveTo>
                    <a:pt x="125" y="95"/>
                  </a:moveTo>
                  <a:cubicBezTo>
                    <a:pt x="0" y="220"/>
                    <a:pt x="0" y="422"/>
                    <a:pt x="125" y="546"/>
                  </a:cubicBezTo>
                  <a:cubicBezTo>
                    <a:pt x="249" y="671"/>
                    <a:pt x="451" y="671"/>
                    <a:pt x="576" y="546"/>
                  </a:cubicBezTo>
                  <a:cubicBezTo>
                    <a:pt x="640" y="482"/>
                    <a:pt x="671" y="397"/>
                    <a:pt x="669" y="312"/>
                  </a:cubicBezTo>
                  <a:cubicBezTo>
                    <a:pt x="669" y="161"/>
                    <a:pt x="669" y="161"/>
                    <a:pt x="669" y="161"/>
                  </a:cubicBezTo>
                  <a:cubicBezTo>
                    <a:pt x="669" y="1"/>
                    <a:pt x="669" y="1"/>
                    <a:pt x="669" y="1"/>
                  </a:cubicBezTo>
                  <a:cubicBezTo>
                    <a:pt x="510" y="2"/>
                    <a:pt x="510" y="2"/>
                    <a:pt x="510" y="2"/>
                  </a:cubicBezTo>
                  <a:cubicBezTo>
                    <a:pt x="359" y="2"/>
                    <a:pt x="359" y="2"/>
                    <a:pt x="359" y="2"/>
                  </a:cubicBezTo>
                  <a:cubicBezTo>
                    <a:pt x="274" y="0"/>
                    <a:pt x="189" y="31"/>
                    <a:pt x="125" y="9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28" name="Google Shape;1328;p50"/>
            <p:cNvSpPr/>
            <p:nvPr/>
          </p:nvSpPr>
          <p:spPr>
            <a:xfrm>
              <a:off x="6290862" y="4788612"/>
              <a:ext cx="355650" cy="355620"/>
            </a:xfrm>
            <a:custGeom>
              <a:avLst/>
              <a:gdLst/>
              <a:ahLst/>
              <a:cxnLst/>
              <a:rect l="l" t="t" r="r" b="b"/>
              <a:pathLst>
                <a:path w="671" h="671" extrusionOk="0">
                  <a:moveTo>
                    <a:pt x="96" y="546"/>
                  </a:moveTo>
                  <a:cubicBezTo>
                    <a:pt x="220" y="671"/>
                    <a:pt x="422" y="671"/>
                    <a:pt x="547" y="546"/>
                  </a:cubicBezTo>
                  <a:cubicBezTo>
                    <a:pt x="671" y="422"/>
                    <a:pt x="671" y="220"/>
                    <a:pt x="547" y="95"/>
                  </a:cubicBezTo>
                  <a:cubicBezTo>
                    <a:pt x="482" y="31"/>
                    <a:pt x="397" y="0"/>
                    <a:pt x="313" y="2"/>
                  </a:cubicBezTo>
                  <a:cubicBezTo>
                    <a:pt x="161" y="2"/>
                    <a:pt x="161" y="2"/>
                    <a:pt x="161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312"/>
                    <a:pt x="2" y="312"/>
                    <a:pt x="2" y="312"/>
                  </a:cubicBezTo>
                  <a:cubicBezTo>
                    <a:pt x="0" y="397"/>
                    <a:pt x="31" y="482"/>
                    <a:pt x="96" y="54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29" name="Google Shape;1329;p50"/>
            <p:cNvSpPr/>
            <p:nvPr/>
          </p:nvSpPr>
          <p:spPr>
            <a:xfrm>
              <a:off x="6290862" y="4424051"/>
              <a:ext cx="355650" cy="355620"/>
            </a:xfrm>
            <a:custGeom>
              <a:avLst/>
              <a:gdLst/>
              <a:ahLst/>
              <a:cxnLst/>
              <a:rect l="l" t="t" r="r" b="b"/>
              <a:pathLst>
                <a:path w="671" h="671" extrusionOk="0">
                  <a:moveTo>
                    <a:pt x="547" y="575"/>
                  </a:moveTo>
                  <a:cubicBezTo>
                    <a:pt x="671" y="451"/>
                    <a:pt x="671" y="249"/>
                    <a:pt x="547" y="124"/>
                  </a:cubicBezTo>
                  <a:cubicBezTo>
                    <a:pt x="422" y="0"/>
                    <a:pt x="220" y="0"/>
                    <a:pt x="96" y="124"/>
                  </a:cubicBezTo>
                  <a:cubicBezTo>
                    <a:pt x="31" y="189"/>
                    <a:pt x="0" y="274"/>
                    <a:pt x="2" y="358"/>
                  </a:cubicBezTo>
                  <a:cubicBezTo>
                    <a:pt x="2" y="509"/>
                    <a:pt x="2" y="509"/>
                    <a:pt x="2" y="509"/>
                  </a:cubicBezTo>
                  <a:cubicBezTo>
                    <a:pt x="2" y="669"/>
                    <a:pt x="2" y="669"/>
                    <a:pt x="2" y="669"/>
                  </a:cubicBezTo>
                  <a:cubicBezTo>
                    <a:pt x="161" y="669"/>
                    <a:pt x="161" y="669"/>
                    <a:pt x="161" y="669"/>
                  </a:cubicBezTo>
                  <a:cubicBezTo>
                    <a:pt x="313" y="668"/>
                    <a:pt x="313" y="668"/>
                    <a:pt x="313" y="668"/>
                  </a:cubicBezTo>
                  <a:cubicBezTo>
                    <a:pt x="397" y="671"/>
                    <a:pt x="482" y="640"/>
                    <a:pt x="547" y="57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30" name="Google Shape;1330;p50"/>
          <p:cNvGrpSpPr/>
          <p:nvPr/>
        </p:nvGrpSpPr>
        <p:grpSpPr>
          <a:xfrm>
            <a:off x="1779066" y="2984013"/>
            <a:ext cx="445680" cy="406684"/>
            <a:chOff x="1631150" y="4455641"/>
            <a:chExt cx="720000" cy="657002"/>
          </a:xfrm>
        </p:grpSpPr>
        <p:sp>
          <p:nvSpPr>
            <p:cNvPr id="1331" name="Google Shape;1331;p50"/>
            <p:cNvSpPr/>
            <p:nvPr/>
          </p:nvSpPr>
          <p:spPr>
            <a:xfrm>
              <a:off x="1631150" y="4455641"/>
              <a:ext cx="720000" cy="1077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32" name="Google Shape;1332;p50"/>
            <p:cNvSpPr/>
            <p:nvPr/>
          </p:nvSpPr>
          <p:spPr>
            <a:xfrm>
              <a:off x="1846141" y="4957304"/>
              <a:ext cx="293050" cy="155339"/>
            </a:xfrm>
            <a:custGeom>
              <a:avLst/>
              <a:gdLst/>
              <a:ahLst/>
              <a:cxnLst/>
              <a:rect l="l" t="t" r="r" b="b"/>
              <a:pathLst>
                <a:path w="462" h="245" extrusionOk="0">
                  <a:moveTo>
                    <a:pt x="0" y="0"/>
                  </a:moveTo>
                  <a:cubicBezTo>
                    <a:pt x="98" y="204"/>
                    <a:pt x="98" y="204"/>
                    <a:pt x="98" y="204"/>
                  </a:cubicBezTo>
                  <a:cubicBezTo>
                    <a:pt x="125" y="229"/>
                    <a:pt x="175" y="245"/>
                    <a:pt x="231" y="245"/>
                  </a:cubicBezTo>
                  <a:cubicBezTo>
                    <a:pt x="287" y="245"/>
                    <a:pt x="336" y="229"/>
                    <a:pt x="363" y="204"/>
                  </a:cubicBezTo>
                  <a:cubicBezTo>
                    <a:pt x="462" y="0"/>
                    <a:pt x="462" y="0"/>
                    <a:pt x="462" y="0"/>
                  </a:cubicBezTo>
                  <a:cubicBezTo>
                    <a:pt x="413" y="27"/>
                    <a:pt x="328" y="44"/>
                    <a:pt x="231" y="44"/>
                  </a:cubicBezTo>
                  <a:cubicBezTo>
                    <a:pt x="133" y="44"/>
                    <a:pt x="49" y="27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33" name="Google Shape;1333;p50"/>
            <p:cNvSpPr/>
            <p:nvPr/>
          </p:nvSpPr>
          <p:spPr>
            <a:xfrm>
              <a:off x="1776241" y="4814286"/>
              <a:ext cx="431967" cy="161500"/>
            </a:xfrm>
            <a:custGeom>
              <a:avLst/>
              <a:gdLst/>
              <a:ahLst/>
              <a:cxnLst/>
              <a:rect l="l" t="t" r="r" b="b"/>
              <a:pathLst>
                <a:path w="681" h="255" extrusionOk="0">
                  <a:moveTo>
                    <a:pt x="0" y="0"/>
                  </a:moveTo>
                  <a:cubicBezTo>
                    <a:pt x="55" y="112"/>
                    <a:pt x="55" y="112"/>
                    <a:pt x="55" y="112"/>
                  </a:cubicBezTo>
                  <a:cubicBezTo>
                    <a:pt x="95" y="195"/>
                    <a:pt x="95" y="195"/>
                    <a:pt x="95" y="195"/>
                  </a:cubicBezTo>
                  <a:cubicBezTo>
                    <a:pt x="126" y="227"/>
                    <a:pt x="217" y="255"/>
                    <a:pt x="341" y="255"/>
                  </a:cubicBezTo>
                  <a:cubicBezTo>
                    <a:pt x="464" y="255"/>
                    <a:pt x="555" y="227"/>
                    <a:pt x="587" y="195"/>
                  </a:cubicBezTo>
                  <a:cubicBezTo>
                    <a:pt x="627" y="112"/>
                    <a:pt x="627" y="112"/>
                    <a:pt x="627" y="112"/>
                  </a:cubicBezTo>
                  <a:cubicBezTo>
                    <a:pt x="681" y="0"/>
                    <a:pt x="681" y="0"/>
                    <a:pt x="681" y="0"/>
                  </a:cubicBezTo>
                  <a:cubicBezTo>
                    <a:pt x="624" y="30"/>
                    <a:pt x="508" y="54"/>
                    <a:pt x="341" y="54"/>
                  </a:cubicBezTo>
                  <a:cubicBezTo>
                    <a:pt x="173" y="54"/>
                    <a:pt x="58" y="30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34" name="Google Shape;1334;p50"/>
            <p:cNvSpPr/>
            <p:nvPr/>
          </p:nvSpPr>
          <p:spPr>
            <a:xfrm>
              <a:off x="1639308" y="4531550"/>
              <a:ext cx="706054" cy="169201"/>
            </a:xfrm>
            <a:custGeom>
              <a:avLst/>
              <a:gdLst/>
              <a:ahLst/>
              <a:cxnLst/>
              <a:rect l="l" t="t" r="r" b="b"/>
              <a:pathLst>
                <a:path w="1113" h="267" extrusionOk="0">
                  <a:moveTo>
                    <a:pt x="557" y="66"/>
                  </a:moveTo>
                  <a:cubicBezTo>
                    <a:pt x="326" y="66"/>
                    <a:pt x="84" y="43"/>
                    <a:pt x="0" y="0"/>
                  </a:cubicBezTo>
                  <a:cubicBezTo>
                    <a:pt x="96" y="198"/>
                    <a:pt x="96" y="198"/>
                    <a:pt x="96" y="198"/>
                  </a:cubicBezTo>
                  <a:cubicBezTo>
                    <a:pt x="135" y="230"/>
                    <a:pt x="295" y="267"/>
                    <a:pt x="557" y="267"/>
                  </a:cubicBezTo>
                  <a:cubicBezTo>
                    <a:pt x="819" y="267"/>
                    <a:pt x="979" y="230"/>
                    <a:pt x="1017" y="198"/>
                  </a:cubicBezTo>
                  <a:cubicBezTo>
                    <a:pt x="1113" y="0"/>
                    <a:pt x="1113" y="0"/>
                    <a:pt x="1113" y="0"/>
                  </a:cubicBezTo>
                  <a:cubicBezTo>
                    <a:pt x="1029" y="43"/>
                    <a:pt x="787" y="66"/>
                    <a:pt x="557" y="6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35" name="Google Shape;1335;p50"/>
            <p:cNvSpPr/>
            <p:nvPr/>
          </p:nvSpPr>
          <p:spPr>
            <a:xfrm>
              <a:off x="1708546" y="4674128"/>
              <a:ext cx="567578" cy="164141"/>
            </a:xfrm>
            <a:custGeom>
              <a:avLst/>
              <a:gdLst/>
              <a:ahLst/>
              <a:cxnLst/>
              <a:rect l="l" t="t" r="r" b="b"/>
              <a:pathLst>
                <a:path w="895" h="259" extrusionOk="0">
                  <a:moveTo>
                    <a:pt x="0" y="0"/>
                  </a:moveTo>
                  <a:cubicBezTo>
                    <a:pt x="94" y="193"/>
                    <a:pt x="94" y="193"/>
                    <a:pt x="94" y="193"/>
                  </a:cubicBezTo>
                  <a:cubicBezTo>
                    <a:pt x="130" y="227"/>
                    <a:pt x="266" y="259"/>
                    <a:pt x="448" y="259"/>
                  </a:cubicBezTo>
                  <a:cubicBezTo>
                    <a:pt x="630" y="259"/>
                    <a:pt x="765" y="227"/>
                    <a:pt x="802" y="193"/>
                  </a:cubicBezTo>
                  <a:cubicBezTo>
                    <a:pt x="895" y="0"/>
                    <a:pt x="895" y="0"/>
                    <a:pt x="895" y="0"/>
                  </a:cubicBezTo>
                  <a:cubicBezTo>
                    <a:pt x="815" y="38"/>
                    <a:pt x="627" y="58"/>
                    <a:pt x="448" y="58"/>
                  </a:cubicBezTo>
                  <a:cubicBezTo>
                    <a:pt x="268" y="58"/>
                    <a:pt x="81" y="38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36" name="Google Shape;1336;p50"/>
          <p:cNvGrpSpPr/>
          <p:nvPr/>
        </p:nvGrpSpPr>
        <p:grpSpPr>
          <a:xfrm>
            <a:off x="2420095" y="2983429"/>
            <a:ext cx="445680" cy="407853"/>
            <a:chOff x="2704878" y="4454697"/>
            <a:chExt cx="720000" cy="658889"/>
          </a:xfrm>
        </p:grpSpPr>
        <p:sp>
          <p:nvSpPr>
            <p:cNvPr id="1337" name="Google Shape;1337;p50"/>
            <p:cNvSpPr/>
            <p:nvPr/>
          </p:nvSpPr>
          <p:spPr>
            <a:xfrm>
              <a:off x="2704878" y="4454697"/>
              <a:ext cx="720000" cy="864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38" name="Google Shape;1338;p50"/>
            <p:cNvSpPr/>
            <p:nvPr/>
          </p:nvSpPr>
          <p:spPr>
            <a:xfrm>
              <a:off x="2824150" y="4749732"/>
              <a:ext cx="484183" cy="135418"/>
            </a:xfrm>
            <a:custGeom>
              <a:avLst/>
              <a:gdLst/>
              <a:ahLst/>
              <a:cxnLst/>
              <a:rect l="l" t="t" r="r" b="b"/>
              <a:pathLst>
                <a:path w="735" h="205" extrusionOk="0">
                  <a:moveTo>
                    <a:pt x="0" y="0"/>
                  </a:moveTo>
                  <a:cubicBezTo>
                    <a:pt x="75" y="153"/>
                    <a:pt x="75" y="153"/>
                    <a:pt x="75" y="153"/>
                  </a:cubicBezTo>
                  <a:cubicBezTo>
                    <a:pt x="104" y="179"/>
                    <a:pt x="216" y="205"/>
                    <a:pt x="368" y="205"/>
                  </a:cubicBezTo>
                  <a:cubicBezTo>
                    <a:pt x="519" y="205"/>
                    <a:pt x="632" y="179"/>
                    <a:pt x="660" y="153"/>
                  </a:cubicBezTo>
                  <a:cubicBezTo>
                    <a:pt x="735" y="0"/>
                    <a:pt x="735" y="0"/>
                    <a:pt x="735" y="0"/>
                  </a:cubicBezTo>
                  <a:cubicBezTo>
                    <a:pt x="668" y="31"/>
                    <a:pt x="515" y="47"/>
                    <a:pt x="368" y="47"/>
                  </a:cubicBezTo>
                  <a:cubicBezTo>
                    <a:pt x="221" y="47"/>
                    <a:pt x="67" y="31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39" name="Google Shape;1339;p50"/>
            <p:cNvSpPr/>
            <p:nvPr/>
          </p:nvSpPr>
          <p:spPr>
            <a:xfrm>
              <a:off x="2939432" y="4986160"/>
              <a:ext cx="253620" cy="127427"/>
            </a:xfrm>
            <a:custGeom>
              <a:avLst/>
              <a:gdLst/>
              <a:ahLst/>
              <a:cxnLst/>
              <a:rect l="l" t="t" r="r" b="b"/>
              <a:pathLst>
                <a:path w="385" h="193" extrusionOk="0">
                  <a:moveTo>
                    <a:pt x="0" y="0"/>
                  </a:moveTo>
                  <a:cubicBezTo>
                    <a:pt x="76" y="157"/>
                    <a:pt x="76" y="157"/>
                    <a:pt x="76" y="157"/>
                  </a:cubicBezTo>
                  <a:cubicBezTo>
                    <a:pt x="98" y="178"/>
                    <a:pt x="143" y="193"/>
                    <a:pt x="193" y="193"/>
                  </a:cubicBezTo>
                  <a:cubicBezTo>
                    <a:pt x="243" y="193"/>
                    <a:pt x="287" y="178"/>
                    <a:pt x="309" y="157"/>
                  </a:cubicBezTo>
                  <a:cubicBezTo>
                    <a:pt x="385" y="0"/>
                    <a:pt x="385" y="0"/>
                    <a:pt x="385" y="0"/>
                  </a:cubicBezTo>
                  <a:cubicBezTo>
                    <a:pt x="344" y="21"/>
                    <a:pt x="274" y="35"/>
                    <a:pt x="193" y="35"/>
                  </a:cubicBezTo>
                  <a:cubicBezTo>
                    <a:pt x="112" y="35"/>
                    <a:pt x="41" y="21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40" name="Google Shape;1340;p50"/>
            <p:cNvSpPr/>
            <p:nvPr/>
          </p:nvSpPr>
          <p:spPr>
            <a:xfrm>
              <a:off x="2882012" y="4868057"/>
              <a:ext cx="368237" cy="131423"/>
            </a:xfrm>
            <a:custGeom>
              <a:avLst/>
              <a:gdLst/>
              <a:ahLst/>
              <a:cxnLst/>
              <a:rect l="l" t="t" r="r" b="b"/>
              <a:pathLst>
                <a:path w="559" h="199" extrusionOk="0">
                  <a:moveTo>
                    <a:pt x="0" y="0"/>
                  </a:moveTo>
                  <a:cubicBezTo>
                    <a:pt x="3" y="8"/>
                    <a:pt x="3" y="8"/>
                    <a:pt x="3" y="8"/>
                  </a:cubicBezTo>
                  <a:cubicBezTo>
                    <a:pt x="65" y="133"/>
                    <a:pt x="65" y="133"/>
                    <a:pt x="65" y="133"/>
                  </a:cubicBezTo>
                  <a:cubicBezTo>
                    <a:pt x="65" y="133"/>
                    <a:pt x="65" y="133"/>
                    <a:pt x="65" y="133"/>
                  </a:cubicBezTo>
                  <a:cubicBezTo>
                    <a:pt x="65" y="133"/>
                    <a:pt x="65" y="133"/>
                    <a:pt x="65" y="133"/>
                  </a:cubicBezTo>
                  <a:cubicBezTo>
                    <a:pt x="73" y="151"/>
                    <a:pt x="73" y="151"/>
                    <a:pt x="73" y="151"/>
                  </a:cubicBezTo>
                  <a:cubicBezTo>
                    <a:pt x="102" y="180"/>
                    <a:pt x="195" y="199"/>
                    <a:pt x="280" y="199"/>
                  </a:cubicBezTo>
                  <a:cubicBezTo>
                    <a:pt x="364" y="199"/>
                    <a:pt x="457" y="180"/>
                    <a:pt x="486" y="151"/>
                  </a:cubicBezTo>
                  <a:cubicBezTo>
                    <a:pt x="494" y="133"/>
                    <a:pt x="494" y="133"/>
                    <a:pt x="494" y="133"/>
                  </a:cubicBezTo>
                  <a:cubicBezTo>
                    <a:pt x="494" y="133"/>
                    <a:pt x="494" y="133"/>
                    <a:pt x="494" y="133"/>
                  </a:cubicBezTo>
                  <a:cubicBezTo>
                    <a:pt x="494" y="133"/>
                    <a:pt x="494" y="133"/>
                    <a:pt x="494" y="133"/>
                  </a:cubicBezTo>
                  <a:cubicBezTo>
                    <a:pt x="556" y="8"/>
                    <a:pt x="556" y="8"/>
                    <a:pt x="556" y="8"/>
                  </a:cubicBezTo>
                  <a:cubicBezTo>
                    <a:pt x="559" y="0"/>
                    <a:pt x="559" y="0"/>
                    <a:pt x="559" y="0"/>
                  </a:cubicBezTo>
                  <a:cubicBezTo>
                    <a:pt x="502" y="27"/>
                    <a:pt x="389" y="41"/>
                    <a:pt x="280" y="41"/>
                  </a:cubicBezTo>
                  <a:cubicBezTo>
                    <a:pt x="171" y="41"/>
                    <a:pt x="57" y="27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41" name="Google Shape;1341;p50"/>
            <p:cNvSpPr/>
            <p:nvPr/>
          </p:nvSpPr>
          <p:spPr>
            <a:xfrm>
              <a:off x="2710863" y="4516635"/>
              <a:ext cx="710756" cy="140081"/>
            </a:xfrm>
            <a:custGeom>
              <a:avLst/>
              <a:gdLst/>
              <a:ahLst/>
              <a:cxnLst/>
              <a:rect l="l" t="t" r="r" b="b"/>
              <a:pathLst>
                <a:path w="1079" h="212" extrusionOk="0">
                  <a:moveTo>
                    <a:pt x="540" y="54"/>
                  </a:moveTo>
                  <a:cubicBezTo>
                    <a:pt x="350" y="54"/>
                    <a:pt x="85" y="39"/>
                    <a:pt x="0" y="0"/>
                  </a:cubicBezTo>
                  <a:cubicBezTo>
                    <a:pt x="72" y="146"/>
                    <a:pt x="72" y="146"/>
                    <a:pt x="72" y="146"/>
                  </a:cubicBezTo>
                  <a:cubicBezTo>
                    <a:pt x="72" y="146"/>
                    <a:pt x="72" y="146"/>
                    <a:pt x="72" y="146"/>
                  </a:cubicBezTo>
                  <a:cubicBezTo>
                    <a:pt x="72" y="147"/>
                    <a:pt x="72" y="147"/>
                    <a:pt x="72" y="147"/>
                  </a:cubicBezTo>
                  <a:cubicBezTo>
                    <a:pt x="75" y="152"/>
                    <a:pt x="75" y="152"/>
                    <a:pt x="75" y="152"/>
                  </a:cubicBezTo>
                  <a:cubicBezTo>
                    <a:pt x="98" y="179"/>
                    <a:pt x="271" y="212"/>
                    <a:pt x="540" y="212"/>
                  </a:cubicBezTo>
                  <a:cubicBezTo>
                    <a:pt x="808" y="212"/>
                    <a:pt x="981" y="179"/>
                    <a:pt x="1005" y="152"/>
                  </a:cubicBezTo>
                  <a:cubicBezTo>
                    <a:pt x="1007" y="147"/>
                    <a:pt x="1007" y="147"/>
                    <a:pt x="1007" y="147"/>
                  </a:cubicBezTo>
                  <a:cubicBezTo>
                    <a:pt x="1007" y="146"/>
                    <a:pt x="1007" y="146"/>
                    <a:pt x="1007" y="146"/>
                  </a:cubicBezTo>
                  <a:cubicBezTo>
                    <a:pt x="1008" y="146"/>
                    <a:pt x="1008" y="146"/>
                    <a:pt x="1008" y="146"/>
                  </a:cubicBezTo>
                  <a:cubicBezTo>
                    <a:pt x="1079" y="0"/>
                    <a:pt x="1079" y="0"/>
                    <a:pt x="1079" y="0"/>
                  </a:cubicBezTo>
                  <a:cubicBezTo>
                    <a:pt x="995" y="39"/>
                    <a:pt x="729" y="54"/>
                    <a:pt x="540" y="5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42" name="Google Shape;1342;p50"/>
            <p:cNvSpPr/>
            <p:nvPr/>
          </p:nvSpPr>
          <p:spPr>
            <a:xfrm>
              <a:off x="2768061" y="4634293"/>
              <a:ext cx="596361" cy="136528"/>
            </a:xfrm>
            <a:custGeom>
              <a:avLst/>
              <a:gdLst/>
              <a:ahLst/>
              <a:cxnLst/>
              <a:rect l="l" t="t" r="r" b="b"/>
              <a:pathLst>
                <a:path w="905" h="207" extrusionOk="0">
                  <a:moveTo>
                    <a:pt x="453" y="49"/>
                  </a:moveTo>
                  <a:cubicBezTo>
                    <a:pt x="325" y="49"/>
                    <a:pt x="205" y="41"/>
                    <a:pt x="114" y="28"/>
                  </a:cubicBezTo>
                  <a:cubicBezTo>
                    <a:pt x="62" y="20"/>
                    <a:pt x="24" y="10"/>
                    <a:pt x="0" y="0"/>
                  </a:cubicBezTo>
                  <a:cubicBezTo>
                    <a:pt x="69" y="141"/>
                    <a:pt x="69" y="141"/>
                    <a:pt x="69" y="141"/>
                  </a:cubicBezTo>
                  <a:cubicBezTo>
                    <a:pt x="69" y="141"/>
                    <a:pt x="69" y="141"/>
                    <a:pt x="69" y="141"/>
                  </a:cubicBezTo>
                  <a:cubicBezTo>
                    <a:pt x="69" y="142"/>
                    <a:pt x="70" y="142"/>
                    <a:pt x="70" y="143"/>
                  </a:cubicBezTo>
                  <a:cubicBezTo>
                    <a:pt x="72" y="148"/>
                    <a:pt x="72" y="148"/>
                    <a:pt x="72" y="148"/>
                  </a:cubicBezTo>
                  <a:cubicBezTo>
                    <a:pt x="93" y="174"/>
                    <a:pt x="234" y="207"/>
                    <a:pt x="453" y="207"/>
                  </a:cubicBezTo>
                  <a:cubicBezTo>
                    <a:pt x="557" y="207"/>
                    <a:pt x="654" y="199"/>
                    <a:pt x="728" y="186"/>
                  </a:cubicBezTo>
                  <a:cubicBezTo>
                    <a:pt x="794" y="173"/>
                    <a:pt x="825" y="158"/>
                    <a:pt x="833" y="147"/>
                  </a:cubicBezTo>
                  <a:cubicBezTo>
                    <a:pt x="836" y="143"/>
                    <a:pt x="836" y="143"/>
                    <a:pt x="836" y="143"/>
                  </a:cubicBezTo>
                  <a:cubicBezTo>
                    <a:pt x="836" y="142"/>
                    <a:pt x="836" y="142"/>
                    <a:pt x="836" y="141"/>
                  </a:cubicBezTo>
                  <a:cubicBezTo>
                    <a:pt x="836" y="141"/>
                    <a:pt x="836" y="141"/>
                    <a:pt x="836" y="141"/>
                  </a:cubicBezTo>
                  <a:cubicBezTo>
                    <a:pt x="905" y="0"/>
                    <a:pt x="905" y="0"/>
                    <a:pt x="905" y="0"/>
                  </a:cubicBezTo>
                  <a:cubicBezTo>
                    <a:pt x="881" y="10"/>
                    <a:pt x="843" y="20"/>
                    <a:pt x="791" y="28"/>
                  </a:cubicBezTo>
                  <a:cubicBezTo>
                    <a:pt x="701" y="41"/>
                    <a:pt x="580" y="49"/>
                    <a:pt x="453" y="4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43" name="Google Shape;1343;p50"/>
          <p:cNvGrpSpPr/>
          <p:nvPr/>
        </p:nvGrpSpPr>
        <p:grpSpPr>
          <a:xfrm>
            <a:off x="3702366" y="2985387"/>
            <a:ext cx="445549" cy="403935"/>
            <a:chOff x="4852681" y="4457861"/>
            <a:chExt cx="719788" cy="652561"/>
          </a:xfrm>
        </p:grpSpPr>
        <p:sp>
          <p:nvSpPr>
            <p:cNvPr id="1344" name="Google Shape;1344;p50"/>
            <p:cNvSpPr/>
            <p:nvPr/>
          </p:nvSpPr>
          <p:spPr>
            <a:xfrm>
              <a:off x="5209000" y="4739226"/>
              <a:ext cx="363469" cy="371197"/>
            </a:xfrm>
            <a:custGeom>
              <a:avLst/>
              <a:gdLst/>
              <a:ahLst/>
              <a:cxnLst/>
              <a:rect l="l" t="t" r="r" b="b"/>
              <a:pathLst>
                <a:path w="629" h="641" extrusionOk="0">
                  <a:moveTo>
                    <a:pt x="151" y="561"/>
                  </a:moveTo>
                  <a:cubicBezTo>
                    <a:pt x="290" y="641"/>
                    <a:pt x="468" y="593"/>
                    <a:pt x="548" y="454"/>
                  </a:cubicBezTo>
                  <a:cubicBezTo>
                    <a:pt x="629" y="315"/>
                    <a:pt x="581" y="137"/>
                    <a:pt x="442" y="57"/>
                  </a:cubicBezTo>
                  <a:cubicBezTo>
                    <a:pt x="344" y="0"/>
                    <a:pt x="226" y="7"/>
                    <a:pt x="137" y="65"/>
                  </a:cubicBezTo>
                  <a:cubicBezTo>
                    <a:pt x="137" y="65"/>
                    <a:pt x="137" y="65"/>
                    <a:pt x="137" y="65"/>
                  </a:cubicBezTo>
                  <a:cubicBezTo>
                    <a:pt x="6" y="141"/>
                    <a:pt x="6" y="141"/>
                    <a:pt x="6" y="141"/>
                  </a:cubicBezTo>
                  <a:cubicBezTo>
                    <a:pt x="6" y="293"/>
                    <a:pt x="6" y="293"/>
                    <a:pt x="6" y="293"/>
                  </a:cubicBezTo>
                  <a:cubicBezTo>
                    <a:pt x="6" y="293"/>
                    <a:pt x="6" y="293"/>
                    <a:pt x="6" y="293"/>
                  </a:cubicBezTo>
                  <a:cubicBezTo>
                    <a:pt x="0" y="399"/>
                    <a:pt x="53" y="504"/>
                    <a:pt x="151" y="56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45" name="Google Shape;1345;p50"/>
            <p:cNvSpPr/>
            <p:nvPr/>
          </p:nvSpPr>
          <p:spPr>
            <a:xfrm>
              <a:off x="4852681" y="4739226"/>
              <a:ext cx="363265" cy="371197"/>
            </a:xfrm>
            <a:custGeom>
              <a:avLst/>
              <a:gdLst/>
              <a:ahLst/>
              <a:cxnLst/>
              <a:rect l="l" t="t" r="r" b="b"/>
              <a:pathLst>
                <a:path w="629" h="641" extrusionOk="0">
                  <a:moveTo>
                    <a:pt x="187" y="57"/>
                  </a:moveTo>
                  <a:cubicBezTo>
                    <a:pt x="48" y="137"/>
                    <a:pt x="0" y="315"/>
                    <a:pt x="80" y="454"/>
                  </a:cubicBezTo>
                  <a:cubicBezTo>
                    <a:pt x="161" y="593"/>
                    <a:pt x="339" y="641"/>
                    <a:pt x="478" y="561"/>
                  </a:cubicBezTo>
                  <a:cubicBezTo>
                    <a:pt x="576" y="504"/>
                    <a:pt x="629" y="399"/>
                    <a:pt x="623" y="293"/>
                  </a:cubicBezTo>
                  <a:cubicBezTo>
                    <a:pt x="623" y="293"/>
                    <a:pt x="623" y="293"/>
                    <a:pt x="623" y="293"/>
                  </a:cubicBezTo>
                  <a:cubicBezTo>
                    <a:pt x="623" y="141"/>
                    <a:pt x="623" y="141"/>
                    <a:pt x="623" y="141"/>
                  </a:cubicBezTo>
                  <a:cubicBezTo>
                    <a:pt x="491" y="65"/>
                    <a:pt x="491" y="65"/>
                    <a:pt x="491" y="65"/>
                  </a:cubicBezTo>
                  <a:cubicBezTo>
                    <a:pt x="491" y="65"/>
                    <a:pt x="491" y="65"/>
                    <a:pt x="491" y="65"/>
                  </a:cubicBezTo>
                  <a:cubicBezTo>
                    <a:pt x="402" y="7"/>
                    <a:pt x="285" y="0"/>
                    <a:pt x="187" y="5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46" name="Google Shape;1346;p50"/>
            <p:cNvSpPr/>
            <p:nvPr/>
          </p:nvSpPr>
          <p:spPr>
            <a:xfrm>
              <a:off x="5044529" y="4457861"/>
              <a:ext cx="336092" cy="363011"/>
            </a:xfrm>
            <a:custGeom>
              <a:avLst/>
              <a:gdLst/>
              <a:ahLst/>
              <a:cxnLst/>
              <a:rect l="l" t="t" r="r" b="b"/>
              <a:pathLst>
                <a:path w="582" h="627" extrusionOk="0">
                  <a:moveTo>
                    <a:pt x="582" y="291"/>
                  </a:moveTo>
                  <a:cubicBezTo>
                    <a:pt x="582" y="131"/>
                    <a:pt x="452" y="0"/>
                    <a:pt x="291" y="0"/>
                  </a:cubicBezTo>
                  <a:cubicBezTo>
                    <a:pt x="130" y="0"/>
                    <a:pt x="0" y="131"/>
                    <a:pt x="0" y="291"/>
                  </a:cubicBezTo>
                  <a:cubicBezTo>
                    <a:pt x="0" y="405"/>
                    <a:pt x="65" y="503"/>
                    <a:pt x="159" y="551"/>
                  </a:cubicBezTo>
                  <a:cubicBezTo>
                    <a:pt x="159" y="551"/>
                    <a:pt x="159" y="551"/>
                    <a:pt x="159" y="551"/>
                  </a:cubicBezTo>
                  <a:cubicBezTo>
                    <a:pt x="291" y="627"/>
                    <a:pt x="291" y="627"/>
                    <a:pt x="291" y="627"/>
                  </a:cubicBezTo>
                  <a:cubicBezTo>
                    <a:pt x="422" y="551"/>
                    <a:pt x="422" y="551"/>
                    <a:pt x="422" y="551"/>
                  </a:cubicBezTo>
                  <a:cubicBezTo>
                    <a:pt x="422" y="551"/>
                    <a:pt x="422" y="551"/>
                    <a:pt x="422" y="551"/>
                  </a:cubicBezTo>
                  <a:cubicBezTo>
                    <a:pt x="517" y="503"/>
                    <a:pt x="582" y="405"/>
                    <a:pt x="582" y="29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47" name="Google Shape;1347;p50"/>
          <p:cNvGrpSpPr/>
          <p:nvPr/>
        </p:nvGrpSpPr>
        <p:grpSpPr>
          <a:xfrm>
            <a:off x="4984527" y="2975824"/>
            <a:ext cx="445818" cy="423063"/>
            <a:chOff x="7000306" y="4442411"/>
            <a:chExt cx="720224" cy="683463"/>
          </a:xfrm>
        </p:grpSpPr>
        <p:sp>
          <p:nvSpPr>
            <p:cNvPr id="1348" name="Google Shape;1348;p50"/>
            <p:cNvSpPr/>
            <p:nvPr/>
          </p:nvSpPr>
          <p:spPr>
            <a:xfrm>
              <a:off x="7360523" y="4580400"/>
              <a:ext cx="360007" cy="280995"/>
            </a:xfrm>
            <a:custGeom>
              <a:avLst/>
              <a:gdLst/>
              <a:ahLst/>
              <a:cxnLst/>
              <a:rect l="l" t="t" r="r" b="b"/>
              <a:pathLst>
                <a:path w="701" h="548" extrusionOk="0">
                  <a:moveTo>
                    <a:pt x="332" y="529"/>
                  </a:moveTo>
                  <a:cubicBezTo>
                    <a:pt x="382" y="547"/>
                    <a:pt x="438" y="548"/>
                    <a:pt x="493" y="531"/>
                  </a:cubicBezTo>
                  <a:cubicBezTo>
                    <a:pt x="627" y="487"/>
                    <a:pt x="701" y="342"/>
                    <a:pt x="657" y="208"/>
                  </a:cubicBezTo>
                  <a:cubicBezTo>
                    <a:pt x="614" y="74"/>
                    <a:pt x="469" y="0"/>
                    <a:pt x="335" y="44"/>
                  </a:cubicBezTo>
                  <a:cubicBezTo>
                    <a:pt x="280" y="62"/>
                    <a:pt x="236" y="96"/>
                    <a:pt x="205" y="140"/>
                  </a:cubicBezTo>
                  <a:cubicBezTo>
                    <a:pt x="0" y="422"/>
                    <a:pt x="0" y="422"/>
                    <a:pt x="0" y="422"/>
                  </a:cubicBezTo>
                  <a:lnTo>
                    <a:pt x="332" y="52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49" name="Google Shape;1349;p50"/>
            <p:cNvSpPr/>
            <p:nvPr/>
          </p:nvSpPr>
          <p:spPr>
            <a:xfrm>
              <a:off x="7359894" y="4796791"/>
              <a:ext cx="281006" cy="329083"/>
            </a:xfrm>
            <a:custGeom>
              <a:avLst/>
              <a:gdLst/>
              <a:ahLst/>
              <a:cxnLst/>
              <a:rect l="l" t="t" r="r" b="b"/>
              <a:pathLst>
                <a:path w="547" h="642" extrusionOk="0">
                  <a:moveTo>
                    <a:pt x="1" y="348"/>
                  </a:moveTo>
                  <a:cubicBezTo>
                    <a:pt x="0" y="402"/>
                    <a:pt x="16" y="456"/>
                    <a:pt x="50" y="502"/>
                  </a:cubicBezTo>
                  <a:cubicBezTo>
                    <a:pt x="133" y="617"/>
                    <a:pt x="293" y="642"/>
                    <a:pt x="407" y="559"/>
                  </a:cubicBezTo>
                  <a:cubicBezTo>
                    <a:pt x="522" y="476"/>
                    <a:pt x="547" y="316"/>
                    <a:pt x="464" y="201"/>
                  </a:cubicBezTo>
                  <a:cubicBezTo>
                    <a:pt x="430" y="155"/>
                    <a:pt x="384" y="123"/>
                    <a:pt x="333" y="107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1" y="34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50" name="Google Shape;1350;p50"/>
            <p:cNvSpPr/>
            <p:nvPr/>
          </p:nvSpPr>
          <p:spPr>
            <a:xfrm>
              <a:off x="7079935" y="4796791"/>
              <a:ext cx="281006" cy="329083"/>
            </a:xfrm>
            <a:custGeom>
              <a:avLst/>
              <a:gdLst/>
              <a:ahLst/>
              <a:cxnLst/>
              <a:rect l="l" t="t" r="r" b="b"/>
              <a:pathLst>
                <a:path w="547" h="642" extrusionOk="0">
                  <a:moveTo>
                    <a:pt x="214" y="107"/>
                  </a:moveTo>
                  <a:cubicBezTo>
                    <a:pt x="163" y="123"/>
                    <a:pt x="117" y="155"/>
                    <a:pt x="83" y="201"/>
                  </a:cubicBezTo>
                  <a:cubicBezTo>
                    <a:pt x="0" y="316"/>
                    <a:pt x="25" y="476"/>
                    <a:pt x="140" y="559"/>
                  </a:cubicBezTo>
                  <a:cubicBezTo>
                    <a:pt x="254" y="642"/>
                    <a:pt x="414" y="617"/>
                    <a:pt x="497" y="502"/>
                  </a:cubicBezTo>
                  <a:cubicBezTo>
                    <a:pt x="531" y="456"/>
                    <a:pt x="547" y="402"/>
                    <a:pt x="546" y="348"/>
                  </a:cubicBezTo>
                  <a:cubicBezTo>
                    <a:pt x="546" y="0"/>
                    <a:pt x="546" y="0"/>
                    <a:pt x="546" y="0"/>
                  </a:cubicBezTo>
                  <a:lnTo>
                    <a:pt x="214" y="10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51" name="Google Shape;1351;p50"/>
            <p:cNvSpPr/>
            <p:nvPr/>
          </p:nvSpPr>
          <p:spPr>
            <a:xfrm>
              <a:off x="7000306" y="4580400"/>
              <a:ext cx="360216" cy="280995"/>
            </a:xfrm>
            <a:custGeom>
              <a:avLst/>
              <a:gdLst/>
              <a:ahLst/>
              <a:cxnLst/>
              <a:rect l="l" t="t" r="r" b="b"/>
              <a:pathLst>
                <a:path w="701" h="548" extrusionOk="0">
                  <a:moveTo>
                    <a:pt x="496" y="140"/>
                  </a:moveTo>
                  <a:cubicBezTo>
                    <a:pt x="465" y="96"/>
                    <a:pt x="421" y="62"/>
                    <a:pt x="366" y="44"/>
                  </a:cubicBezTo>
                  <a:cubicBezTo>
                    <a:pt x="232" y="0"/>
                    <a:pt x="87" y="74"/>
                    <a:pt x="44" y="208"/>
                  </a:cubicBezTo>
                  <a:cubicBezTo>
                    <a:pt x="0" y="342"/>
                    <a:pt x="74" y="487"/>
                    <a:pt x="208" y="531"/>
                  </a:cubicBezTo>
                  <a:cubicBezTo>
                    <a:pt x="263" y="548"/>
                    <a:pt x="319" y="547"/>
                    <a:pt x="369" y="529"/>
                  </a:cubicBezTo>
                  <a:cubicBezTo>
                    <a:pt x="701" y="422"/>
                    <a:pt x="701" y="422"/>
                    <a:pt x="701" y="422"/>
                  </a:cubicBezTo>
                  <a:lnTo>
                    <a:pt x="496" y="14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52" name="Google Shape;1352;p50"/>
            <p:cNvSpPr/>
            <p:nvPr/>
          </p:nvSpPr>
          <p:spPr>
            <a:xfrm>
              <a:off x="7228925" y="4442411"/>
              <a:ext cx="262985" cy="354379"/>
            </a:xfrm>
            <a:custGeom>
              <a:avLst/>
              <a:gdLst/>
              <a:ahLst/>
              <a:cxnLst/>
              <a:rect l="l" t="t" r="r" b="b"/>
              <a:pathLst>
                <a:path w="512" h="691" extrusionOk="0">
                  <a:moveTo>
                    <a:pt x="461" y="409"/>
                  </a:moveTo>
                  <a:cubicBezTo>
                    <a:pt x="493" y="366"/>
                    <a:pt x="512" y="313"/>
                    <a:pt x="512" y="255"/>
                  </a:cubicBezTo>
                  <a:cubicBezTo>
                    <a:pt x="512" y="114"/>
                    <a:pt x="397" y="0"/>
                    <a:pt x="256" y="0"/>
                  </a:cubicBezTo>
                  <a:cubicBezTo>
                    <a:pt x="115" y="0"/>
                    <a:pt x="0" y="114"/>
                    <a:pt x="0" y="255"/>
                  </a:cubicBezTo>
                  <a:cubicBezTo>
                    <a:pt x="0" y="313"/>
                    <a:pt x="19" y="366"/>
                    <a:pt x="51" y="409"/>
                  </a:cubicBezTo>
                  <a:cubicBezTo>
                    <a:pt x="256" y="691"/>
                    <a:pt x="256" y="691"/>
                    <a:pt x="256" y="691"/>
                  </a:cubicBezTo>
                  <a:lnTo>
                    <a:pt x="461" y="40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53" name="Google Shape;1353;p50"/>
          <p:cNvGrpSpPr/>
          <p:nvPr/>
        </p:nvGrpSpPr>
        <p:grpSpPr>
          <a:xfrm>
            <a:off x="5625735" y="2973621"/>
            <a:ext cx="445779" cy="427468"/>
            <a:chOff x="8074325" y="4438852"/>
            <a:chExt cx="720160" cy="690579"/>
          </a:xfrm>
        </p:grpSpPr>
        <p:sp>
          <p:nvSpPr>
            <p:cNvPr id="1354" name="Google Shape;1354;p50"/>
            <p:cNvSpPr/>
            <p:nvPr/>
          </p:nvSpPr>
          <p:spPr>
            <a:xfrm>
              <a:off x="8177523" y="4784253"/>
              <a:ext cx="257327" cy="345178"/>
            </a:xfrm>
            <a:custGeom>
              <a:avLst/>
              <a:gdLst/>
              <a:ahLst/>
              <a:cxnLst/>
              <a:rect l="l" t="t" r="r" b="b"/>
              <a:pathLst>
                <a:path w="402" h="539" extrusionOk="0">
                  <a:moveTo>
                    <a:pt x="52" y="231"/>
                  </a:moveTo>
                  <a:cubicBezTo>
                    <a:pt x="0" y="320"/>
                    <a:pt x="31" y="435"/>
                    <a:pt x="120" y="487"/>
                  </a:cubicBezTo>
                  <a:cubicBezTo>
                    <a:pt x="210" y="539"/>
                    <a:pt x="325" y="508"/>
                    <a:pt x="377" y="418"/>
                  </a:cubicBezTo>
                  <a:cubicBezTo>
                    <a:pt x="394" y="388"/>
                    <a:pt x="402" y="355"/>
                    <a:pt x="402" y="323"/>
                  </a:cubicBezTo>
                  <a:cubicBezTo>
                    <a:pt x="402" y="323"/>
                    <a:pt x="402" y="323"/>
                    <a:pt x="402" y="323"/>
                  </a:cubicBezTo>
                  <a:cubicBezTo>
                    <a:pt x="402" y="0"/>
                    <a:pt x="402" y="0"/>
                    <a:pt x="402" y="0"/>
                  </a:cubicBezTo>
                  <a:cubicBezTo>
                    <a:pt x="122" y="161"/>
                    <a:pt x="122" y="161"/>
                    <a:pt x="122" y="161"/>
                  </a:cubicBezTo>
                  <a:cubicBezTo>
                    <a:pt x="122" y="161"/>
                    <a:pt x="122" y="161"/>
                    <a:pt x="122" y="161"/>
                  </a:cubicBezTo>
                  <a:cubicBezTo>
                    <a:pt x="94" y="177"/>
                    <a:pt x="69" y="201"/>
                    <a:pt x="52" y="23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55" name="Google Shape;1355;p50"/>
            <p:cNvSpPr/>
            <p:nvPr/>
          </p:nvSpPr>
          <p:spPr>
            <a:xfrm>
              <a:off x="8434850" y="4438852"/>
              <a:ext cx="257327" cy="345401"/>
            </a:xfrm>
            <a:custGeom>
              <a:avLst/>
              <a:gdLst/>
              <a:ahLst/>
              <a:cxnLst/>
              <a:rect l="l" t="t" r="r" b="b"/>
              <a:pathLst>
                <a:path w="402" h="539" extrusionOk="0">
                  <a:moveTo>
                    <a:pt x="350" y="308"/>
                  </a:moveTo>
                  <a:cubicBezTo>
                    <a:pt x="402" y="218"/>
                    <a:pt x="371" y="103"/>
                    <a:pt x="281" y="51"/>
                  </a:cubicBezTo>
                  <a:cubicBezTo>
                    <a:pt x="191" y="0"/>
                    <a:pt x="77" y="30"/>
                    <a:pt x="25" y="120"/>
                  </a:cubicBezTo>
                  <a:cubicBezTo>
                    <a:pt x="8" y="150"/>
                    <a:pt x="0" y="183"/>
                    <a:pt x="0" y="215"/>
                  </a:cubicBezTo>
                  <a:cubicBezTo>
                    <a:pt x="0" y="215"/>
                    <a:pt x="0" y="215"/>
                    <a:pt x="0" y="215"/>
                  </a:cubicBezTo>
                  <a:cubicBezTo>
                    <a:pt x="0" y="539"/>
                    <a:pt x="0" y="539"/>
                    <a:pt x="0" y="539"/>
                  </a:cubicBezTo>
                  <a:cubicBezTo>
                    <a:pt x="280" y="377"/>
                    <a:pt x="280" y="377"/>
                    <a:pt x="280" y="377"/>
                  </a:cubicBezTo>
                  <a:cubicBezTo>
                    <a:pt x="280" y="377"/>
                    <a:pt x="280" y="377"/>
                    <a:pt x="280" y="377"/>
                  </a:cubicBezTo>
                  <a:cubicBezTo>
                    <a:pt x="308" y="361"/>
                    <a:pt x="332" y="338"/>
                    <a:pt x="350" y="30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56" name="Google Shape;1356;p50"/>
            <p:cNvSpPr/>
            <p:nvPr/>
          </p:nvSpPr>
          <p:spPr>
            <a:xfrm>
              <a:off x="8434850" y="4663708"/>
              <a:ext cx="359635" cy="240202"/>
            </a:xfrm>
            <a:custGeom>
              <a:avLst/>
              <a:gdLst/>
              <a:ahLst/>
              <a:cxnLst/>
              <a:rect l="l" t="t" r="r" b="b"/>
              <a:pathLst>
                <a:path w="562" h="375" extrusionOk="0">
                  <a:moveTo>
                    <a:pt x="375" y="375"/>
                  </a:moveTo>
                  <a:cubicBezTo>
                    <a:pt x="478" y="375"/>
                    <a:pt x="562" y="291"/>
                    <a:pt x="562" y="188"/>
                  </a:cubicBezTo>
                  <a:cubicBezTo>
                    <a:pt x="562" y="84"/>
                    <a:pt x="478" y="0"/>
                    <a:pt x="375" y="0"/>
                  </a:cubicBezTo>
                  <a:cubicBezTo>
                    <a:pt x="340" y="0"/>
                    <a:pt x="308" y="9"/>
                    <a:pt x="280" y="26"/>
                  </a:cubicBezTo>
                  <a:cubicBezTo>
                    <a:pt x="280" y="26"/>
                    <a:pt x="280" y="26"/>
                    <a:pt x="280" y="26"/>
                  </a:cubicBezTo>
                  <a:cubicBezTo>
                    <a:pt x="0" y="188"/>
                    <a:pt x="0" y="188"/>
                    <a:pt x="0" y="188"/>
                  </a:cubicBezTo>
                  <a:cubicBezTo>
                    <a:pt x="280" y="349"/>
                    <a:pt x="280" y="349"/>
                    <a:pt x="280" y="349"/>
                  </a:cubicBezTo>
                  <a:cubicBezTo>
                    <a:pt x="280" y="349"/>
                    <a:pt x="280" y="349"/>
                    <a:pt x="280" y="349"/>
                  </a:cubicBezTo>
                  <a:cubicBezTo>
                    <a:pt x="308" y="366"/>
                    <a:pt x="340" y="375"/>
                    <a:pt x="375" y="37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57" name="Google Shape;1357;p50"/>
            <p:cNvSpPr/>
            <p:nvPr/>
          </p:nvSpPr>
          <p:spPr>
            <a:xfrm>
              <a:off x="8434850" y="4784253"/>
              <a:ext cx="257327" cy="345178"/>
            </a:xfrm>
            <a:custGeom>
              <a:avLst/>
              <a:gdLst/>
              <a:ahLst/>
              <a:cxnLst/>
              <a:rect l="l" t="t" r="r" b="b"/>
              <a:pathLst>
                <a:path w="402" h="539" extrusionOk="0">
                  <a:moveTo>
                    <a:pt x="25" y="418"/>
                  </a:moveTo>
                  <a:cubicBezTo>
                    <a:pt x="77" y="508"/>
                    <a:pt x="191" y="539"/>
                    <a:pt x="281" y="487"/>
                  </a:cubicBezTo>
                  <a:cubicBezTo>
                    <a:pt x="371" y="435"/>
                    <a:pt x="402" y="320"/>
                    <a:pt x="350" y="231"/>
                  </a:cubicBezTo>
                  <a:cubicBezTo>
                    <a:pt x="332" y="201"/>
                    <a:pt x="308" y="177"/>
                    <a:pt x="280" y="161"/>
                  </a:cubicBezTo>
                  <a:cubicBezTo>
                    <a:pt x="280" y="161"/>
                    <a:pt x="280" y="161"/>
                    <a:pt x="280" y="16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23"/>
                    <a:pt x="0" y="323"/>
                    <a:pt x="0" y="323"/>
                  </a:cubicBezTo>
                  <a:cubicBezTo>
                    <a:pt x="0" y="323"/>
                    <a:pt x="0" y="323"/>
                    <a:pt x="0" y="323"/>
                  </a:cubicBezTo>
                  <a:cubicBezTo>
                    <a:pt x="0" y="355"/>
                    <a:pt x="8" y="388"/>
                    <a:pt x="25" y="41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58" name="Google Shape;1358;p50"/>
            <p:cNvSpPr/>
            <p:nvPr/>
          </p:nvSpPr>
          <p:spPr>
            <a:xfrm>
              <a:off x="8074325" y="4663708"/>
              <a:ext cx="360524" cy="240202"/>
            </a:xfrm>
            <a:custGeom>
              <a:avLst/>
              <a:gdLst/>
              <a:ahLst/>
              <a:cxnLst/>
              <a:rect l="l" t="t" r="r" b="b"/>
              <a:pathLst>
                <a:path w="563" h="375" extrusionOk="0">
                  <a:moveTo>
                    <a:pt x="188" y="0"/>
                  </a:moveTo>
                  <a:cubicBezTo>
                    <a:pt x="84" y="0"/>
                    <a:pt x="0" y="84"/>
                    <a:pt x="0" y="188"/>
                  </a:cubicBezTo>
                  <a:cubicBezTo>
                    <a:pt x="0" y="291"/>
                    <a:pt x="84" y="375"/>
                    <a:pt x="188" y="375"/>
                  </a:cubicBezTo>
                  <a:cubicBezTo>
                    <a:pt x="222" y="375"/>
                    <a:pt x="255" y="366"/>
                    <a:pt x="283" y="349"/>
                  </a:cubicBezTo>
                  <a:cubicBezTo>
                    <a:pt x="283" y="349"/>
                    <a:pt x="283" y="349"/>
                    <a:pt x="283" y="349"/>
                  </a:cubicBezTo>
                  <a:cubicBezTo>
                    <a:pt x="563" y="188"/>
                    <a:pt x="563" y="188"/>
                    <a:pt x="563" y="188"/>
                  </a:cubicBezTo>
                  <a:cubicBezTo>
                    <a:pt x="283" y="26"/>
                    <a:pt x="283" y="26"/>
                    <a:pt x="283" y="26"/>
                  </a:cubicBezTo>
                  <a:cubicBezTo>
                    <a:pt x="283" y="26"/>
                    <a:pt x="283" y="26"/>
                    <a:pt x="283" y="26"/>
                  </a:cubicBezTo>
                  <a:cubicBezTo>
                    <a:pt x="255" y="9"/>
                    <a:pt x="222" y="0"/>
                    <a:pt x="188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59" name="Google Shape;1359;p50"/>
            <p:cNvSpPr/>
            <p:nvPr/>
          </p:nvSpPr>
          <p:spPr>
            <a:xfrm>
              <a:off x="8177523" y="4438852"/>
              <a:ext cx="257327" cy="345401"/>
            </a:xfrm>
            <a:custGeom>
              <a:avLst/>
              <a:gdLst/>
              <a:ahLst/>
              <a:cxnLst/>
              <a:rect l="l" t="t" r="r" b="b"/>
              <a:pathLst>
                <a:path w="402" h="539" extrusionOk="0">
                  <a:moveTo>
                    <a:pt x="377" y="120"/>
                  </a:moveTo>
                  <a:cubicBezTo>
                    <a:pt x="325" y="30"/>
                    <a:pt x="210" y="0"/>
                    <a:pt x="120" y="51"/>
                  </a:cubicBezTo>
                  <a:cubicBezTo>
                    <a:pt x="31" y="103"/>
                    <a:pt x="0" y="218"/>
                    <a:pt x="52" y="308"/>
                  </a:cubicBezTo>
                  <a:cubicBezTo>
                    <a:pt x="69" y="338"/>
                    <a:pt x="94" y="361"/>
                    <a:pt x="122" y="377"/>
                  </a:cubicBezTo>
                  <a:cubicBezTo>
                    <a:pt x="122" y="377"/>
                    <a:pt x="122" y="377"/>
                    <a:pt x="122" y="377"/>
                  </a:cubicBezTo>
                  <a:cubicBezTo>
                    <a:pt x="402" y="539"/>
                    <a:pt x="402" y="539"/>
                    <a:pt x="402" y="539"/>
                  </a:cubicBezTo>
                  <a:cubicBezTo>
                    <a:pt x="402" y="215"/>
                    <a:pt x="402" y="215"/>
                    <a:pt x="402" y="215"/>
                  </a:cubicBezTo>
                  <a:cubicBezTo>
                    <a:pt x="402" y="215"/>
                    <a:pt x="402" y="215"/>
                    <a:pt x="402" y="215"/>
                  </a:cubicBezTo>
                  <a:cubicBezTo>
                    <a:pt x="402" y="183"/>
                    <a:pt x="394" y="150"/>
                    <a:pt x="377" y="12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60" name="Google Shape;1360;p50"/>
          <p:cNvGrpSpPr/>
          <p:nvPr/>
        </p:nvGrpSpPr>
        <p:grpSpPr>
          <a:xfrm>
            <a:off x="6908080" y="2987570"/>
            <a:ext cx="445629" cy="399565"/>
            <a:chOff x="9878975" y="4425243"/>
            <a:chExt cx="719918" cy="645502"/>
          </a:xfrm>
        </p:grpSpPr>
        <p:sp>
          <p:nvSpPr>
            <p:cNvPr id="1361" name="Google Shape;1361;p50"/>
            <p:cNvSpPr/>
            <p:nvPr/>
          </p:nvSpPr>
          <p:spPr>
            <a:xfrm>
              <a:off x="10225338" y="4708710"/>
              <a:ext cx="373555" cy="362034"/>
            </a:xfrm>
            <a:custGeom>
              <a:avLst/>
              <a:gdLst/>
              <a:ahLst/>
              <a:cxnLst/>
              <a:rect l="l" t="t" r="r" b="b"/>
              <a:pathLst>
                <a:path w="635" h="614" extrusionOk="0">
                  <a:moveTo>
                    <a:pt x="47" y="160"/>
                  </a:moveTo>
                  <a:cubicBezTo>
                    <a:pt x="9" y="230"/>
                    <a:pt x="0" y="310"/>
                    <a:pt x="20" y="386"/>
                  </a:cubicBezTo>
                  <a:cubicBezTo>
                    <a:pt x="42" y="466"/>
                    <a:pt x="92" y="532"/>
                    <a:pt x="163" y="573"/>
                  </a:cubicBezTo>
                  <a:cubicBezTo>
                    <a:pt x="210" y="600"/>
                    <a:pt x="263" y="614"/>
                    <a:pt x="317" y="614"/>
                  </a:cubicBezTo>
                  <a:cubicBezTo>
                    <a:pt x="426" y="614"/>
                    <a:pt x="528" y="555"/>
                    <a:pt x="583" y="460"/>
                  </a:cubicBezTo>
                  <a:cubicBezTo>
                    <a:pt x="624" y="389"/>
                    <a:pt x="635" y="307"/>
                    <a:pt x="613" y="227"/>
                  </a:cubicBezTo>
                  <a:cubicBezTo>
                    <a:pt x="592" y="148"/>
                    <a:pt x="541" y="82"/>
                    <a:pt x="470" y="41"/>
                  </a:cubicBezTo>
                  <a:cubicBezTo>
                    <a:pt x="426" y="15"/>
                    <a:pt x="376" y="1"/>
                    <a:pt x="325" y="0"/>
                  </a:cubicBezTo>
                  <a:cubicBezTo>
                    <a:pt x="266" y="97"/>
                    <a:pt x="161" y="157"/>
                    <a:pt x="47" y="16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62" name="Google Shape;1362;p50"/>
            <p:cNvSpPr/>
            <p:nvPr/>
          </p:nvSpPr>
          <p:spPr>
            <a:xfrm>
              <a:off x="10067759" y="4425243"/>
              <a:ext cx="361073" cy="361365"/>
            </a:xfrm>
            <a:custGeom>
              <a:avLst/>
              <a:gdLst/>
              <a:ahLst/>
              <a:cxnLst/>
              <a:rect l="l" t="t" r="r" b="b"/>
              <a:pathLst>
                <a:path w="614" h="613" extrusionOk="0">
                  <a:moveTo>
                    <a:pt x="524" y="89"/>
                  </a:moveTo>
                  <a:cubicBezTo>
                    <a:pt x="466" y="32"/>
                    <a:pt x="389" y="0"/>
                    <a:pt x="307" y="0"/>
                  </a:cubicBezTo>
                  <a:cubicBezTo>
                    <a:pt x="138" y="0"/>
                    <a:pt x="0" y="137"/>
                    <a:pt x="0" y="307"/>
                  </a:cubicBezTo>
                  <a:cubicBezTo>
                    <a:pt x="0" y="358"/>
                    <a:pt x="13" y="408"/>
                    <a:pt x="37" y="453"/>
                  </a:cubicBezTo>
                  <a:cubicBezTo>
                    <a:pt x="151" y="456"/>
                    <a:pt x="256" y="517"/>
                    <a:pt x="315" y="613"/>
                  </a:cubicBezTo>
                  <a:cubicBezTo>
                    <a:pt x="481" y="609"/>
                    <a:pt x="614" y="473"/>
                    <a:pt x="614" y="307"/>
                  </a:cubicBezTo>
                  <a:cubicBezTo>
                    <a:pt x="614" y="225"/>
                    <a:pt x="582" y="147"/>
                    <a:pt x="524" y="8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63" name="Google Shape;1363;p50"/>
            <p:cNvSpPr/>
            <p:nvPr/>
          </p:nvSpPr>
          <p:spPr>
            <a:xfrm>
              <a:off x="9878975" y="4708710"/>
              <a:ext cx="359959" cy="362034"/>
            </a:xfrm>
            <a:custGeom>
              <a:avLst/>
              <a:gdLst/>
              <a:ahLst/>
              <a:cxnLst/>
              <a:rect l="l" t="t" r="r" b="b"/>
              <a:pathLst>
                <a:path w="612" h="614" extrusionOk="0">
                  <a:moveTo>
                    <a:pt x="612" y="147"/>
                  </a:moveTo>
                  <a:cubicBezTo>
                    <a:pt x="556" y="56"/>
                    <a:pt x="457" y="0"/>
                    <a:pt x="350" y="0"/>
                  </a:cubicBezTo>
                  <a:cubicBezTo>
                    <a:pt x="296" y="0"/>
                    <a:pt x="243" y="14"/>
                    <a:pt x="197" y="41"/>
                  </a:cubicBezTo>
                  <a:cubicBezTo>
                    <a:pt x="50" y="126"/>
                    <a:pt x="0" y="314"/>
                    <a:pt x="84" y="460"/>
                  </a:cubicBezTo>
                  <a:cubicBezTo>
                    <a:pt x="139" y="555"/>
                    <a:pt x="241" y="614"/>
                    <a:pt x="350" y="614"/>
                  </a:cubicBezTo>
                  <a:cubicBezTo>
                    <a:pt x="350" y="614"/>
                    <a:pt x="350" y="614"/>
                    <a:pt x="350" y="614"/>
                  </a:cubicBezTo>
                  <a:cubicBezTo>
                    <a:pt x="404" y="614"/>
                    <a:pt x="457" y="600"/>
                    <a:pt x="504" y="573"/>
                  </a:cubicBezTo>
                  <a:cubicBezTo>
                    <a:pt x="548" y="547"/>
                    <a:pt x="585" y="511"/>
                    <a:pt x="612" y="467"/>
                  </a:cubicBezTo>
                  <a:cubicBezTo>
                    <a:pt x="558" y="368"/>
                    <a:pt x="558" y="246"/>
                    <a:pt x="612" y="14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64" name="Google Shape;1364;p50"/>
          <p:cNvGrpSpPr/>
          <p:nvPr/>
        </p:nvGrpSpPr>
        <p:grpSpPr>
          <a:xfrm>
            <a:off x="7549097" y="2976371"/>
            <a:ext cx="445785" cy="421964"/>
            <a:chOff x="10914544" y="4407150"/>
            <a:chExt cx="720170" cy="681687"/>
          </a:xfrm>
        </p:grpSpPr>
        <p:sp>
          <p:nvSpPr>
            <p:cNvPr id="1365" name="Google Shape;1365;p50"/>
            <p:cNvSpPr/>
            <p:nvPr/>
          </p:nvSpPr>
          <p:spPr>
            <a:xfrm>
              <a:off x="10914544" y="4407150"/>
              <a:ext cx="349099" cy="392923"/>
            </a:xfrm>
            <a:custGeom>
              <a:avLst/>
              <a:gdLst/>
              <a:ahLst/>
              <a:cxnLst/>
              <a:rect l="l" t="t" r="r" b="b"/>
              <a:pathLst>
                <a:path w="632" h="712" extrusionOk="0">
                  <a:moveTo>
                    <a:pt x="138" y="607"/>
                  </a:moveTo>
                  <a:cubicBezTo>
                    <a:pt x="0" y="469"/>
                    <a:pt x="0" y="243"/>
                    <a:pt x="138" y="104"/>
                  </a:cubicBezTo>
                  <a:cubicBezTo>
                    <a:pt x="206" y="37"/>
                    <a:pt x="295" y="0"/>
                    <a:pt x="390" y="0"/>
                  </a:cubicBezTo>
                  <a:cubicBezTo>
                    <a:pt x="480" y="0"/>
                    <a:pt x="566" y="33"/>
                    <a:pt x="632" y="94"/>
                  </a:cubicBezTo>
                  <a:cubicBezTo>
                    <a:pt x="565" y="166"/>
                    <a:pt x="529" y="258"/>
                    <a:pt x="529" y="356"/>
                  </a:cubicBezTo>
                  <a:cubicBezTo>
                    <a:pt x="529" y="454"/>
                    <a:pt x="565" y="546"/>
                    <a:pt x="632" y="617"/>
                  </a:cubicBezTo>
                  <a:cubicBezTo>
                    <a:pt x="566" y="678"/>
                    <a:pt x="480" y="712"/>
                    <a:pt x="390" y="712"/>
                  </a:cubicBezTo>
                  <a:cubicBezTo>
                    <a:pt x="295" y="712"/>
                    <a:pt x="206" y="675"/>
                    <a:pt x="138" y="60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66" name="Google Shape;1366;p50"/>
            <p:cNvSpPr/>
            <p:nvPr/>
          </p:nvSpPr>
          <p:spPr>
            <a:xfrm>
              <a:off x="10933187" y="4759296"/>
              <a:ext cx="393264" cy="329541"/>
            </a:xfrm>
            <a:custGeom>
              <a:avLst/>
              <a:gdLst/>
              <a:ahLst/>
              <a:cxnLst/>
              <a:rect l="l" t="t" r="r" b="b"/>
              <a:pathLst>
                <a:path w="712" h="597" extrusionOk="0">
                  <a:moveTo>
                    <a:pt x="356" y="102"/>
                  </a:moveTo>
                  <a:cubicBezTo>
                    <a:pt x="454" y="102"/>
                    <a:pt x="546" y="66"/>
                    <a:pt x="618" y="0"/>
                  </a:cubicBezTo>
                  <a:cubicBezTo>
                    <a:pt x="679" y="66"/>
                    <a:pt x="712" y="151"/>
                    <a:pt x="712" y="241"/>
                  </a:cubicBezTo>
                  <a:cubicBezTo>
                    <a:pt x="712" y="337"/>
                    <a:pt x="675" y="426"/>
                    <a:pt x="608" y="493"/>
                  </a:cubicBezTo>
                  <a:cubicBezTo>
                    <a:pt x="541" y="560"/>
                    <a:pt x="451" y="597"/>
                    <a:pt x="356" y="597"/>
                  </a:cubicBezTo>
                  <a:cubicBezTo>
                    <a:pt x="261" y="597"/>
                    <a:pt x="172" y="560"/>
                    <a:pt x="104" y="493"/>
                  </a:cubicBezTo>
                  <a:cubicBezTo>
                    <a:pt x="37" y="426"/>
                    <a:pt x="0" y="337"/>
                    <a:pt x="0" y="241"/>
                  </a:cubicBezTo>
                  <a:cubicBezTo>
                    <a:pt x="0" y="151"/>
                    <a:pt x="34" y="66"/>
                    <a:pt x="95" y="0"/>
                  </a:cubicBezTo>
                  <a:cubicBezTo>
                    <a:pt x="166" y="66"/>
                    <a:pt x="258" y="102"/>
                    <a:pt x="356" y="10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67" name="Google Shape;1367;p50"/>
            <p:cNvSpPr/>
            <p:nvPr/>
          </p:nvSpPr>
          <p:spPr>
            <a:xfrm>
              <a:off x="11285615" y="4696357"/>
              <a:ext cx="330458" cy="392479"/>
            </a:xfrm>
            <a:custGeom>
              <a:avLst/>
              <a:gdLst/>
              <a:ahLst/>
              <a:cxnLst/>
              <a:rect l="l" t="t" r="r" b="b"/>
              <a:pathLst>
                <a:path w="598" h="711" extrusionOk="0">
                  <a:moveTo>
                    <a:pt x="493" y="607"/>
                  </a:moveTo>
                  <a:cubicBezTo>
                    <a:pt x="426" y="674"/>
                    <a:pt x="337" y="711"/>
                    <a:pt x="242" y="711"/>
                  </a:cubicBezTo>
                  <a:cubicBezTo>
                    <a:pt x="152" y="711"/>
                    <a:pt x="66" y="678"/>
                    <a:pt x="0" y="617"/>
                  </a:cubicBezTo>
                  <a:cubicBezTo>
                    <a:pt x="67" y="546"/>
                    <a:pt x="103" y="453"/>
                    <a:pt x="103" y="355"/>
                  </a:cubicBezTo>
                  <a:cubicBezTo>
                    <a:pt x="103" y="258"/>
                    <a:pt x="67" y="165"/>
                    <a:pt x="0" y="94"/>
                  </a:cubicBezTo>
                  <a:cubicBezTo>
                    <a:pt x="66" y="33"/>
                    <a:pt x="152" y="0"/>
                    <a:pt x="242" y="0"/>
                  </a:cubicBezTo>
                  <a:cubicBezTo>
                    <a:pt x="337" y="0"/>
                    <a:pt x="426" y="37"/>
                    <a:pt x="493" y="104"/>
                  </a:cubicBezTo>
                  <a:cubicBezTo>
                    <a:pt x="561" y="171"/>
                    <a:pt x="598" y="260"/>
                    <a:pt x="598" y="355"/>
                  </a:cubicBezTo>
                  <a:cubicBezTo>
                    <a:pt x="598" y="451"/>
                    <a:pt x="561" y="540"/>
                    <a:pt x="493" y="60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68" name="Google Shape;1368;p50"/>
            <p:cNvSpPr/>
            <p:nvPr/>
          </p:nvSpPr>
          <p:spPr>
            <a:xfrm>
              <a:off x="11222808" y="4407150"/>
              <a:ext cx="411906" cy="329541"/>
            </a:xfrm>
            <a:custGeom>
              <a:avLst/>
              <a:gdLst/>
              <a:ahLst/>
              <a:cxnLst/>
              <a:rect l="l" t="t" r="r" b="b"/>
              <a:pathLst>
                <a:path w="746" h="597" extrusionOk="0">
                  <a:moveTo>
                    <a:pt x="356" y="0"/>
                  </a:moveTo>
                  <a:cubicBezTo>
                    <a:pt x="451" y="0"/>
                    <a:pt x="540" y="37"/>
                    <a:pt x="607" y="104"/>
                  </a:cubicBezTo>
                  <a:cubicBezTo>
                    <a:pt x="743" y="240"/>
                    <a:pt x="746" y="458"/>
                    <a:pt x="617" y="597"/>
                  </a:cubicBezTo>
                  <a:cubicBezTo>
                    <a:pt x="546" y="531"/>
                    <a:pt x="454" y="495"/>
                    <a:pt x="356" y="495"/>
                  </a:cubicBezTo>
                  <a:cubicBezTo>
                    <a:pt x="258" y="495"/>
                    <a:pt x="166" y="531"/>
                    <a:pt x="94" y="597"/>
                  </a:cubicBezTo>
                  <a:cubicBezTo>
                    <a:pt x="33" y="531"/>
                    <a:pt x="0" y="446"/>
                    <a:pt x="0" y="356"/>
                  </a:cubicBezTo>
                  <a:cubicBezTo>
                    <a:pt x="0" y="261"/>
                    <a:pt x="37" y="171"/>
                    <a:pt x="104" y="104"/>
                  </a:cubicBezTo>
                  <a:cubicBezTo>
                    <a:pt x="171" y="37"/>
                    <a:pt x="261" y="0"/>
                    <a:pt x="35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69" name="Google Shape;1369;p50"/>
          <p:cNvGrpSpPr/>
          <p:nvPr/>
        </p:nvGrpSpPr>
        <p:grpSpPr>
          <a:xfrm>
            <a:off x="6266887" y="2984485"/>
            <a:ext cx="445805" cy="405735"/>
            <a:chOff x="8843122" y="4420259"/>
            <a:chExt cx="720202" cy="655469"/>
          </a:xfrm>
        </p:grpSpPr>
        <p:sp>
          <p:nvSpPr>
            <p:cNvPr id="1370" name="Google Shape;1370;p50"/>
            <p:cNvSpPr/>
            <p:nvPr/>
          </p:nvSpPr>
          <p:spPr>
            <a:xfrm>
              <a:off x="8843122" y="4664371"/>
              <a:ext cx="351295" cy="411356"/>
            </a:xfrm>
            <a:custGeom>
              <a:avLst/>
              <a:gdLst/>
              <a:ahLst/>
              <a:cxnLst/>
              <a:rect l="l" t="t" r="r" b="b"/>
              <a:pathLst>
                <a:path w="530" h="618" extrusionOk="0">
                  <a:moveTo>
                    <a:pt x="374" y="277"/>
                  </a:moveTo>
                  <a:cubicBezTo>
                    <a:pt x="280" y="220"/>
                    <a:pt x="216" y="122"/>
                    <a:pt x="203" y="13"/>
                  </a:cubicBezTo>
                  <a:cubicBezTo>
                    <a:pt x="202" y="5"/>
                    <a:pt x="192" y="0"/>
                    <a:pt x="185" y="5"/>
                  </a:cubicBezTo>
                  <a:cubicBezTo>
                    <a:pt x="44" y="104"/>
                    <a:pt x="0" y="297"/>
                    <a:pt x="88" y="449"/>
                  </a:cubicBezTo>
                  <a:cubicBezTo>
                    <a:pt x="148" y="553"/>
                    <a:pt x="259" y="618"/>
                    <a:pt x="380" y="618"/>
                  </a:cubicBezTo>
                  <a:cubicBezTo>
                    <a:pt x="380" y="618"/>
                    <a:pt x="380" y="618"/>
                    <a:pt x="380" y="618"/>
                  </a:cubicBezTo>
                  <a:cubicBezTo>
                    <a:pt x="428" y="618"/>
                    <a:pt x="477" y="607"/>
                    <a:pt x="521" y="586"/>
                  </a:cubicBezTo>
                  <a:cubicBezTo>
                    <a:pt x="529" y="583"/>
                    <a:pt x="530" y="572"/>
                    <a:pt x="523" y="567"/>
                  </a:cubicBezTo>
                  <a:cubicBezTo>
                    <a:pt x="435" y="501"/>
                    <a:pt x="382" y="397"/>
                    <a:pt x="380" y="287"/>
                  </a:cubicBezTo>
                  <a:cubicBezTo>
                    <a:pt x="380" y="283"/>
                    <a:pt x="378" y="279"/>
                    <a:pt x="374" y="277"/>
                  </a:cubicBezTo>
                  <a:close/>
                </a:path>
              </a:pathLst>
            </a:custGeom>
            <a:solidFill>
              <a:srgbClr val="6AA84F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71" name="Google Shape;1371;p50"/>
            <p:cNvSpPr/>
            <p:nvPr/>
          </p:nvSpPr>
          <p:spPr>
            <a:xfrm>
              <a:off x="9232824" y="4664371"/>
              <a:ext cx="330500" cy="411356"/>
            </a:xfrm>
            <a:custGeom>
              <a:avLst/>
              <a:gdLst/>
              <a:ahLst/>
              <a:cxnLst/>
              <a:rect l="l" t="t" r="r" b="b"/>
              <a:pathLst>
                <a:path w="499" h="618" extrusionOk="0">
                  <a:moveTo>
                    <a:pt x="326" y="13"/>
                  </a:moveTo>
                  <a:cubicBezTo>
                    <a:pt x="313" y="122"/>
                    <a:pt x="250" y="220"/>
                    <a:pt x="155" y="277"/>
                  </a:cubicBezTo>
                  <a:cubicBezTo>
                    <a:pt x="152" y="279"/>
                    <a:pt x="149" y="283"/>
                    <a:pt x="149" y="287"/>
                  </a:cubicBezTo>
                  <a:cubicBezTo>
                    <a:pt x="147" y="397"/>
                    <a:pt x="94" y="501"/>
                    <a:pt x="7" y="567"/>
                  </a:cubicBezTo>
                  <a:cubicBezTo>
                    <a:pt x="0" y="572"/>
                    <a:pt x="1" y="583"/>
                    <a:pt x="9" y="586"/>
                  </a:cubicBezTo>
                  <a:cubicBezTo>
                    <a:pt x="53" y="607"/>
                    <a:pt x="101" y="618"/>
                    <a:pt x="150" y="618"/>
                  </a:cubicBezTo>
                  <a:cubicBezTo>
                    <a:pt x="270" y="618"/>
                    <a:pt x="382" y="553"/>
                    <a:pt x="442" y="449"/>
                  </a:cubicBezTo>
                  <a:cubicBezTo>
                    <a:pt x="487" y="371"/>
                    <a:pt x="499" y="281"/>
                    <a:pt x="476" y="194"/>
                  </a:cubicBezTo>
                  <a:cubicBezTo>
                    <a:pt x="455" y="117"/>
                    <a:pt x="409" y="51"/>
                    <a:pt x="344" y="5"/>
                  </a:cubicBezTo>
                  <a:cubicBezTo>
                    <a:pt x="337" y="0"/>
                    <a:pt x="327" y="5"/>
                    <a:pt x="326" y="13"/>
                  </a:cubicBezTo>
                  <a:close/>
                </a:path>
              </a:pathLst>
            </a:custGeom>
            <a:solidFill>
              <a:srgbClr val="45818E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72" name="Google Shape;1372;p50"/>
            <p:cNvSpPr/>
            <p:nvPr/>
          </p:nvSpPr>
          <p:spPr>
            <a:xfrm>
              <a:off x="9108305" y="4859367"/>
              <a:ext cx="210630" cy="182470"/>
            </a:xfrm>
            <a:custGeom>
              <a:avLst/>
              <a:gdLst/>
              <a:ahLst/>
              <a:cxnLst/>
              <a:rect l="l" t="t" r="r" b="b"/>
              <a:pathLst>
                <a:path w="318" h="274" extrusionOk="0">
                  <a:moveTo>
                    <a:pt x="165" y="271"/>
                  </a:moveTo>
                  <a:cubicBezTo>
                    <a:pt x="253" y="214"/>
                    <a:pt x="309" y="118"/>
                    <a:pt x="317" y="14"/>
                  </a:cubicBezTo>
                  <a:cubicBezTo>
                    <a:pt x="318" y="6"/>
                    <a:pt x="309" y="0"/>
                    <a:pt x="301" y="3"/>
                  </a:cubicBezTo>
                  <a:cubicBezTo>
                    <a:pt x="256" y="23"/>
                    <a:pt x="208" y="33"/>
                    <a:pt x="159" y="33"/>
                  </a:cubicBezTo>
                  <a:cubicBezTo>
                    <a:pt x="110" y="33"/>
                    <a:pt x="61" y="23"/>
                    <a:pt x="16" y="3"/>
                  </a:cubicBezTo>
                  <a:cubicBezTo>
                    <a:pt x="8" y="0"/>
                    <a:pt x="0" y="6"/>
                    <a:pt x="0" y="14"/>
                  </a:cubicBezTo>
                  <a:cubicBezTo>
                    <a:pt x="9" y="118"/>
                    <a:pt x="65" y="214"/>
                    <a:pt x="152" y="271"/>
                  </a:cubicBezTo>
                  <a:cubicBezTo>
                    <a:pt x="156" y="274"/>
                    <a:pt x="161" y="274"/>
                    <a:pt x="165" y="271"/>
                  </a:cubicBezTo>
                  <a:close/>
                </a:path>
              </a:pathLst>
            </a:custGeom>
            <a:solidFill>
              <a:srgbClr val="A2C4C9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73" name="Google Shape;1373;p50"/>
            <p:cNvSpPr/>
            <p:nvPr/>
          </p:nvSpPr>
          <p:spPr>
            <a:xfrm>
              <a:off x="8990881" y="4420259"/>
              <a:ext cx="445234" cy="224220"/>
            </a:xfrm>
            <a:custGeom>
              <a:avLst/>
              <a:gdLst/>
              <a:ahLst/>
              <a:cxnLst/>
              <a:rect l="l" t="t" r="r" b="b"/>
              <a:pathLst>
                <a:path w="672" h="337" extrusionOk="0">
                  <a:moveTo>
                    <a:pt x="336" y="0"/>
                  </a:moveTo>
                  <a:cubicBezTo>
                    <a:pt x="160" y="0"/>
                    <a:pt x="15" y="135"/>
                    <a:pt x="0" y="307"/>
                  </a:cubicBezTo>
                  <a:cubicBezTo>
                    <a:pt x="0" y="315"/>
                    <a:pt x="8" y="322"/>
                    <a:pt x="16" y="318"/>
                  </a:cubicBezTo>
                  <a:cubicBezTo>
                    <a:pt x="60" y="299"/>
                    <a:pt x="108" y="290"/>
                    <a:pt x="156" y="290"/>
                  </a:cubicBezTo>
                  <a:cubicBezTo>
                    <a:pt x="217" y="290"/>
                    <a:pt x="277" y="305"/>
                    <a:pt x="330" y="335"/>
                  </a:cubicBezTo>
                  <a:cubicBezTo>
                    <a:pt x="334" y="337"/>
                    <a:pt x="338" y="337"/>
                    <a:pt x="341" y="335"/>
                  </a:cubicBezTo>
                  <a:cubicBezTo>
                    <a:pt x="395" y="305"/>
                    <a:pt x="455" y="290"/>
                    <a:pt x="516" y="290"/>
                  </a:cubicBezTo>
                  <a:cubicBezTo>
                    <a:pt x="564" y="290"/>
                    <a:pt x="611" y="299"/>
                    <a:pt x="655" y="318"/>
                  </a:cubicBezTo>
                  <a:cubicBezTo>
                    <a:pt x="663" y="321"/>
                    <a:pt x="672" y="315"/>
                    <a:pt x="671" y="307"/>
                  </a:cubicBezTo>
                  <a:cubicBezTo>
                    <a:pt x="656" y="135"/>
                    <a:pt x="511" y="0"/>
                    <a:pt x="336" y="0"/>
                  </a:cubicBezTo>
                  <a:close/>
                </a:path>
              </a:pathLst>
            </a:custGeom>
            <a:solidFill>
              <a:srgbClr val="3C78D8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74" name="Google Shape;1374;p50"/>
            <p:cNvSpPr/>
            <p:nvPr/>
          </p:nvSpPr>
          <p:spPr>
            <a:xfrm>
              <a:off x="8988924" y="4625814"/>
              <a:ext cx="207939" cy="207766"/>
            </a:xfrm>
            <a:custGeom>
              <a:avLst/>
              <a:gdLst/>
              <a:ahLst/>
              <a:cxnLst/>
              <a:rect l="l" t="t" r="r" b="b"/>
              <a:pathLst>
                <a:path w="314" h="312" extrusionOk="0">
                  <a:moveTo>
                    <a:pt x="147" y="307"/>
                  </a:moveTo>
                  <a:cubicBezTo>
                    <a:pt x="154" y="312"/>
                    <a:pt x="163" y="308"/>
                    <a:pt x="164" y="299"/>
                  </a:cubicBezTo>
                  <a:cubicBezTo>
                    <a:pt x="170" y="251"/>
                    <a:pt x="185" y="203"/>
                    <a:pt x="210" y="161"/>
                  </a:cubicBezTo>
                  <a:cubicBezTo>
                    <a:pt x="234" y="118"/>
                    <a:pt x="268" y="81"/>
                    <a:pt x="307" y="52"/>
                  </a:cubicBezTo>
                  <a:cubicBezTo>
                    <a:pt x="314" y="47"/>
                    <a:pt x="313" y="37"/>
                    <a:pt x="305" y="33"/>
                  </a:cubicBezTo>
                  <a:cubicBezTo>
                    <a:pt x="260" y="11"/>
                    <a:pt x="210" y="0"/>
                    <a:pt x="159" y="0"/>
                  </a:cubicBezTo>
                  <a:cubicBezTo>
                    <a:pt x="104" y="0"/>
                    <a:pt x="49" y="14"/>
                    <a:pt x="0" y="40"/>
                  </a:cubicBezTo>
                  <a:cubicBezTo>
                    <a:pt x="4" y="147"/>
                    <a:pt x="59" y="247"/>
                    <a:pt x="147" y="307"/>
                  </a:cubicBezTo>
                  <a:close/>
                </a:path>
              </a:pathLst>
            </a:custGeom>
            <a:solidFill>
              <a:srgbClr val="B6D7A8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75" name="Google Shape;1375;p50"/>
            <p:cNvSpPr/>
            <p:nvPr/>
          </p:nvSpPr>
          <p:spPr>
            <a:xfrm>
              <a:off x="9232824" y="4627288"/>
              <a:ext cx="203291" cy="203591"/>
            </a:xfrm>
            <a:custGeom>
              <a:avLst/>
              <a:gdLst/>
              <a:ahLst/>
              <a:cxnLst/>
              <a:rect l="l" t="t" r="r" b="b"/>
              <a:pathLst>
                <a:path w="307" h="306" extrusionOk="0">
                  <a:moveTo>
                    <a:pt x="9" y="31"/>
                  </a:moveTo>
                  <a:cubicBezTo>
                    <a:pt x="1" y="35"/>
                    <a:pt x="0" y="45"/>
                    <a:pt x="7" y="51"/>
                  </a:cubicBezTo>
                  <a:cubicBezTo>
                    <a:pt x="45" y="79"/>
                    <a:pt x="77" y="116"/>
                    <a:pt x="101" y="158"/>
                  </a:cubicBezTo>
                  <a:cubicBezTo>
                    <a:pt x="126" y="199"/>
                    <a:pt x="141" y="246"/>
                    <a:pt x="147" y="293"/>
                  </a:cubicBezTo>
                  <a:cubicBezTo>
                    <a:pt x="148" y="302"/>
                    <a:pt x="158" y="306"/>
                    <a:pt x="165" y="301"/>
                  </a:cubicBezTo>
                  <a:cubicBezTo>
                    <a:pt x="248" y="243"/>
                    <a:pt x="301" y="149"/>
                    <a:pt x="307" y="46"/>
                  </a:cubicBezTo>
                  <a:cubicBezTo>
                    <a:pt x="307" y="42"/>
                    <a:pt x="305" y="38"/>
                    <a:pt x="301" y="35"/>
                  </a:cubicBezTo>
                  <a:cubicBezTo>
                    <a:pt x="254" y="12"/>
                    <a:pt x="202" y="0"/>
                    <a:pt x="151" y="0"/>
                  </a:cubicBezTo>
                  <a:cubicBezTo>
                    <a:pt x="101" y="0"/>
                    <a:pt x="53" y="11"/>
                    <a:pt x="9" y="31"/>
                  </a:cubicBez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76" name="Google Shape;1376;p50"/>
          <p:cNvGrpSpPr/>
          <p:nvPr/>
        </p:nvGrpSpPr>
        <p:grpSpPr>
          <a:xfrm>
            <a:off x="3069757" y="2283047"/>
            <a:ext cx="445812" cy="394518"/>
            <a:chOff x="1510757" y="3225422"/>
            <a:chExt cx="720214" cy="637347"/>
          </a:xfrm>
        </p:grpSpPr>
        <p:sp>
          <p:nvSpPr>
            <p:cNvPr id="1377" name="Google Shape;1377;p50"/>
            <p:cNvSpPr/>
            <p:nvPr/>
          </p:nvSpPr>
          <p:spPr>
            <a:xfrm>
              <a:off x="1774546" y="3475620"/>
              <a:ext cx="261417" cy="238347"/>
            </a:xfrm>
            <a:custGeom>
              <a:avLst/>
              <a:gdLst/>
              <a:ahLst/>
              <a:cxnLst/>
              <a:rect l="l" t="t" r="r" b="b"/>
              <a:pathLst>
                <a:path w="385" h="351" extrusionOk="0">
                  <a:moveTo>
                    <a:pt x="0" y="288"/>
                  </a:moveTo>
                  <a:cubicBezTo>
                    <a:pt x="0" y="195"/>
                    <a:pt x="0" y="195"/>
                    <a:pt x="0" y="195"/>
                  </a:cubicBezTo>
                  <a:cubicBezTo>
                    <a:pt x="7" y="203"/>
                    <a:pt x="17" y="209"/>
                    <a:pt x="28" y="209"/>
                  </a:cubicBezTo>
                  <a:cubicBezTo>
                    <a:pt x="39" y="209"/>
                    <a:pt x="49" y="204"/>
                    <a:pt x="56" y="195"/>
                  </a:cubicBezTo>
                  <a:cubicBezTo>
                    <a:pt x="66" y="183"/>
                    <a:pt x="72" y="166"/>
                    <a:pt x="71" y="146"/>
                  </a:cubicBezTo>
                  <a:cubicBezTo>
                    <a:pt x="72" y="127"/>
                    <a:pt x="66" y="110"/>
                    <a:pt x="56" y="98"/>
                  </a:cubicBezTo>
                  <a:cubicBezTo>
                    <a:pt x="49" y="89"/>
                    <a:pt x="39" y="84"/>
                    <a:pt x="28" y="84"/>
                  </a:cubicBezTo>
                  <a:cubicBezTo>
                    <a:pt x="17" y="84"/>
                    <a:pt x="7" y="89"/>
                    <a:pt x="0" y="9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89" y="0"/>
                    <a:pt x="189" y="0"/>
                    <a:pt x="189" y="0"/>
                  </a:cubicBezTo>
                  <a:cubicBezTo>
                    <a:pt x="312" y="0"/>
                    <a:pt x="312" y="0"/>
                    <a:pt x="312" y="0"/>
                  </a:cubicBezTo>
                  <a:cubicBezTo>
                    <a:pt x="313" y="0"/>
                    <a:pt x="313" y="0"/>
                    <a:pt x="313" y="0"/>
                  </a:cubicBezTo>
                  <a:cubicBezTo>
                    <a:pt x="313" y="122"/>
                    <a:pt x="313" y="122"/>
                    <a:pt x="313" y="122"/>
                  </a:cubicBezTo>
                  <a:cubicBezTo>
                    <a:pt x="314" y="125"/>
                    <a:pt x="317" y="128"/>
                    <a:pt x="320" y="128"/>
                  </a:cubicBezTo>
                  <a:cubicBezTo>
                    <a:pt x="327" y="129"/>
                    <a:pt x="334" y="129"/>
                    <a:pt x="338" y="122"/>
                  </a:cubicBezTo>
                  <a:cubicBezTo>
                    <a:pt x="341" y="119"/>
                    <a:pt x="342" y="115"/>
                    <a:pt x="345" y="111"/>
                  </a:cubicBezTo>
                  <a:cubicBezTo>
                    <a:pt x="351" y="100"/>
                    <a:pt x="366" y="99"/>
                    <a:pt x="374" y="109"/>
                  </a:cubicBezTo>
                  <a:cubicBezTo>
                    <a:pt x="382" y="119"/>
                    <a:pt x="385" y="133"/>
                    <a:pt x="385" y="146"/>
                  </a:cubicBezTo>
                  <a:cubicBezTo>
                    <a:pt x="385" y="160"/>
                    <a:pt x="382" y="174"/>
                    <a:pt x="374" y="184"/>
                  </a:cubicBezTo>
                  <a:cubicBezTo>
                    <a:pt x="366" y="194"/>
                    <a:pt x="351" y="193"/>
                    <a:pt x="345" y="182"/>
                  </a:cubicBezTo>
                  <a:cubicBezTo>
                    <a:pt x="342" y="178"/>
                    <a:pt x="341" y="174"/>
                    <a:pt x="338" y="170"/>
                  </a:cubicBezTo>
                  <a:cubicBezTo>
                    <a:pt x="334" y="164"/>
                    <a:pt x="327" y="164"/>
                    <a:pt x="320" y="164"/>
                  </a:cubicBezTo>
                  <a:cubicBezTo>
                    <a:pt x="317" y="164"/>
                    <a:pt x="314" y="168"/>
                    <a:pt x="313" y="171"/>
                  </a:cubicBezTo>
                  <a:cubicBezTo>
                    <a:pt x="313" y="351"/>
                    <a:pt x="313" y="351"/>
                    <a:pt x="313" y="351"/>
                  </a:cubicBezTo>
                  <a:cubicBezTo>
                    <a:pt x="107" y="324"/>
                    <a:pt x="107" y="324"/>
                    <a:pt x="107" y="324"/>
                  </a:cubicBezTo>
                  <a:cubicBezTo>
                    <a:pt x="107" y="324"/>
                    <a:pt x="74" y="316"/>
                    <a:pt x="52" y="310"/>
                  </a:cubicBezTo>
                  <a:cubicBezTo>
                    <a:pt x="32" y="305"/>
                    <a:pt x="0" y="288"/>
                    <a:pt x="0" y="28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78" name="Google Shape;1378;p50"/>
            <p:cNvSpPr/>
            <p:nvPr/>
          </p:nvSpPr>
          <p:spPr>
            <a:xfrm>
              <a:off x="2000650" y="3426634"/>
              <a:ext cx="230321" cy="296287"/>
            </a:xfrm>
            <a:custGeom>
              <a:avLst/>
              <a:gdLst/>
              <a:ahLst/>
              <a:cxnLst/>
              <a:rect l="l" t="t" r="r" b="b"/>
              <a:pathLst>
                <a:path w="339" h="436" extrusionOk="0">
                  <a:moveTo>
                    <a:pt x="187" y="65"/>
                  </a:moveTo>
                  <a:cubicBezTo>
                    <a:pt x="187" y="58"/>
                    <a:pt x="187" y="51"/>
                    <a:pt x="193" y="47"/>
                  </a:cubicBezTo>
                  <a:cubicBezTo>
                    <a:pt x="197" y="45"/>
                    <a:pt x="201" y="43"/>
                    <a:pt x="205" y="41"/>
                  </a:cubicBezTo>
                  <a:cubicBezTo>
                    <a:pt x="216" y="34"/>
                    <a:pt x="217" y="20"/>
                    <a:pt x="207" y="11"/>
                  </a:cubicBezTo>
                  <a:cubicBezTo>
                    <a:pt x="197" y="3"/>
                    <a:pt x="183" y="0"/>
                    <a:pt x="169" y="0"/>
                  </a:cubicBezTo>
                  <a:cubicBezTo>
                    <a:pt x="156" y="0"/>
                    <a:pt x="142" y="3"/>
                    <a:pt x="132" y="11"/>
                  </a:cubicBezTo>
                  <a:cubicBezTo>
                    <a:pt x="122" y="20"/>
                    <a:pt x="123" y="34"/>
                    <a:pt x="134" y="41"/>
                  </a:cubicBezTo>
                  <a:cubicBezTo>
                    <a:pt x="138" y="43"/>
                    <a:pt x="142" y="45"/>
                    <a:pt x="145" y="47"/>
                  </a:cubicBezTo>
                  <a:cubicBezTo>
                    <a:pt x="152" y="51"/>
                    <a:pt x="152" y="58"/>
                    <a:pt x="151" y="65"/>
                  </a:cubicBezTo>
                  <a:cubicBezTo>
                    <a:pt x="151" y="69"/>
                    <a:pt x="148" y="71"/>
                    <a:pt x="145" y="72"/>
                  </a:cubicBezTo>
                  <a:cubicBezTo>
                    <a:pt x="61" y="72"/>
                    <a:pt x="61" y="72"/>
                    <a:pt x="61" y="72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170"/>
                    <a:pt x="0" y="170"/>
                    <a:pt x="0" y="170"/>
                  </a:cubicBezTo>
                  <a:cubicBezTo>
                    <a:pt x="7" y="161"/>
                    <a:pt x="17" y="156"/>
                    <a:pt x="28" y="156"/>
                  </a:cubicBezTo>
                  <a:cubicBezTo>
                    <a:pt x="39" y="156"/>
                    <a:pt x="49" y="161"/>
                    <a:pt x="56" y="170"/>
                  </a:cubicBezTo>
                  <a:cubicBezTo>
                    <a:pt x="66" y="182"/>
                    <a:pt x="71" y="199"/>
                    <a:pt x="71" y="218"/>
                  </a:cubicBezTo>
                  <a:cubicBezTo>
                    <a:pt x="71" y="238"/>
                    <a:pt x="66" y="255"/>
                    <a:pt x="56" y="267"/>
                  </a:cubicBezTo>
                  <a:cubicBezTo>
                    <a:pt x="49" y="276"/>
                    <a:pt x="39" y="281"/>
                    <a:pt x="28" y="281"/>
                  </a:cubicBezTo>
                  <a:cubicBezTo>
                    <a:pt x="17" y="281"/>
                    <a:pt x="7" y="275"/>
                    <a:pt x="0" y="267"/>
                  </a:cubicBezTo>
                  <a:cubicBezTo>
                    <a:pt x="0" y="425"/>
                    <a:pt x="0" y="425"/>
                    <a:pt x="0" y="425"/>
                  </a:cubicBezTo>
                  <a:cubicBezTo>
                    <a:pt x="86" y="436"/>
                    <a:pt x="86" y="436"/>
                    <a:pt x="86" y="436"/>
                  </a:cubicBezTo>
                  <a:cubicBezTo>
                    <a:pt x="128" y="431"/>
                    <a:pt x="201" y="415"/>
                    <a:pt x="248" y="367"/>
                  </a:cubicBezTo>
                  <a:cubicBezTo>
                    <a:pt x="307" y="309"/>
                    <a:pt x="328" y="205"/>
                    <a:pt x="328" y="205"/>
                  </a:cubicBezTo>
                  <a:cubicBezTo>
                    <a:pt x="328" y="205"/>
                    <a:pt x="339" y="143"/>
                    <a:pt x="333" y="72"/>
                  </a:cubicBezTo>
                  <a:cubicBezTo>
                    <a:pt x="193" y="72"/>
                    <a:pt x="193" y="72"/>
                    <a:pt x="193" y="72"/>
                  </a:cubicBezTo>
                  <a:cubicBezTo>
                    <a:pt x="190" y="71"/>
                    <a:pt x="187" y="69"/>
                    <a:pt x="187" y="6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79" name="Google Shape;1379;p50"/>
            <p:cNvSpPr/>
            <p:nvPr/>
          </p:nvSpPr>
          <p:spPr>
            <a:xfrm>
              <a:off x="1774546" y="3225422"/>
              <a:ext cx="211874" cy="236503"/>
            </a:xfrm>
            <a:custGeom>
              <a:avLst/>
              <a:gdLst/>
              <a:ahLst/>
              <a:cxnLst/>
              <a:rect l="l" t="t" r="r" b="b"/>
              <a:pathLst>
                <a:path w="312" h="348" extrusionOk="0">
                  <a:moveTo>
                    <a:pt x="0" y="157"/>
                  </a:moveTo>
                  <a:cubicBezTo>
                    <a:pt x="7" y="149"/>
                    <a:pt x="17" y="143"/>
                    <a:pt x="28" y="143"/>
                  </a:cubicBezTo>
                  <a:cubicBezTo>
                    <a:pt x="39" y="143"/>
                    <a:pt x="49" y="148"/>
                    <a:pt x="56" y="157"/>
                  </a:cubicBezTo>
                  <a:cubicBezTo>
                    <a:pt x="66" y="169"/>
                    <a:pt x="72" y="186"/>
                    <a:pt x="71" y="206"/>
                  </a:cubicBezTo>
                  <a:cubicBezTo>
                    <a:pt x="72" y="225"/>
                    <a:pt x="66" y="242"/>
                    <a:pt x="56" y="255"/>
                  </a:cubicBezTo>
                  <a:cubicBezTo>
                    <a:pt x="49" y="263"/>
                    <a:pt x="39" y="268"/>
                    <a:pt x="28" y="268"/>
                  </a:cubicBezTo>
                  <a:cubicBezTo>
                    <a:pt x="17" y="268"/>
                    <a:pt x="7" y="263"/>
                    <a:pt x="0" y="254"/>
                  </a:cubicBezTo>
                  <a:cubicBezTo>
                    <a:pt x="0" y="348"/>
                    <a:pt x="0" y="348"/>
                    <a:pt x="0" y="348"/>
                  </a:cubicBezTo>
                  <a:cubicBezTo>
                    <a:pt x="189" y="348"/>
                    <a:pt x="189" y="348"/>
                    <a:pt x="189" y="348"/>
                  </a:cubicBezTo>
                  <a:cubicBezTo>
                    <a:pt x="312" y="348"/>
                    <a:pt x="312" y="348"/>
                    <a:pt x="312" y="348"/>
                  </a:cubicBezTo>
                  <a:cubicBezTo>
                    <a:pt x="312" y="254"/>
                    <a:pt x="312" y="254"/>
                    <a:pt x="312" y="254"/>
                  </a:cubicBezTo>
                  <a:cubicBezTo>
                    <a:pt x="305" y="263"/>
                    <a:pt x="295" y="268"/>
                    <a:pt x="284" y="268"/>
                  </a:cubicBezTo>
                  <a:cubicBezTo>
                    <a:pt x="274" y="268"/>
                    <a:pt x="264" y="263"/>
                    <a:pt x="257" y="255"/>
                  </a:cubicBezTo>
                  <a:cubicBezTo>
                    <a:pt x="246" y="242"/>
                    <a:pt x="241" y="225"/>
                    <a:pt x="241" y="206"/>
                  </a:cubicBezTo>
                  <a:cubicBezTo>
                    <a:pt x="241" y="186"/>
                    <a:pt x="246" y="169"/>
                    <a:pt x="257" y="157"/>
                  </a:cubicBezTo>
                  <a:cubicBezTo>
                    <a:pt x="264" y="148"/>
                    <a:pt x="274" y="143"/>
                    <a:pt x="284" y="143"/>
                  </a:cubicBezTo>
                  <a:cubicBezTo>
                    <a:pt x="295" y="143"/>
                    <a:pt x="305" y="149"/>
                    <a:pt x="312" y="157"/>
                  </a:cubicBezTo>
                  <a:cubicBezTo>
                    <a:pt x="312" y="23"/>
                    <a:pt x="312" y="23"/>
                    <a:pt x="312" y="23"/>
                  </a:cubicBezTo>
                  <a:cubicBezTo>
                    <a:pt x="292" y="20"/>
                    <a:pt x="273" y="18"/>
                    <a:pt x="256" y="17"/>
                  </a:cubicBezTo>
                  <a:cubicBezTo>
                    <a:pt x="182" y="11"/>
                    <a:pt x="96" y="0"/>
                    <a:pt x="0" y="12"/>
                  </a:cubicBezTo>
                  <a:lnTo>
                    <a:pt x="0" y="15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80" name="Google Shape;1380;p50"/>
            <p:cNvSpPr/>
            <p:nvPr/>
          </p:nvSpPr>
          <p:spPr>
            <a:xfrm>
              <a:off x="1951107" y="3243857"/>
              <a:ext cx="274329" cy="218067"/>
            </a:xfrm>
            <a:custGeom>
              <a:avLst/>
              <a:gdLst/>
              <a:ahLst/>
              <a:cxnLst/>
              <a:rect l="l" t="t" r="r" b="b"/>
              <a:pathLst>
                <a:path w="404" h="321" extrusionOk="0">
                  <a:moveTo>
                    <a:pt x="72" y="155"/>
                  </a:moveTo>
                  <a:cubicBezTo>
                    <a:pt x="71" y="158"/>
                    <a:pt x="69" y="161"/>
                    <a:pt x="65" y="161"/>
                  </a:cubicBezTo>
                  <a:cubicBezTo>
                    <a:pt x="58" y="161"/>
                    <a:pt x="52" y="161"/>
                    <a:pt x="47" y="155"/>
                  </a:cubicBezTo>
                  <a:cubicBezTo>
                    <a:pt x="45" y="151"/>
                    <a:pt x="43" y="147"/>
                    <a:pt x="41" y="143"/>
                  </a:cubicBezTo>
                  <a:cubicBezTo>
                    <a:pt x="34" y="132"/>
                    <a:pt x="20" y="131"/>
                    <a:pt x="11" y="141"/>
                  </a:cubicBezTo>
                  <a:cubicBezTo>
                    <a:pt x="3" y="151"/>
                    <a:pt x="0" y="165"/>
                    <a:pt x="0" y="179"/>
                  </a:cubicBezTo>
                  <a:cubicBezTo>
                    <a:pt x="0" y="192"/>
                    <a:pt x="3" y="206"/>
                    <a:pt x="11" y="216"/>
                  </a:cubicBezTo>
                  <a:cubicBezTo>
                    <a:pt x="20" y="226"/>
                    <a:pt x="34" y="225"/>
                    <a:pt x="41" y="214"/>
                  </a:cubicBezTo>
                  <a:cubicBezTo>
                    <a:pt x="43" y="210"/>
                    <a:pt x="45" y="206"/>
                    <a:pt x="47" y="203"/>
                  </a:cubicBezTo>
                  <a:cubicBezTo>
                    <a:pt x="52" y="196"/>
                    <a:pt x="58" y="196"/>
                    <a:pt x="65" y="197"/>
                  </a:cubicBezTo>
                  <a:cubicBezTo>
                    <a:pt x="69" y="197"/>
                    <a:pt x="71" y="200"/>
                    <a:pt x="72" y="203"/>
                  </a:cubicBezTo>
                  <a:cubicBezTo>
                    <a:pt x="72" y="321"/>
                    <a:pt x="72" y="321"/>
                    <a:pt x="72" y="321"/>
                  </a:cubicBezTo>
                  <a:cubicBezTo>
                    <a:pt x="134" y="321"/>
                    <a:pt x="134" y="321"/>
                    <a:pt x="134" y="321"/>
                  </a:cubicBezTo>
                  <a:cubicBezTo>
                    <a:pt x="194" y="321"/>
                    <a:pt x="194" y="321"/>
                    <a:pt x="194" y="321"/>
                  </a:cubicBezTo>
                  <a:cubicBezTo>
                    <a:pt x="185" y="314"/>
                    <a:pt x="180" y="304"/>
                    <a:pt x="180" y="293"/>
                  </a:cubicBezTo>
                  <a:cubicBezTo>
                    <a:pt x="180" y="283"/>
                    <a:pt x="185" y="272"/>
                    <a:pt x="193" y="265"/>
                  </a:cubicBezTo>
                  <a:cubicBezTo>
                    <a:pt x="206" y="255"/>
                    <a:pt x="223" y="250"/>
                    <a:pt x="242" y="250"/>
                  </a:cubicBezTo>
                  <a:cubicBezTo>
                    <a:pt x="262" y="250"/>
                    <a:pt x="279" y="255"/>
                    <a:pt x="291" y="265"/>
                  </a:cubicBezTo>
                  <a:cubicBezTo>
                    <a:pt x="300" y="272"/>
                    <a:pt x="305" y="283"/>
                    <a:pt x="305" y="293"/>
                  </a:cubicBezTo>
                  <a:cubicBezTo>
                    <a:pt x="305" y="304"/>
                    <a:pt x="299" y="314"/>
                    <a:pt x="291" y="321"/>
                  </a:cubicBezTo>
                  <a:cubicBezTo>
                    <a:pt x="404" y="321"/>
                    <a:pt x="404" y="321"/>
                    <a:pt x="404" y="321"/>
                  </a:cubicBezTo>
                  <a:cubicBezTo>
                    <a:pt x="403" y="315"/>
                    <a:pt x="402" y="308"/>
                    <a:pt x="401" y="301"/>
                  </a:cubicBezTo>
                  <a:cubicBezTo>
                    <a:pt x="396" y="273"/>
                    <a:pt x="371" y="189"/>
                    <a:pt x="282" y="113"/>
                  </a:cubicBezTo>
                  <a:cubicBezTo>
                    <a:pt x="199" y="42"/>
                    <a:pt x="130" y="13"/>
                    <a:pt x="72" y="0"/>
                  </a:cubicBezTo>
                  <a:lnTo>
                    <a:pt x="72" y="15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81" name="Google Shape;1381;p50"/>
            <p:cNvSpPr/>
            <p:nvPr/>
          </p:nvSpPr>
          <p:spPr>
            <a:xfrm>
              <a:off x="1858610" y="3710542"/>
              <a:ext cx="173926" cy="152226"/>
            </a:xfrm>
            <a:custGeom>
              <a:avLst/>
              <a:gdLst/>
              <a:ahLst/>
              <a:cxnLst/>
              <a:rect l="l" t="t" r="r" b="b"/>
              <a:pathLst>
                <a:path w="256" h="224" extrusionOk="0">
                  <a:moveTo>
                    <a:pt x="253" y="39"/>
                  </a:moveTo>
                  <a:cubicBezTo>
                    <a:pt x="254" y="37"/>
                    <a:pt x="255" y="35"/>
                    <a:pt x="256" y="3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42" y="206"/>
                    <a:pt x="142" y="206"/>
                    <a:pt x="142" y="206"/>
                  </a:cubicBezTo>
                  <a:cubicBezTo>
                    <a:pt x="148" y="216"/>
                    <a:pt x="159" y="221"/>
                    <a:pt x="170" y="222"/>
                  </a:cubicBezTo>
                  <a:cubicBezTo>
                    <a:pt x="225" y="224"/>
                    <a:pt x="225" y="224"/>
                    <a:pt x="225" y="224"/>
                  </a:cubicBezTo>
                  <a:cubicBezTo>
                    <a:pt x="233" y="224"/>
                    <a:pt x="235" y="221"/>
                    <a:pt x="233" y="218"/>
                  </a:cubicBezTo>
                  <a:cubicBezTo>
                    <a:pt x="229" y="209"/>
                    <a:pt x="220" y="192"/>
                    <a:pt x="212" y="175"/>
                  </a:cubicBezTo>
                  <a:cubicBezTo>
                    <a:pt x="207" y="166"/>
                    <a:pt x="206" y="154"/>
                    <a:pt x="210" y="144"/>
                  </a:cubicBezTo>
                  <a:lnTo>
                    <a:pt x="253" y="39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82" name="Google Shape;1382;p50"/>
            <p:cNvSpPr/>
            <p:nvPr/>
          </p:nvSpPr>
          <p:spPr>
            <a:xfrm>
              <a:off x="1521825" y="3426634"/>
              <a:ext cx="288560" cy="234396"/>
            </a:xfrm>
            <a:custGeom>
              <a:avLst/>
              <a:gdLst/>
              <a:ahLst/>
              <a:cxnLst/>
              <a:rect l="l" t="t" r="r" b="b"/>
              <a:pathLst>
                <a:path w="425" h="345" extrusionOk="0">
                  <a:moveTo>
                    <a:pt x="299" y="269"/>
                  </a:moveTo>
                  <a:cubicBezTo>
                    <a:pt x="299" y="269"/>
                    <a:pt x="299" y="269"/>
                    <a:pt x="299" y="269"/>
                  </a:cubicBezTo>
                  <a:cubicBezTo>
                    <a:pt x="308" y="298"/>
                    <a:pt x="328" y="324"/>
                    <a:pt x="352" y="345"/>
                  </a:cubicBezTo>
                  <a:cubicBezTo>
                    <a:pt x="352" y="243"/>
                    <a:pt x="352" y="243"/>
                    <a:pt x="352" y="243"/>
                  </a:cubicBezTo>
                  <a:cubicBezTo>
                    <a:pt x="353" y="240"/>
                    <a:pt x="356" y="236"/>
                    <a:pt x="359" y="236"/>
                  </a:cubicBezTo>
                  <a:cubicBezTo>
                    <a:pt x="366" y="236"/>
                    <a:pt x="373" y="236"/>
                    <a:pt x="377" y="242"/>
                  </a:cubicBezTo>
                  <a:cubicBezTo>
                    <a:pt x="380" y="246"/>
                    <a:pt x="381" y="250"/>
                    <a:pt x="384" y="254"/>
                  </a:cubicBezTo>
                  <a:cubicBezTo>
                    <a:pt x="391" y="265"/>
                    <a:pt x="405" y="266"/>
                    <a:pt x="413" y="256"/>
                  </a:cubicBezTo>
                  <a:cubicBezTo>
                    <a:pt x="421" y="246"/>
                    <a:pt x="425" y="232"/>
                    <a:pt x="424" y="218"/>
                  </a:cubicBezTo>
                  <a:cubicBezTo>
                    <a:pt x="425" y="205"/>
                    <a:pt x="421" y="191"/>
                    <a:pt x="413" y="181"/>
                  </a:cubicBezTo>
                  <a:cubicBezTo>
                    <a:pt x="405" y="171"/>
                    <a:pt x="391" y="172"/>
                    <a:pt x="384" y="183"/>
                  </a:cubicBezTo>
                  <a:cubicBezTo>
                    <a:pt x="381" y="187"/>
                    <a:pt x="380" y="191"/>
                    <a:pt x="377" y="194"/>
                  </a:cubicBezTo>
                  <a:cubicBezTo>
                    <a:pt x="373" y="201"/>
                    <a:pt x="366" y="201"/>
                    <a:pt x="359" y="200"/>
                  </a:cubicBezTo>
                  <a:cubicBezTo>
                    <a:pt x="356" y="200"/>
                    <a:pt x="353" y="197"/>
                    <a:pt x="352" y="194"/>
                  </a:cubicBezTo>
                  <a:cubicBezTo>
                    <a:pt x="352" y="72"/>
                    <a:pt x="352" y="72"/>
                    <a:pt x="352" y="72"/>
                  </a:cubicBezTo>
                  <a:cubicBezTo>
                    <a:pt x="205" y="72"/>
                    <a:pt x="205" y="72"/>
                    <a:pt x="205" y="72"/>
                  </a:cubicBezTo>
                  <a:cubicBezTo>
                    <a:pt x="202" y="71"/>
                    <a:pt x="198" y="69"/>
                    <a:pt x="198" y="65"/>
                  </a:cubicBezTo>
                  <a:cubicBezTo>
                    <a:pt x="198" y="58"/>
                    <a:pt x="198" y="51"/>
                    <a:pt x="204" y="47"/>
                  </a:cubicBezTo>
                  <a:cubicBezTo>
                    <a:pt x="208" y="45"/>
                    <a:pt x="212" y="43"/>
                    <a:pt x="216" y="41"/>
                  </a:cubicBezTo>
                  <a:cubicBezTo>
                    <a:pt x="227" y="34"/>
                    <a:pt x="228" y="20"/>
                    <a:pt x="218" y="11"/>
                  </a:cubicBezTo>
                  <a:cubicBezTo>
                    <a:pt x="208" y="3"/>
                    <a:pt x="194" y="0"/>
                    <a:pt x="180" y="0"/>
                  </a:cubicBezTo>
                  <a:cubicBezTo>
                    <a:pt x="167" y="0"/>
                    <a:pt x="153" y="3"/>
                    <a:pt x="143" y="11"/>
                  </a:cubicBezTo>
                  <a:cubicBezTo>
                    <a:pt x="133" y="20"/>
                    <a:pt x="134" y="34"/>
                    <a:pt x="145" y="41"/>
                  </a:cubicBezTo>
                  <a:cubicBezTo>
                    <a:pt x="149" y="43"/>
                    <a:pt x="153" y="45"/>
                    <a:pt x="156" y="47"/>
                  </a:cubicBezTo>
                  <a:cubicBezTo>
                    <a:pt x="163" y="51"/>
                    <a:pt x="163" y="58"/>
                    <a:pt x="162" y="65"/>
                  </a:cubicBezTo>
                  <a:cubicBezTo>
                    <a:pt x="162" y="69"/>
                    <a:pt x="159" y="71"/>
                    <a:pt x="156" y="72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3" y="89"/>
                    <a:pt x="23" y="134"/>
                    <a:pt x="23" y="134"/>
                  </a:cubicBezTo>
                  <a:cubicBezTo>
                    <a:pt x="53" y="249"/>
                    <a:pt x="185" y="304"/>
                    <a:pt x="299" y="269"/>
                  </a:cubicBezTo>
                  <a:cubicBezTo>
                    <a:pt x="299" y="269"/>
                    <a:pt x="299" y="269"/>
                    <a:pt x="299" y="269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83" name="Google Shape;1383;p50"/>
            <p:cNvSpPr/>
            <p:nvPr/>
          </p:nvSpPr>
          <p:spPr>
            <a:xfrm>
              <a:off x="1510757" y="3234903"/>
              <a:ext cx="299628" cy="227021"/>
            </a:xfrm>
            <a:custGeom>
              <a:avLst/>
              <a:gdLst/>
              <a:ahLst/>
              <a:cxnLst/>
              <a:rect l="l" t="t" r="r" b="b"/>
              <a:pathLst>
                <a:path w="441" h="334" extrusionOk="0">
                  <a:moveTo>
                    <a:pt x="148" y="334"/>
                  </a:moveTo>
                  <a:cubicBezTo>
                    <a:pt x="139" y="327"/>
                    <a:pt x="134" y="317"/>
                    <a:pt x="134" y="306"/>
                  </a:cubicBezTo>
                  <a:cubicBezTo>
                    <a:pt x="134" y="296"/>
                    <a:pt x="139" y="285"/>
                    <a:pt x="147" y="278"/>
                  </a:cubicBezTo>
                  <a:cubicBezTo>
                    <a:pt x="160" y="268"/>
                    <a:pt x="177" y="263"/>
                    <a:pt x="196" y="263"/>
                  </a:cubicBezTo>
                  <a:cubicBezTo>
                    <a:pt x="216" y="263"/>
                    <a:pt x="233" y="268"/>
                    <a:pt x="245" y="278"/>
                  </a:cubicBezTo>
                  <a:cubicBezTo>
                    <a:pt x="254" y="285"/>
                    <a:pt x="259" y="296"/>
                    <a:pt x="259" y="306"/>
                  </a:cubicBezTo>
                  <a:cubicBezTo>
                    <a:pt x="259" y="317"/>
                    <a:pt x="253" y="327"/>
                    <a:pt x="245" y="334"/>
                  </a:cubicBezTo>
                  <a:cubicBezTo>
                    <a:pt x="368" y="334"/>
                    <a:pt x="368" y="334"/>
                    <a:pt x="368" y="334"/>
                  </a:cubicBezTo>
                  <a:cubicBezTo>
                    <a:pt x="368" y="216"/>
                    <a:pt x="368" y="216"/>
                    <a:pt x="368" y="216"/>
                  </a:cubicBezTo>
                  <a:cubicBezTo>
                    <a:pt x="369" y="213"/>
                    <a:pt x="372" y="210"/>
                    <a:pt x="375" y="210"/>
                  </a:cubicBezTo>
                  <a:cubicBezTo>
                    <a:pt x="382" y="209"/>
                    <a:pt x="389" y="209"/>
                    <a:pt x="393" y="216"/>
                  </a:cubicBezTo>
                  <a:cubicBezTo>
                    <a:pt x="396" y="219"/>
                    <a:pt x="397" y="223"/>
                    <a:pt x="400" y="227"/>
                  </a:cubicBezTo>
                  <a:cubicBezTo>
                    <a:pt x="407" y="238"/>
                    <a:pt x="421" y="239"/>
                    <a:pt x="429" y="229"/>
                  </a:cubicBezTo>
                  <a:cubicBezTo>
                    <a:pt x="437" y="219"/>
                    <a:pt x="441" y="205"/>
                    <a:pt x="440" y="192"/>
                  </a:cubicBezTo>
                  <a:cubicBezTo>
                    <a:pt x="441" y="178"/>
                    <a:pt x="437" y="164"/>
                    <a:pt x="429" y="154"/>
                  </a:cubicBezTo>
                  <a:cubicBezTo>
                    <a:pt x="421" y="144"/>
                    <a:pt x="407" y="145"/>
                    <a:pt x="400" y="156"/>
                  </a:cubicBezTo>
                  <a:cubicBezTo>
                    <a:pt x="397" y="160"/>
                    <a:pt x="396" y="164"/>
                    <a:pt x="393" y="168"/>
                  </a:cubicBezTo>
                  <a:cubicBezTo>
                    <a:pt x="389" y="174"/>
                    <a:pt x="382" y="174"/>
                    <a:pt x="375" y="174"/>
                  </a:cubicBezTo>
                  <a:cubicBezTo>
                    <a:pt x="372" y="174"/>
                    <a:pt x="369" y="171"/>
                    <a:pt x="368" y="168"/>
                  </a:cubicBezTo>
                  <a:cubicBezTo>
                    <a:pt x="368" y="0"/>
                    <a:pt x="368" y="0"/>
                    <a:pt x="368" y="0"/>
                  </a:cubicBezTo>
                  <a:cubicBezTo>
                    <a:pt x="367" y="1"/>
                    <a:pt x="366" y="1"/>
                    <a:pt x="365" y="1"/>
                  </a:cubicBezTo>
                  <a:cubicBezTo>
                    <a:pt x="253" y="36"/>
                    <a:pt x="253" y="36"/>
                    <a:pt x="253" y="36"/>
                  </a:cubicBezTo>
                  <a:cubicBezTo>
                    <a:pt x="226" y="45"/>
                    <a:pt x="199" y="57"/>
                    <a:pt x="175" y="72"/>
                  </a:cubicBezTo>
                  <a:cubicBezTo>
                    <a:pt x="175" y="72"/>
                    <a:pt x="109" y="111"/>
                    <a:pt x="90" y="130"/>
                  </a:cubicBezTo>
                  <a:cubicBezTo>
                    <a:pt x="32" y="188"/>
                    <a:pt x="0" y="227"/>
                    <a:pt x="14" y="334"/>
                  </a:cubicBezTo>
                  <a:lnTo>
                    <a:pt x="148" y="33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84" name="Google Shape;1384;p50"/>
          <p:cNvGrpSpPr/>
          <p:nvPr/>
        </p:nvGrpSpPr>
        <p:grpSpPr>
          <a:xfrm>
            <a:off x="3761148" y="2300567"/>
            <a:ext cx="445767" cy="359478"/>
            <a:chOff x="2595501" y="3253725"/>
            <a:chExt cx="720141" cy="580739"/>
          </a:xfrm>
        </p:grpSpPr>
        <p:sp>
          <p:nvSpPr>
            <p:cNvPr id="1385" name="Google Shape;1385;p50"/>
            <p:cNvSpPr/>
            <p:nvPr/>
          </p:nvSpPr>
          <p:spPr>
            <a:xfrm>
              <a:off x="2595501" y="3269807"/>
              <a:ext cx="416349" cy="273171"/>
            </a:xfrm>
            <a:custGeom>
              <a:avLst/>
              <a:gdLst/>
              <a:ahLst/>
              <a:cxnLst/>
              <a:rect l="l" t="t" r="r" b="b"/>
              <a:pathLst>
                <a:path w="722" h="472" extrusionOk="0">
                  <a:moveTo>
                    <a:pt x="250" y="429"/>
                  </a:moveTo>
                  <a:cubicBezTo>
                    <a:pt x="250" y="413"/>
                    <a:pt x="258" y="398"/>
                    <a:pt x="270" y="388"/>
                  </a:cubicBezTo>
                  <a:cubicBezTo>
                    <a:pt x="289" y="372"/>
                    <a:pt x="315" y="364"/>
                    <a:pt x="344" y="365"/>
                  </a:cubicBezTo>
                  <a:cubicBezTo>
                    <a:pt x="373" y="364"/>
                    <a:pt x="399" y="372"/>
                    <a:pt x="418" y="388"/>
                  </a:cubicBezTo>
                  <a:cubicBezTo>
                    <a:pt x="431" y="398"/>
                    <a:pt x="438" y="413"/>
                    <a:pt x="438" y="429"/>
                  </a:cubicBezTo>
                  <a:cubicBezTo>
                    <a:pt x="438" y="446"/>
                    <a:pt x="430" y="461"/>
                    <a:pt x="417" y="472"/>
                  </a:cubicBezTo>
                  <a:cubicBezTo>
                    <a:pt x="598" y="472"/>
                    <a:pt x="598" y="472"/>
                    <a:pt x="598" y="472"/>
                  </a:cubicBezTo>
                  <a:cubicBezTo>
                    <a:pt x="606" y="472"/>
                    <a:pt x="613" y="465"/>
                    <a:pt x="613" y="457"/>
                  </a:cubicBezTo>
                  <a:cubicBezTo>
                    <a:pt x="613" y="457"/>
                    <a:pt x="613" y="457"/>
                    <a:pt x="613" y="457"/>
                  </a:cubicBezTo>
                  <a:cubicBezTo>
                    <a:pt x="613" y="457"/>
                    <a:pt x="613" y="457"/>
                    <a:pt x="613" y="457"/>
                  </a:cubicBezTo>
                  <a:cubicBezTo>
                    <a:pt x="613" y="320"/>
                    <a:pt x="613" y="320"/>
                    <a:pt x="613" y="320"/>
                  </a:cubicBezTo>
                  <a:cubicBezTo>
                    <a:pt x="615" y="315"/>
                    <a:pt x="619" y="310"/>
                    <a:pt x="624" y="310"/>
                  </a:cubicBezTo>
                  <a:cubicBezTo>
                    <a:pt x="635" y="310"/>
                    <a:pt x="645" y="310"/>
                    <a:pt x="651" y="319"/>
                  </a:cubicBezTo>
                  <a:cubicBezTo>
                    <a:pt x="655" y="325"/>
                    <a:pt x="657" y="331"/>
                    <a:pt x="661" y="336"/>
                  </a:cubicBezTo>
                  <a:cubicBezTo>
                    <a:pt x="671" y="353"/>
                    <a:pt x="693" y="355"/>
                    <a:pt x="705" y="340"/>
                  </a:cubicBezTo>
                  <a:cubicBezTo>
                    <a:pt x="718" y="325"/>
                    <a:pt x="722" y="303"/>
                    <a:pt x="722" y="283"/>
                  </a:cubicBezTo>
                  <a:cubicBezTo>
                    <a:pt x="722" y="263"/>
                    <a:pt x="718" y="242"/>
                    <a:pt x="705" y="227"/>
                  </a:cubicBezTo>
                  <a:cubicBezTo>
                    <a:pt x="693" y="211"/>
                    <a:pt x="671" y="213"/>
                    <a:pt x="661" y="230"/>
                  </a:cubicBezTo>
                  <a:cubicBezTo>
                    <a:pt x="657" y="235"/>
                    <a:pt x="655" y="241"/>
                    <a:pt x="651" y="247"/>
                  </a:cubicBezTo>
                  <a:cubicBezTo>
                    <a:pt x="645" y="256"/>
                    <a:pt x="635" y="256"/>
                    <a:pt x="624" y="256"/>
                  </a:cubicBezTo>
                  <a:cubicBezTo>
                    <a:pt x="619" y="256"/>
                    <a:pt x="615" y="251"/>
                    <a:pt x="613" y="247"/>
                  </a:cubicBezTo>
                  <a:cubicBezTo>
                    <a:pt x="613" y="104"/>
                    <a:pt x="613" y="104"/>
                    <a:pt x="613" y="104"/>
                  </a:cubicBezTo>
                  <a:cubicBezTo>
                    <a:pt x="613" y="96"/>
                    <a:pt x="609" y="89"/>
                    <a:pt x="602" y="85"/>
                  </a:cubicBezTo>
                  <a:cubicBezTo>
                    <a:pt x="600" y="84"/>
                    <a:pt x="598" y="82"/>
                    <a:pt x="595" y="81"/>
                  </a:cubicBezTo>
                  <a:cubicBezTo>
                    <a:pt x="520" y="29"/>
                    <a:pt x="437" y="0"/>
                    <a:pt x="345" y="0"/>
                  </a:cubicBezTo>
                  <a:cubicBezTo>
                    <a:pt x="147" y="9"/>
                    <a:pt x="0" y="128"/>
                    <a:pt x="25" y="345"/>
                  </a:cubicBezTo>
                  <a:cubicBezTo>
                    <a:pt x="29" y="385"/>
                    <a:pt x="37" y="424"/>
                    <a:pt x="49" y="461"/>
                  </a:cubicBezTo>
                  <a:cubicBezTo>
                    <a:pt x="52" y="467"/>
                    <a:pt x="57" y="472"/>
                    <a:pt x="64" y="472"/>
                  </a:cubicBezTo>
                  <a:cubicBezTo>
                    <a:pt x="271" y="472"/>
                    <a:pt x="271" y="472"/>
                    <a:pt x="271" y="472"/>
                  </a:cubicBezTo>
                  <a:cubicBezTo>
                    <a:pt x="258" y="461"/>
                    <a:pt x="250" y="446"/>
                    <a:pt x="250" y="42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86" name="Google Shape;1386;p50"/>
            <p:cNvSpPr/>
            <p:nvPr/>
          </p:nvSpPr>
          <p:spPr>
            <a:xfrm>
              <a:off x="2903528" y="3560177"/>
              <a:ext cx="374670" cy="273617"/>
            </a:xfrm>
            <a:custGeom>
              <a:avLst/>
              <a:gdLst/>
              <a:ahLst/>
              <a:cxnLst/>
              <a:rect l="l" t="t" r="r" b="b"/>
              <a:pathLst>
                <a:path w="650" h="473" extrusionOk="0">
                  <a:moveTo>
                    <a:pt x="455" y="42"/>
                  </a:moveTo>
                  <a:cubicBezTo>
                    <a:pt x="455" y="58"/>
                    <a:pt x="448" y="74"/>
                    <a:pt x="435" y="84"/>
                  </a:cubicBezTo>
                  <a:cubicBezTo>
                    <a:pt x="417" y="100"/>
                    <a:pt x="391" y="108"/>
                    <a:pt x="361" y="107"/>
                  </a:cubicBezTo>
                  <a:cubicBezTo>
                    <a:pt x="332" y="108"/>
                    <a:pt x="306" y="100"/>
                    <a:pt x="288" y="84"/>
                  </a:cubicBezTo>
                  <a:cubicBezTo>
                    <a:pt x="275" y="74"/>
                    <a:pt x="268" y="58"/>
                    <a:pt x="268" y="42"/>
                  </a:cubicBezTo>
                  <a:cubicBezTo>
                    <a:pt x="268" y="26"/>
                    <a:pt x="275" y="11"/>
                    <a:pt x="289" y="0"/>
                  </a:cubicBezTo>
                  <a:cubicBezTo>
                    <a:pt x="124" y="0"/>
                    <a:pt x="124" y="0"/>
                    <a:pt x="124" y="0"/>
                  </a:cubicBezTo>
                  <a:cubicBezTo>
                    <a:pt x="116" y="0"/>
                    <a:pt x="109" y="7"/>
                    <a:pt x="109" y="15"/>
                  </a:cubicBezTo>
                  <a:cubicBezTo>
                    <a:pt x="109" y="181"/>
                    <a:pt x="109" y="181"/>
                    <a:pt x="109" y="181"/>
                  </a:cubicBezTo>
                  <a:cubicBezTo>
                    <a:pt x="107" y="186"/>
                    <a:pt x="104" y="190"/>
                    <a:pt x="98" y="191"/>
                  </a:cubicBezTo>
                  <a:cubicBezTo>
                    <a:pt x="88" y="191"/>
                    <a:pt x="78" y="191"/>
                    <a:pt x="71" y="181"/>
                  </a:cubicBezTo>
                  <a:cubicBezTo>
                    <a:pt x="68" y="176"/>
                    <a:pt x="65" y="170"/>
                    <a:pt x="62" y="164"/>
                  </a:cubicBezTo>
                  <a:cubicBezTo>
                    <a:pt x="51" y="148"/>
                    <a:pt x="30" y="146"/>
                    <a:pt x="17" y="161"/>
                  </a:cubicBezTo>
                  <a:cubicBezTo>
                    <a:pt x="5" y="176"/>
                    <a:pt x="0" y="198"/>
                    <a:pt x="1" y="218"/>
                  </a:cubicBezTo>
                  <a:cubicBezTo>
                    <a:pt x="0" y="238"/>
                    <a:pt x="5" y="259"/>
                    <a:pt x="17" y="274"/>
                  </a:cubicBezTo>
                  <a:cubicBezTo>
                    <a:pt x="30" y="289"/>
                    <a:pt x="51" y="288"/>
                    <a:pt x="62" y="271"/>
                  </a:cubicBezTo>
                  <a:cubicBezTo>
                    <a:pt x="65" y="265"/>
                    <a:pt x="68" y="259"/>
                    <a:pt x="71" y="254"/>
                  </a:cubicBezTo>
                  <a:cubicBezTo>
                    <a:pt x="78" y="244"/>
                    <a:pt x="88" y="244"/>
                    <a:pt x="98" y="245"/>
                  </a:cubicBezTo>
                  <a:cubicBezTo>
                    <a:pt x="104" y="245"/>
                    <a:pt x="107" y="250"/>
                    <a:pt x="109" y="254"/>
                  </a:cubicBezTo>
                  <a:cubicBezTo>
                    <a:pt x="109" y="457"/>
                    <a:pt x="109" y="457"/>
                    <a:pt x="109" y="457"/>
                  </a:cubicBezTo>
                  <a:cubicBezTo>
                    <a:pt x="109" y="466"/>
                    <a:pt x="118" y="473"/>
                    <a:pt x="127" y="470"/>
                  </a:cubicBezTo>
                  <a:cubicBezTo>
                    <a:pt x="132" y="468"/>
                    <a:pt x="138" y="466"/>
                    <a:pt x="143" y="464"/>
                  </a:cubicBezTo>
                  <a:cubicBezTo>
                    <a:pt x="264" y="406"/>
                    <a:pt x="377" y="334"/>
                    <a:pt x="477" y="243"/>
                  </a:cubicBezTo>
                  <a:cubicBezTo>
                    <a:pt x="549" y="178"/>
                    <a:pt x="607" y="105"/>
                    <a:pt x="646" y="21"/>
                  </a:cubicBezTo>
                  <a:cubicBezTo>
                    <a:pt x="650" y="11"/>
                    <a:pt x="643" y="0"/>
                    <a:pt x="632" y="0"/>
                  </a:cubicBezTo>
                  <a:cubicBezTo>
                    <a:pt x="434" y="0"/>
                    <a:pt x="434" y="0"/>
                    <a:pt x="434" y="0"/>
                  </a:cubicBezTo>
                  <a:cubicBezTo>
                    <a:pt x="448" y="11"/>
                    <a:pt x="455" y="26"/>
                    <a:pt x="455" y="4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87" name="Google Shape;1387;p50"/>
            <p:cNvSpPr/>
            <p:nvPr/>
          </p:nvSpPr>
          <p:spPr>
            <a:xfrm>
              <a:off x="2635397" y="3497189"/>
              <a:ext cx="313600" cy="337276"/>
            </a:xfrm>
            <a:custGeom>
              <a:avLst/>
              <a:gdLst/>
              <a:ahLst/>
              <a:cxnLst/>
              <a:rect l="l" t="t" r="r" b="b"/>
              <a:pathLst>
                <a:path w="544" h="583" extrusionOk="0">
                  <a:moveTo>
                    <a:pt x="502" y="420"/>
                  </a:moveTo>
                  <a:cubicBezTo>
                    <a:pt x="486" y="420"/>
                    <a:pt x="471" y="413"/>
                    <a:pt x="460" y="400"/>
                  </a:cubicBezTo>
                  <a:cubicBezTo>
                    <a:pt x="445" y="382"/>
                    <a:pt x="436" y="356"/>
                    <a:pt x="437" y="327"/>
                  </a:cubicBezTo>
                  <a:cubicBezTo>
                    <a:pt x="436" y="298"/>
                    <a:pt x="445" y="271"/>
                    <a:pt x="460" y="253"/>
                  </a:cubicBezTo>
                  <a:cubicBezTo>
                    <a:pt x="471" y="240"/>
                    <a:pt x="486" y="233"/>
                    <a:pt x="502" y="233"/>
                  </a:cubicBezTo>
                  <a:cubicBezTo>
                    <a:pt x="518" y="233"/>
                    <a:pt x="534" y="241"/>
                    <a:pt x="544" y="254"/>
                  </a:cubicBezTo>
                  <a:cubicBezTo>
                    <a:pt x="544" y="124"/>
                    <a:pt x="544" y="124"/>
                    <a:pt x="544" y="124"/>
                  </a:cubicBezTo>
                  <a:cubicBezTo>
                    <a:pt x="544" y="116"/>
                    <a:pt x="537" y="109"/>
                    <a:pt x="529" y="109"/>
                  </a:cubicBezTo>
                  <a:cubicBezTo>
                    <a:pt x="312" y="109"/>
                    <a:pt x="312" y="109"/>
                    <a:pt x="312" y="109"/>
                  </a:cubicBezTo>
                  <a:cubicBezTo>
                    <a:pt x="307" y="107"/>
                    <a:pt x="302" y="103"/>
                    <a:pt x="302" y="98"/>
                  </a:cubicBezTo>
                  <a:cubicBezTo>
                    <a:pt x="302" y="87"/>
                    <a:pt x="302" y="78"/>
                    <a:pt x="311" y="71"/>
                  </a:cubicBezTo>
                  <a:cubicBezTo>
                    <a:pt x="317" y="67"/>
                    <a:pt x="323" y="65"/>
                    <a:pt x="328" y="61"/>
                  </a:cubicBezTo>
                  <a:cubicBezTo>
                    <a:pt x="345" y="51"/>
                    <a:pt x="347" y="30"/>
                    <a:pt x="332" y="17"/>
                  </a:cubicBezTo>
                  <a:cubicBezTo>
                    <a:pt x="317" y="5"/>
                    <a:pt x="295" y="0"/>
                    <a:pt x="275" y="0"/>
                  </a:cubicBezTo>
                  <a:cubicBezTo>
                    <a:pt x="255" y="0"/>
                    <a:pt x="234" y="5"/>
                    <a:pt x="219" y="17"/>
                  </a:cubicBezTo>
                  <a:cubicBezTo>
                    <a:pt x="203" y="30"/>
                    <a:pt x="205" y="51"/>
                    <a:pt x="222" y="61"/>
                  </a:cubicBezTo>
                  <a:cubicBezTo>
                    <a:pt x="227" y="65"/>
                    <a:pt x="233" y="67"/>
                    <a:pt x="239" y="71"/>
                  </a:cubicBezTo>
                  <a:cubicBezTo>
                    <a:pt x="248" y="78"/>
                    <a:pt x="248" y="87"/>
                    <a:pt x="248" y="98"/>
                  </a:cubicBezTo>
                  <a:cubicBezTo>
                    <a:pt x="248" y="103"/>
                    <a:pt x="243" y="107"/>
                    <a:pt x="239" y="109"/>
                  </a:cubicBezTo>
                  <a:cubicBezTo>
                    <a:pt x="19" y="109"/>
                    <a:pt x="19" y="109"/>
                    <a:pt x="19" y="109"/>
                  </a:cubicBezTo>
                  <a:cubicBezTo>
                    <a:pt x="8" y="109"/>
                    <a:pt x="0" y="120"/>
                    <a:pt x="5" y="130"/>
                  </a:cubicBezTo>
                  <a:cubicBezTo>
                    <a:pt x="18" y="157"/>
                    <a:pt x="32" y="183"/>
                    <a:pt x="50" y="208"/>
                  </a:cubicBezTo>
                  <a:cubicBezTo>
                    <a:pt x="170" y="381"/>
                    <a:pt x="338" y="493"/>
                    <a:pt x="525" y="579"/>
                  </a:cubicBezTo>
                  <a:cubicBezTo>
                    <a:pt x="525" y="579"/>
                    <a:pt x="525" y="579"/>
                    <a:pt x="525" y="579"/>
                  </a:cubicBezTo>
                  <a:cubicBezTo>
                    <a:pt x="534" y="583"/>
                    <a:pt x="544" y="576"/>
                    <a:pt x="544" y="567"/>
                  </a:cubicBezTo>
                  <a:cubicBezTo>
                    <a:pt x="544" y="399"/>
                    <a:pt x="544" y="399"/>
                    <a:pt x="544" y="399"/>
                  </a:cubicBezTo>
                  <a:cubicBezTo>
                    <a:pt x="534" y="413"/>
                    <a:pt x="518" y="420"/>
                    <a:pt x="502" y="42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88" name="Google Shape;1388;p50"/>
            <p:cNvSpPr/>
            <p:nvPr/>
          </p:nvSpPr>
          <p:spPr>
            <a:xfrm>
              <a:off x="2966382" y="3253725"/>
              <a:ext cx="349261" cy="352241"/>
            </a:xfrm>
            <a:custGeom>
              <a:avLst/>
              <a:gdLst/>
              <a:ahLst/>
              <a:cxnLst/>
              <a:rect l="l" t="t" r="r" b="b"/>
              <a:pathLst>
                <a:path w="606" h="609" extrusionOk="0">
                  <a:moveTo>
                    <a:pt x="397" y="49"/>
                  </a:moveTo>
                  <a:cubicBezTo>
                    <a:pt x="262" y="0"/>
                    <a:pt x="137" y="39"/>
                    <a:pt x="19" y="109"/>
                  </a:cubicBezTo>
                  <a:cubicBezTo>
                    <a:pt x="17" y="110"/>
                    <a:pt x="15" y="111"/>
                    <a:pt x="13" y="112"/>
                  </a:cubicBezTo>
                  <a:cubicBezTo>
                    <a:pt x="5" y="116"/>
                    <a:pt x="0" y="124"/>
                    <a:pt x="0" y="132"/>
                  </a:cubicBezTo>
                  <a:cubicBezTo>
                    <a:pt x="0" y="238"/>
                    <a:pt x="0" y="238"/>
                    <a:pt x="0" y="238"/>
                  </a:cubicBezTo>
                  <a:cubicBezTo>
                    <a:pt x="11" y="225"/>
                    <a:pt x="26" y="217"/>
                    <a:pt x="43" y="217"/>
                  </a:cubicBezTo>
                  <a:cubicBezTo>
                    <a:pt x="59" y="217"/>
                    <a:pt x="74" y="225"/>
                    <a:pt x="85" y="237"/>
                  </a:cubicBezTo>
                  <a:cubicBezTo>
                    <a:pt x="100" y="256"/>
                    <a:pt x="108" y="282"/>
                    <a:pt x="108" y="311"/>
                  </a:cubicBezTo>
                  <a:cubicBezTo>
                    <a:pt x="108" y="340"/>
                    <a:pt x="100" y="366"/>
                    <a:pt x="85" y="385"/>
                  </a:cubicBezTo>
                  <a:cubicBezTo>
                    <a:pt x="74" y="398"/>
                    <a:pt x="59" y="405"/>
                    <a:pt x="43" y="405"/>
                  </a:cubicBezTo>
                  <a:cubicBezTo>
                    <a:pt x="26" y="405"/>
                    <a:pt x="11" y="397"/>
                    <a:pt x="0" y="384"/>
                  </a:cubicBezTo>
                  <a:cubicBezTo>
                    <a:pt x="0" y="485"/>
                    <a:pt x="0" y="485"/>
                    <a:pt x="0" y="485"/>
                  </a:cubicBezTo>
                  <a:cubicBezTo>
                    <a:pt x="0" y="493"/>
                    <a:pt x="7" y="500"/>
                    <a:pt x="15" y="500"/>
                  </a:cubicBezTo>
                  <a:cubicBezTo>
                    <a:pt x="216" y="500"/>
                    <a:pt x="216" y="500"/>
                    <a:pt x="216" y="500"/>
                  </a:cubicBezTo>
                  <a:cubicBezTo>
                    <a:pt x="221" y="502"/>
                    <a:pt x="225" y="505"/>
                    <a:pt x="225" y="511"/>
                  </a:cubicBezTo>
                  <a:cubicBezTo>
                    <a:pt x="226" y="521"/>
                    <a:pt x="226" y="531"/>
                    <a:pt x="216" y="538"/>
                  </a:cubicBezTo>
                  <a:cubicBezTo>
                    <a:pt x="211" y="541"/>
                    <a:pt x="205" y="544"/>
                    <a:pt x="199" y="547"/>
                  </a:cubicBezTo>
                  <a:cubicBezTo>
                    <a:pt x="183" y="558"/>
                    <a:pt x="181" y="579"/>
                    <a:pt x="196" y="592"/>
                  </a:cubicBezTo>
                  <a:cubicBezTo>
                    <a:pt x="211" y="604"/>
                    <a:pt x="233" y="609"/>
                    <a:pt x="252" y="609"/>
                  </a:cubicBezTo>
                  <a:cubicBezTo>
                    <a:pt x="272" y="609"/>
                    <a:pt x="294" y="604"/>
                    <a:pt x="309" y="592"/>
                  </a:cubicBezTo>
                  <a:cubicBezTo>
                    <a:pt x="324" y="579"/>
                    <a:pt x="322" y="558"/>
                    <a:pt x="306" y="547"/>
                  </a:cubicBezTo>
                  <a:cubicBezTo>
                    <a:pt x="300" y="544"/>
                    <a:pt x="294" y="541"/>
                    <a:pt x="289" y="538"/>
                  </a:cubicBezTo>
                  <a:cubicBezTo>
                    <a:pt x="279" y="531"/>
                    <a:pt x="279" y="521"/>
                    <a:pt x="279" y="511"/>
                  </a:cubicBezTo>
                  <a:cubicBezTo>
                    <a:pt x="280" y="505"/>
                    <a:pt x="284" y="502"/>
                    <a:pt x="289" y="500"/>
                  </a:cubicBezTo>
                  <a:cubicBezTo>
                    <a:pt x="547" y="500"/>
                    <a:pt x="547" y="500"/>
                    <a:pt x="547" y="500"/>
                  </a:cubicBezTo>
                  <a:cubicBezTo>
                    <a:pt x="554" y="500"/>
                    <a:pt x="559" y="496"/>
                    <a:pt x="561" y="490"/>
                  </a:cubicBezTo>
                  <a:cubicBezTo>
                    <a:pt x="574" y="451"/>
                    <a:pt x="583" y="411"/>
                    <a:pt x="588" y="368"/>
                  </a:cubicBezTo>
                  <a:cubicBezTo>
                    <a:pt x="606" y="217"/>
                    <a:pt x="540" y="101"/>
                    <a:pt x="397" y="4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89" name="Google Shape;1389;p50"/>
          <p:cNvGrpSpPr/>
          <p:nvPr/>
        </p:nvGrpSpPr>
        <p:grpSpPr>
          <a:xfrm>
            <a:off x="5143819" y="2257535"/>
            <a:ext cx="443879" cy="445541"/>
            <a:chOff x="4764809" y="3184208"/>
            <a:chExt cx="717090" cy="719775"/>
          </a:xfrm>
        </p:grpSpPr>
        <p:sp>
          <p:nvSpPr>
            <p:cNvPr id="1390" name="Google Shape;1390;p50"/>
            <p:cNvSpPr/>
            <p:nvPr/>
          </p:nvSpPr>
          <p:spPr>
            <a:xfrm>
              <a:off x="5143387" y="3232375"/>
              <a:ext cx="338512" cy="556553"/>
            </a:xfrm>
            <a:custGeom>
              <a:avLst/>
              <a:gdLst/>
              <a:ahLst/>
              <a:cxnLst/>
              <a:rect l="l" t="t" r="r" b="b"/>
              <a:pathLst>
                <a:path w="517" h="847" extrusionOk="0">
                  <a:moveTo>
                    <a:pt x="0" y="802"/>
                  </a:moveTo>
                  <a:cubicBezTo>
                    <a:pt x="37" y="819"/>
                    <a:pt x="110" y="847"/>
                    <a:pt x="190" y="847"/>
                  </a:cubicBezTo>
                  <a:cubicBezTo>
                    <a:pt x="190" y="847"/>
                    <a:pt x="190" y="847"/>
                    <a:pt x="190" y="847"/>
                  </a:cubicBezTo>
                  <a:cubicBezTo>
                    <a:pt x="199" y="847"/>
                    <a:pt x="209" y="847"/>
                    <a:pt x="218" y="846"/>
                  </a:cubicBezTo>
                  <a:cubicBezTo>
                    <a:pt x="349" y="835"/>
                    <a:pt x="430" y="763"/>
                    <a:pt x="441" y="754"/>
                  </a:cubicBezTo>
                  <a:cubicBezTo>
                    <a:pt x="491" y="669"/>
                    <a:pt x="517" y="573"/>
                    <a:pt x="517" y="474"/>
                  </a:cubicBezTo>
                  <a:cubicBezTo>
                    <a:pt x="517" y="274"/>
                    <a:pt x="411" y="96"/>
                    <a:pt x="244" y="0"/>
                  </a:cubicBezTo>
                  <a:cubicBezTo>
                    <a:pt x="282" y="43"/>
                    <a:pt x="320" y="107"/>
                    <a:pt x="335" y="201"/>
                  </a:cubicBezTo>
                  <a:cubicBezTo>
                    <a:pt x="354" y="317"/>
                    <a:pt x="329" y="414"/>
                    <a:pt x="305" y="476"/>
                  </a:cubicBezTo>
                  <a:cubicBezTo>
                    <a:pt x="279" y="543"/>
                    <a:pt x="249" y="582"/>
                    <a:pt x="247" y="583"/>
                  </a:cubicBezTo>
                  <a:cubicBezTo>
                    <a:pt x="247" y="583"/>
                    <a:pt x="247" y="583"/>
                    <a:pt x="247" y="583"/>
                  </a:cubicBezTo>
                  <a:cubicBezTo>
                    <a:pt x="236" y="599"/>
                    <a:pt x="224" y="615"/>
                    <a:pt x="210" y="631"/>
                  </a:cubicBezTo>
                  <a:cubicBezTo>
                    <a:pt x="168" y="680"/>
                    <a:pt x="115" y="725"/>
                    <a:pt x="50" y="770"/>
                  </a:cubicBezTo>
                  <a:cubicBezTo>
                    <a:pt x="35" y="780"/>
                    <a:pt x="20" y="790"/>
                    <a:pt x="5" y="800"/>
                  </a:cubicBezTo>
                  <a:cubicBezTo>
                    <a:pt x="3" y="800"/>
                    <a:pt x="2" y="801"/>
                    <a:pt x="0" y="80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91" name="Google Shape;1391;p50"/>
            <p:cNvSpPr/>
            <p:nvPr/>
          </p:nvSpPr>
          <p:spPr>
            <a:xfrm>
              <a:off x="4783248" y="3418197"/>
              <a:ext cx="616697" cy="485785"/>
            </a:xfrm>
            <a:custGeom>
              <a:avLst/>
              <a:gdLst/>
              <a:ahLst/>
              <a:cxnLst/>
              <a:rect l="l" t="t" r="r" b="b"/>
              <a:pathLst>
                <a:path w="942" h="739" extrusionOk="0">
                  <a:moveTo>
                    <a:pt x="84" y="145"/>
                  </a:moveTo>
                  <a:cubicBezTo>
                    <a:pt x="0" y="309"/>
                    <a:pt x="79" y="508"/>
                    <a:pt x="87" y="527"/>
                  </a:cubicBezTo>
                  <a:cubicBezTo>
                    <a:pt x="192" y="662"/>
                    <a:pt x="349" y="739"/>
                    <a:pt x="520" y="739"/>
                  </a:cubicBezTo>
                  <a:cubicBezTo>
                    <a:pt x="683" y="739"/>
                    <a:pt x="839" y="664"/>
                    <a:pt x="942" y="540"/>
                  </a:cubicBezTo>
                  <a:cubicBezTo>
                    <a:pt x="901" y="562"/>
                    <a:pt x="843" y="585"/>
                    <a:pt x="770" y="591"/>
                  </a:cubicBezTo>
                  <a:cubicBezTo>
                    <a:pt x="760" y="592"/>
                    <a:pt x="750" y="593"/>
                    <a:pt x="740" y="593"/>
                  </a:cubicBezTo>
                  <a:cubicBezTo>
                    <a:pt x="629" y="593"/>
                    <a:pt x="541" y="547"/>
                    <a:pt x="524" y="539"/>
                  </a:cubicBezTo>
                  <a:cubicBezTo>
                    <a:pt x="519" y="537"/>
                    <a:pt x="510" y="532"/>
                    <a:pt x="508" y="531"/>
                  </a:cubicBezTo>
                  <a:cubicBezTo>
                    <a:pt x="451" y="498"/>
                    <a:pt x="405" y="464"/>
                    <a:pt x="363" y="429"/>
                  </a:cubicBezTo>
                  <a:cubicBezTo>
                    <a:pt x="308" y="383"/>
                    <a:pt x="268" y="340"/>
                    <a:pt x="237" y="293"/>
                  </a:cubicBezTo>
                  <a:cubicBezTo>
                    <a:pt x="212" y="256"/>
                    <a:pt x="196" y="220"/>
                    <a:pt x="188" y="183"/>
                  </a:cubicBezTo>
                  <a:cubicBezTo>
                    <a:pt x="176" y="134"/>
                    <a:pt x="179" y="91"/>
                    <a:pt x="195" y="51"/>
                  </a:cubicBezTo>
                  <a:cubicBezTo>
                    <a:pt x="203" y="32"/>
                    <a:pt x="213" y="15"/>
                    <a:pt x="225" y="0"/>
                  </a:cubicBezTo>
                  <a:cubicBezTo>
                    <a:pt x="175" y="27"/>
                    <a:pt x="122" y="72"/>
                    <a:pt x="84" y="14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92" name="Google Shape;1392;p50"/>
            <p:cNvSpPr/>
            <p:nvPr/>
          </p:nvSpPr>
          <p:spPr>
            <a:xfrm>
              <a:off x="4764809" y="3184208"/>
              <a:ext cx="585965" cy="520485"/>
            </a:xfrm>
            <a:custGeom>
              <a:avLst/>
              <a:gdLst/>
              <a:ahLst/>
              <a:cxnLst/>
              <a:rect l="l" t="t" r="r" b="b"/>
              <a:pathLst>
                <a:path w="895" h="792" extrusionOk="0">
                  <a:moveTo>
                    <a:pt x="885" y="279"/>
                  </a:moveTo>
                  <a:cubicBezTo>
                    <a:pt x="871" y="194"/>
                    <a:pt x="837" y="125"/>
                    <a:pt x="783" y="74"/>
                  </a:cubicBezTo>
                  <a:cubicBezTo>
                    <a:pt x="745" y="38"/>
                    <a:pt x="710" y="24"/>
                    <a:pt x="706" y="23"/>
                  </a:cubicBezTo>
                  <a:cubicBezTo>
                    <a:pt x="655" y="8"/>
                    <a:pt x="602" y="0"/>
                    <a:pt x="548" y="0"/>
                  </a:cubicBezTo>
                  <a:cubicBezTo>
                    <a:pt x="246" y="0"/>
                    <a:pt x="0" y="245"/>
                    <a:pt x="0" y="547"/>
                  </a:cubicBezTo>
                  <a:cubicBezTo>
                    <a:pt x="0" y="634"/>
                    <a:pt x="20" y="717"/>
                    <a:pt x="57" y="792"/>
                  </a:cubicBezTo>
                  <a:cubicBezTo>
                    <a:pt x="40" y="710"/>
                    <a:pt x="32" y="594"/>
                    <a:pt x="87" y="488"/>
                  </a:cubicBezTo>
                  <a:cubicBezTo>
                    <a:pt x="170" y="327"/>
                    <a:pt x="318" y="293"/>
                    <a:pt x="378" y="286"/>
                  </a:cubicBezTo>
                  <a:cubicBezTo>
                    <a:pt x="387" y="285"/>
                    <a:pt x="396" y="284"/>
                    <a:pt x="405" y="284"/>
                  </a:cubicBezTo>
                  <a:cubicBezTo>
                    <a:pt x="406" y="284"/>
                    <a:pt x="406" y="284"/>
                    <a:pt x="406" y="284"/>
                  </a:cubicBezTo>
                  <a:cubicBezTo>
                    <a:pt x="408" y="284"/>
                    <a:pt x="408" y="284"/>
                    <a:pt x="408" y="284"/>
                  </a:cubicBezTo>
                  <a:cubicBezTo>
                    <a:pt x="410" y="285"/>
                    <a:pt x="410" y="285"/>
                    <a:pt x="410" y="285"/>
                  </a:cubicBezTo>
                  <a:cubicBezTo>
                    <a:pt x="441" y="285"/>
                    <a:pt x="472" y="294"/>
                    <a:pt x="500" y="311"/>
                  </a:cubicBezTo>
                  <a:cubicBezTo>
                    <a:pt x="519" y="322"/>
                    <a:pt x="535" y="337"/>
                    <a:pt x="548" y="356"/>
                  </a:cubicBezTo>
                  <a:cubicBezTo>
                    <a:pt x="570" y="322"/>
                    <a:pt x="603" y="301"/>
                    <a:pt x="645" y="291"/>
                  </a:cubicBezTo>
                  <a:cubicBezTo>
                    <a:pt x="662" y="287"/>
                    <a:pt x="678" y="285"/>
                    <a:pt x="694" y="285"/>
                  </a:cubicBezTo>
                  <a:cubicBezTo>
                    <a:pt x="737" y="285"/>
                    <a:pt x="776" y="299"/>
                    <a:pt x="812" y="326"/>
                  </a:cubicBezTo>
                  <a:cubicBezTo>
                    <a:pt x="850" y="356"/>
                    <a:pt x="874" y="395"/>
                    <a:pt x="883" y="444"/>
                  </a:cubicBezTo>
                  <a:cubicBezTo>
                    <a:pt x="892" y="395"/>
                    <a:pt x="895" y="340"/>
                    <a:pt x="885" y="27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93" name="Google Shape;1393;p50"/>
          <p:cNvGrpSpPr/>
          <p:nvPr/>
        </p:nvGrpSpPr>
        <p:grpSpPr>
          <a:xfrm>
            <a:off x="4452495" y="2286500"/>
            <a:ext cx="445746" cy="387612"/>
            <a:chOff x="3680173" y="3231000"/>
            <a:chExt cx="720106" cy="626190"/>
          </a:xfrm>
        </p:grpSpPr>
        <p:sp>
          <p:nvSpPr>
            <p:cNvPr id="1394" name="Google Shape;1394;p50"/>
            <p:cNvSpPr/>
            <p:nvPr/>
          </p:nvSpPr>
          <p:spPr>
            <a:xfrm>
              <a:off x="3680173" y="3232386"/>
              <a:ext cx="468746" cy="451568"/>
            </a:xfrm>
            <a:custGeom>
              <a:avLst/>
              <a:gdLst/>
              <a:ahLst/>
              <a:cxnLst/>
              <a:rect l="l" t="t" r="r" b="b"/>
              <a:pathLst>
                <a:path w="341" h="326" extrusionOk="0">
                  <a:moveTo>
                    <a:pt x="337" y="79"/>
                  </a:moveTo>
                  <a:cubicBezTo>
                    <a:pt x="332" y="73"/>
                    <a:pt x="325" y="65"/>
                    <a:pt x="312" y="52"/>
                  </a:cubicBezTo>
                  <a:cubicBezTo>
                    <a:pt x="290" y="31"/>
                    <a:pt x="264" y="16"/>
                    <a:pt x="261" y="15"/>
                  </a:cubicBezTo>
                  <a:cubicBezTo>
                    <a:pt x="237" y="5"/>
                    <a:pt x="211" y="0"/>
                    <a:pt x="184" y="0"/>
                  </a:cubicBezTo>
                  <a:cubicBezTo>
                    <a:pt x="180" y="0"/>
                    <a:pt x="180" y="0"/>
                    <a:pt x="180" y="0"/>
                  </a:cubicBezTo>
                  <a:cubicBezTo>
                    <a:pt x="124" y="2"/>
                    <a:pt x="76" y="24"/>
                    <a:pt x="44" y="61"/>
                  </a:cubicBezTo>
                  <a:cubicBezTo>
                    <a:pt x="13" y="97"/>
                    <a:pt x="0" y="144"/>
                    <a:pt x="5" y="195"/>
                  </a:cubicBezTo>
                  <a:cubicBezTo>
                    <a:pt x="10" y="237"/>
                    <a:pt x="24" y="275"/>
                    <a:pt x="47" y="308"/>
                  </a:cubicBezTo>
                  <a:cubicBezTo>
                    <a:pt x="51" y="314"/>
                    <a:pt x="56" y="320"/>
                    <a:pt x="61" y="326"/>
                  </a:cubicBezTo>
                  <a:cubicBezTo>
                    <a:pt x="50" y="296"/>
                    <a:pt x="39" y="251"/>
                    <a:pt x="47" y="200"/>
                  </a:cubicBezTo>
                  <a:cubicBezTo>
                    <a:pt x="62" y="106"/>
                    <a:pt x="151" y="88"/>
                    <a:pt x="162" y="86"/>
                  </a:cubicBezTo>
                  <a:cubicBezTo>
                    <a:pt x="162" y="86"/>
                    <a:pt x="162" y="86"/>
                    <a:pt x="162" y="86"/>
                  </a:cubicBezTo>
                  <a:cubicBezTo>
                    <a:pt x="169" y="85"/>
                    <a:pt x="176" y="84"/>
                    <a:pt x="183" y="83"/>
                  </a:cubicBezTo>
                  <a:cubicBezTo>
                    <a:pt x="184" y="83"/>
                    <a:pt x="184" y="83"/>
                    <a:pt x="184" y="83"/>
                  </a:cubicBezTo>
                  <a:cubicBezTo>
                    <a:pt x="210" y="83"/>
                    <a:pt x="234" y="91"/>
                    <a:pt x="257" y="107"/>
                  </a:cubicBezTo>
                  <a:cubicBezTo>
                    <a:pt x="259" y="109"/>
                    <a:pt x="261" y="109"/>
                    <a:pt x="262" y="109"/>
                  </a:cubicBezTo>
                  <a:cubicBezTo>
                    <a:pt x="264" y="109"/>
                    <a:pt x="266" y="108"/>
                    <a:pt x="269" y="107"/>
                  </a:cubicBezTo>
                  <a:cubicBezTo>
                    <a:pt x="295" y="91"/>
                    <a:pt x="318" y="84"/>
                    <a:pt x="341" y="83"/>
                  </a:cubicBezTo>
                  <a:cubicBezTo>
                    <a:pt x="339" y="82"/>
                    <a:pt x="338" y="80"/>
                    <a:pt x="337" y="7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95" name="Google Shape;1395;p50"/>
            <p:cNvSpPr/>
            <p:nvPr/>
          </p:nvSpPr>
          <p:spPr>
            <a:xfrm>
              <a:off x="3743529" y="3408162"/>
              <a:ext cx="548171" cy="449028"/>
            </a:xfrm>
            <a:custGeom>
              <a:avLst/>
              <a:gdLst/>
              <a:ahLst/>
              <a:cxnLst/>
              <a:rect l="l" t="t" r="r" b="b"/>
              <a:pathLst>
                <a:path w="399" h="324" extrusionOk="0">
                  <a:moveTo>
                    <a:pt x="399" y="221"/>
                  </a:moveTo>
                  <a:cubicBezTo>
                    <a:pt x="381" y="231"/>
                    <a:pt x="357" y="241"/>
                    <a:pt x="329" y="246"/>
                  </a:cubicBezTo>
                  <a:cubicBezTo>
                    <a:pt x="315" y="249"/>
                    <a:pt x="299" y="250"/>
                    <a:pt x="284" y="250"/>
                  </a:cubicBezTo>
                  <a:cubicBezTo>
                    <a:pt x="244" y="250"/>
                    <a:pt x="214" y="241"/>
                    <a:pt x="209" y="239"/>
                  </a:cubicBezTo>
                  <a:cubicBezTo>
                    <a:pt x="208" y="239"/>
                    <a:pt x="206" y="239"/>
                    <a:pt x="204" y="238"/>
                  </a:cubicBezTo>
                  <a:cubicBezTo>
                    <a:pt x="143" y="209"/>
                    <a:pt x="100" y="176"/>
                    <a:pt x="70" y="133"/>
                  </a:cubicBezTo>
                  <a:cubicBezTo>
                    <a:pt x="55" y="111"/>
                    <a:pt x="46" y="86"/>
                    <a:pt x="43" y="59"/>
                  </a:cubicBezTo>
                  <a:cubicBezTo>
                    <a:pt x="40" y="36"/>
                    <a:pt x="44" y="16"/>
                    <a:pt x="53" y="0"/>
                  </a:cubicBezTo>
                  <a:cubicBezTo>
                    <a:pt x="35" y="16"/>
                    <a:pt x="18" y="39"/>
                    <a:pt x="12" y="75"/>
                  </a:cubicBezTo>
                  <a:cubicBezTo>
                    <a:pt x="0" y="154"/>
                    <a:pt x="37" y="221"/>
                    <a:pt x="41" y="228"/>
                  </a:cubicBezTo>
                  <a:cubicBezTo>
                    <a:pt x="74" y="261"/>
                    <a:pt x="116" y="289"/>
                    <a:pt x="169" y="314"/>
                  </a:cubicBezTo>
                  <a:cubicBezTo>
                    <a:pt x="183" y="320"/>
                    <a:pt x="199" y="324"/>
                    <a:pt x="215" y="324"/>
                  </a:cubicBezTo>
                  <a:cubicBezTo>
                    <a:pt x="233" y="324"/>
                    <a:pt x="252" y="319"/>
                    <a:pt x="268" y="312"/>
                  </a:cubicBezTo>
                  <a:cubicBezTo>
                    <a:pt x="312" y="291"/>
                    <a:pt x="350" y="266"/>
                    <a:pt x="383" y="236"/>
                  </a:cubicBezTo>
                  <a:cubicBezTo>
                    <a:pt x="389" y="231"/>
                    <a:pt x="394" y="226"/>
                    <a:pt x="399" y="22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96" name="Google Shape;1396;p50"/>
            <p:cNvSpPr/>
            <p:nvPr/>
          </p:nvSpPr>
          <p:spPr>
            <a:xfrm>
              <a:off x="4061000" y="3231000"/>
              <a:ext cx="339279" cy="508390"/>
            </a:xfrm>
            <a:custGeom>
              <a:avLst/>
              <a:gdLst/>
              <a:ahLst/>
              <a:cxnLst/>
              <a:rect l="l" t="t" r="r" b="b"/>
              <a:pathLst>
                <a:path w="247" h="367" extrusionOk="0">
                  <a:moveTo>
                    <a:pt x="53" y="367"/>
                  </a:moveTo>
                  <a:cubicBezTo>
                    <a:pt x="68" y="367"/>
                    <a:pt x="82" y="365"/>
                    <a:pt x="96" y="363"/>
                  </a:cubicBezTo>
                  <a:cubicBezTo>
                    <a:pt x="150" y="353"/>
                    <a:pt x="191" y="320"/>
                    <a:pt x="195" y="316"/>
                  </a:cubicBezTo>
                  <a:cubicBezTo>
                    <a:pt x="221" y="279"/>
                    <a:pt x="237" y="239"/>
                    <a:pt x="242" y="195"/>
                  </a:cubicBezTo>
                  <a:cubicBezTo>
                    <a:pt x="247" y="155"/>
                    <a:pt x="239" y="116"/>
                    <a:pt x="221" y="85"/>
                  </a:cubicBezTo>
                  <a:cubicBezTo>
                    <a:pt x="201" y="51"/>
                    <a:pt x="170" y="26"/>
                    <a:pt x="130" y="12"/>
                  </a:cubicBezTo>
                  <a:cubicBezTo>
                    <a:pt x="110" y="4"/>
                    <a:pt x="88" y="0"/>
                    <a:pt x="66" y="0"/>
                  </a:cubicBezTo>
                  <a:cubicBezTo>
                    <a:pt x="44" y="0"/>
                    <a:pt x="22" y="4"/>
                    <a:pt x="0" y="11"/>
                  </a:cubicBezTo>
                  <a:cubicBezTo>
                    <a:pt x="11" y="18"/>
                    <a:pt x="28" y="30"/>
                    <a:pt x="43" y="44"/>
                  </a:cubicBezTo>
                  <a:cubicBezTo>
                    <a:pt x="57" y="58"/>
                    <a:pt x="64" y="66"/>
                    <a:pt x="69" y="72"/>
                  </a:cubicBezTo>
                  <a:cubicBezTo>
                    <a:pt x="71" y="74"/>
                    <a:pt x="72" y="76"/>
                    <a:pt x="74" y="78"/>
                  </a:cubicBezTo>
                  <a:cubicBezTo>
                    <a:pt x="80" y="85"/>
                    <a:pt x="89" y="87"/>
                    <a:pt x="89" y="87"/>
                  </a:cubicBezTo>
                  <a:cubicBezTo>
                    <a:pt x="102" y="91"/>
                    <a:pt x="102" y="91"/>
                    <a:pt x="102" y="91"/>
                  </a:cubicBezTo>
                  <a:cubicBezTo>
                    <a:pt x="102" y="91"/>
                    <a:pt x="102" y="91"/>
                    <a:pt x="102" y="91"/>
                  </a:cubicBezTo>
                  <a:cubicBezTo>
                    <a:pt x="143" y="106"/>
                    <a:pt x="164" y="140"/>
                    <a:pt x="159" y="185"/>
                  </a:cubicBezTo>
                  <a:cubicBezTo>
                    <a:pt x="154" y="230"/>
                    <a:pt x="133" y="268"/>
                    <a:pt x="96" y="302"/>
                  </a:cubicBezTo>
                  <a:cubicBezTo>
                    <a:pt x="70" y="326"/>
                    <a:pt x="40" y="345"/>
                    <a:pt x="5" y="362"/>
                  </a:cubicBezTo>
                  <a:cubicBezTo>
                    <a:pt x="18" y="365"/>
                    <a:pt x="34" y="367"/>
                    <a:pt x="53" y="367"/>
                  </a:cubicBezTo>
                  <a:cubicBezTo>
                    <a:pt x="53" y="367"/>
                    <a:pt x="53" y="367"/>
                    <a:pt x="53" y="36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97" name="Google Shape;1397;p50"/>
          <p:cNvGrpSpPr/>
          <p:nvPr/>
        </p:nvGrpSpPr>
        <p:grpSpPr>
          <a:xfrm>
            <a:off x="6524582" y="2257496"/>
            <a:ext cx="443283" cy="445620"/>
            <a:chOff x="6931035" y="3184144"/>
            <a:chExt cx="716128" cy="719903"/>
          </a:xfrm>
        </p:grpSpPr>
        <p:sp>
          <p:nvSpPr>
            <p:cNvPr id="1398" name="Google Shape;1398;p50"/>
            <p:cNvSpPr/>
            <p:nvPr/>
          </p:nvSpPr>
          <p:spPr>
            <a:xfrm>
              <a:off x="7304099" y="3430106"/>
              <a:ext cx="343064" cy="228463"/>
            </a:xfrm>
            <a:custGeom>
              <a:avLst/>
              <a:gdLst/>
              <a:ahLst/>
              <a:cxnLst/>
              <a:rect l="l" t="t" r="r" b="b"/>
              <a:pathLst>
                <a:path w="590" h="391" extrusionOk="0">
                  <a:moveTo>
                    <a:pt x="507" y="0"/>
                  </a:moveTo>
                  <a:cubicBezTo>
                    <a:pt x="196" y="0"/>
                    <a:pt x="196" y="0"/>
                    <a:pt x="196" y="0"/>
                  </a:cubicBezTo>
                  <a:cubicBezTo>
                    <a:pt x="194" y="0"/>
                    <a:pt x="192" y="0"/>
                    <a:pt x="191" y="2"/>
                  </a:cubicBezTo>
                  <a:cubicBezTo>
                    <a:pt x="2" y="190"/>
                    <a:pt x="2" y="190"/>
                    <a:pt x="2" y="190"/>
                  </a:cubicBezTo>
                  <a:cubicBezTo>
                    <a:pt x="0" y="193"/>
                    <a:pt x="0" y="197"/>
                    <a:pt x="2" y="200"/>
                  </a:cubicBezTo>
                  <a:cubicBezTo>
                    <a:pt x="191" y="389"/>
                    <a:pt x="191" y="389"/>
                    <a:pt x="191" y="389"/>
                  </a:cubicBezTo>
                  <a:cubicBezTo>
                    <a:pt x="192" y="390"/>
                    <a:pt x="194" y="391"/>
                    <a:pt x="196" y="391"/>
                  </a:cubicBezTo>
                  <a:cubicBezTo>
                    <a:pt x="507" y="391"/>
                    <a:pt x="507" y="391"/>
                    <a:pt x="507" y="391"/>
                  </a:cubicBezTo>
                  <a:cubicBezTo>
                    <a:pt x="553" y="391"/>
                    <a:pt x="590" y="353"/>
                    <a:pt x="590" y="307"/>
                  </a:cubicBezTo>
                  <a:cubicBezTo>
                    <a:pt x="590" y="83"/>
                    <a:pt x="590" y="83"/>
                    <a:pt x="590" y="83"/>
                  </a:cubicBezTo>
                  <a:cubicBezTo>
                    <a:pt x="590" y="37"/>
                    <a:pt x="553" y="0"/>
                    <a:pt x="50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99" name="Google Shape;1399;p50"/>
            <p:cNvSpPr/>
            <p:nvPr/>
          </p:nvSpPr>
          <p:spPr>
            <a:xfrm>
              <a:off x="6931035" y="3430106"/>
              <a:ext cx="343548" cy="228463"/>
            </a:xfrm>
            <a:custGeom>
              <a:avLst/>
              <a:gdLst/>
              <a:ahLst/>
              <a:cxnLst/>
              <a:rect l="l" t="t" r="r" b="b"/>
              <a:pathLst>
                <a:path w="591" h="391" extrusionOk="0">
                  <a:moveTo>
                    <a:pt x="84" y="0"/>
                  </a:moveTo>
                  <a:cubicBezTo>
                    <a:pt x="38" y="0"/>
                    <a:pt x="0" y="37"/>
                    <a:pt x="0" y="83"/>
                  </a:cubicBezTo>
                  <a:cubicBezTo>
                    <a:pt x="0" y="307"/>
                    <a:pt x="0" y="307"/>
                    <a:pt x="0" y="307"/>
                  </a:cubicBezTo>
                  <a:cubicBezTo>
                    <a:pt x="0" y="353"/>
                    <a:pt x="38" y="391"/>
                    <a:pt x="84" y="391"/>
                  </a:cubicBezTo>
                  <a:cubicBezTo>
                    <a:pt x="395" y="391"/>
                    <a:pt x="395" y="391"/>
                    <a:pt x="395" y="391"/>
                  </a:cubicBezTo>
                  <a:cubicBezTo>
                    <a:pt x="396" y="391"/>
                    <a:pt x="398" y="390"/>
                    <a:pt x="399" y="389"/>
                  </a:cubicBezTo>
                  <a:cubicBezTo>
                    <a:pt x="588" y="200"/>
                    <a:pt x="588" y="200"/>
                    <a:pt x="588" y="200"/>
                  </a:cubicBezTo>
                  <a:cubicBezTo>
                    <a:pt x="591" y="197"/>
                    <a:pt x="591" y="193"/>
                    <a:pt x="588" y="190"/>
                  </a:cubicBezTo>
                  <a:cubicBezTo>
                    <a:pt x="399" y="2"/>
                    <a:pt x="399" y="2"/>
                    <a:pt x="399" y="2"/>
                  </a:cubicBezTo>
                  <a:cubicBezTo>
                    <a:pt x="398" y="0"/>
                    <a:pt x="396" y="0"/>
                    <a:pt x="395" y="0"/>
                  </a:cubicBezTo>
                  <a:lnTo>
                    <a:pt x="8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00" name="Google Shape;1400;p50"/>
            <p:cNvSpPr/>
            <p:nvPr/>
          </p:nvSpPr>
          <p:spPr>
            <a:xfrm>
              <a:off x="7175631" y="3184144"/>
              <a:ext cx="227419" cy="345369"/>
            </a:xfrm>
            <a:custGeom>
              <a:avLst/>
              <a:gdLst/>
              <a:ahLst/>
              <a:cxnLst/>
              <a:rect l="l" t="t" r="r" b="b"/>
              <a:pathLst>
                <a:path w="391" h="591" extrusionOk="0">
                  <a:moveTo>
                    <a:pt x="307" y="0"/>
                  </a:moveTo>
                  <a:cubicBezTo>
                    <a:pt x="84" y="0"/>
                    <a:pt x="84" y="0"/>
                    <a:pt x="84" y="0"/>
                  </a:cubicBezTo>
                  <a:cubicBezTo>
                    <a:pt x="37" y="0"/>
                    <a:pt x="0" y="38"/>
                    <a:pt x="0" y="84"/>
                  </a:cubicBezTo>
                  <a:cubicBezTo>
                    <a:pt x="0" y="395"/>
                    <a:pt x="0" y="395"/>
                    <a:pt x="0" y="395"/>
                  </a:cubicBezTo>
                  <a:cubicBezTo>
                    <a:pt x="0" y="396"/>
                    <a:pt x="1" y="398"/>
                    <a:pt x="2" y="399"/>
                  </a:cubicBezTo>
                  <a:cubicBezTo>
                    <a:pt x="191" y="588"/>
                    <a:pt x="191" y="588"/>
                    <a:pt x="191" y="588"/>
                  </a:cubicBezTo>
                  <a:cubicBezTo>
                    <a:pt x="193" y="591"/>
                    <a:pt x="198" y="591"/>
                    <a:pt x="200" y="588"/>
                  </a:cubicBezTo>
                  <a:cubicBezTo>
                    <a:pt x="389" y="399"/>
                    <a:pt x="389" y="399"/>
                    <a:pt x="389" y="399"/>
                  </a:cubicBezTo>
                  <a:cubicBezTo>
                    <a:pt x="390" y="398"/>
                    <a:pt x="391" y="396"/>
                    <a:pt x="391" y="395"/>
                  </a:cubicBezTo>
                  <a:cubicBezTo>
                    <a:pt x="391" y="84"/>
                    <a:pt x="391" y="84"/>
                    <a:pt x="391" y="84"/>
                  </a:cubicBezTo>
                  <a:cubicBezTo>
                    <a:pt x="391" y="38"/>
                    <a:pt x="354" y="0"/>
                    <a:pt x="30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01" name="Google Shape;1401;p50"/>
            <p:cNvSpPr/>
            <p:nvPr/>
          </p:nvSpPr>
          <p:spPr>
            <a:xfrm>
              <a:off x="7175631" y="3558678"/>
              <a:ext cx="227419" cy="345369"/>
            </a:xfrm>
            <a:custGeom>
              <a:avLst/>
              <a:gdLst/>
              <a:ahLst/>
              <a:cxnLst/>
              <a:rect l="l" t="t" r="r" b="b"/>
              <a:pathLst>
                <a:path w="391" h="591" extrusionOk="0">
                  <a:moveTo>
                    <a:pt x="84" y="591"/>
                  </a:moveTo>
                  <a:cubicBezTo>
                    <a:pt x="307" y="591"/>
                    <a:pt x="307" y="591"/>
                    <a:pt x="307" y="591"/>
                  </a:cubicBezTo>
                  <a:cubicBezTo>
                    <a:pt x="354" y="591"/>
                    <a:pt x="391" y="553"/>
                    <a:pt x="391" y="507"/>
                  </a:cubicBezTo>
                  <a:cubicBezTo>
                    <a:pt x="391" y="197"/>
                    <a:pt x="391" y="197"/>
                    <a:pt x="391" y="197"/>
                  </a:cubicBezTo>
                  <a:cubicBezTo>
                    <a:pt x="391" y="195"/>
                    <a:pt x="390" y="193"/>
                    <a:pt x="389" y="192"/>
                  </a:cubicBezTo>
                  <a:cubicBezTo>
                    <a:pt x="200" y="3"/>
                    <a:pt x="200" y="3"/>
                    <a:pt x="200" y="3"/>
                  </a:cubicBezTo>
                  <a:cubicBezTo>
                    <a:pt x="198" y="0"/>
                    <a:pt x="193" y="0"/>
                    <a:pt x="191" y="3"/>
                  </a:cubicBezTo>
                  <a:cubicBezTo>
                    <a:pt x="2" y="192"/>
                    <a:pt x="2" y="192"/>
                    <a:pt x="2" y="192"/>
                  </a:cubicBezTo>
                  <a:cubicBezTo>
                    <a:pt x="1" y="193"/>
                    <a:pt x="0" y="195"/>
                    <a:pt x="0" y="197"/>
                  </a:cubicBezTo>
                  <a:cubicBezTo>
                    <a:pt x="0" y="507"/>
                    <a:pt x="0" y="507"/>
                    <a:pt x="0" y="507"/>
                  </a:cubicBezTo>
                  <a:cubicBezTo>
                    <a:pt x="0" y="553"/>
                    <a:pt x="37" y="591"/>
                    <a:pt x="84" y="59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402" name="Google Shape;1402;p50"/>
          <p:cNvGrpSpPr/>
          <p:nvPr/>
        </p:nvGrpSpPr>
        <p:grpSpPr>
          <a:xfrm>
            <a:off x="5833276" y="2257448"/>
            <a:ext cx="445727" cy="445714"/>
            <a:chOff x="5846429" y="3184067"/>
            <a:chExt cx="720076" cy="720055"/>
          </a:xfrm>
        </p:grpSpPr>
        <p:sp>
          <p:nvSpPr>
            <p:cNvPr id="1403" name="Google Shape;1403;p50"/>
            <p:cNvSpPr/>
            <p:nvPr/>
          </p:nvSpPr>
          <p:spPr>
            <a:xfrm>
              <a:off x="6207893" y="3184067"/>
              <a:ext cx="355998" cy="422879"/>
            </a:xfrm>
            <a:custGeom>
              <a:avLst/>
              <a:gdLst/>
              <a:ahLst/>
              <a:cxnLst/>
              <a:rect l="l" t="t" r="r" b="b"/>
              <a:pathLst>
                <a:path w="540" h="642" extrusionOk="0">
                  <a:moveTo>
                    <a:pt x="473" y="593"/>
                  </a:moveTo>
                  <a:cubicBezTo>
                    <a:pt x="536" y="545"/>
                    <a:pt x="540" y="487"/>
                    <a:pt x="540" y="480"/>
                  </a:cubicBezTo>
                  <a:cubicBezTo>
                    <a:pt x="507" y="208"/>
                    <a:pt x="276" y="2"/>
                    <a:pt x="0" y="0"/>
                  </a:cubicBezTo>
                  <a:cubicBezTo>
                    <a:pt x="24" y="14"/>
                    <a:pt x="46" y="33"/>
                    <a:pt x="64" y="57"/>
                  </a:cubicBezTo>
                  <a:cubicBezTo>
                    <a:pt x="117" y="125"/>
                    <a:pt x="119" y="216"/>
                    <a:pt x="119" y="220"/>
                  </a:cubicBezTo>
                  <a:cubicBezTo>
                    <a:pt x="119" y="425"/>
                    <a:pt x="119" y="425"/>
                    <a:pt x="119" y="425"/>
                  </a:cubicBezTo>
                  <a:cubicBezTo>
                    <a:pt x="337" y="425"/>
                    <a:pt x="337" y="425"/>
                    <a:pt x="337" y="425"/>
                  </a:cubicBezTo>
                  <a:cubicBezTo>
                    <a:pt x="337" y="642"/>
                    <a:pt x="337" y="642"/>
                    <a:pt x="337" y="642"/>
                  </a:cubicBezTo>
                  <a:cubicBezTo>
                    <a:pt x="365" y="640"/>
                    <a:pt x="425" y="630"/>
                    <a:pt x="473" y="59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04" name="Google Shape;1404;p50"/>
            <p:cNvSpPr/>
            <p:nvPr/>
          </p:nvSpPr>
          <p:spPr>
            <a:xfrm>
              <a:off x="5846429" y="3186676"/>
              <a:ext cx="423253" cy="355759"/>
            </a:xfrm>
            <a:custGeom>
              <a:avLst/>
              <a:gdLst/>
              <a:ahLst/>
              <a:cxnLst/>
              <a:rect l="l" t="t" r="r" b="b"/>
              <a:pathLst>
                <a:path w="642" h="540" extrusionOk="0">
                  <a:moveTo>
                    <a:pt x="480" y="0"/>
                  </a:moveTo>
                  <a:cubicBezTo>
                    <a:pt x="207" y="33"/>
                    <a:pt x="1" y="265"/>
                    <a:pt x="0" y="540"/>
                  </a:cubicBezTo>
                  <a:cubicBezTo>
                    <a:pt x="13" y="516"/>
                    <a:pt x="32" y="495"/>
                    <a:pt x="56" y="476"/>
                  </a:cubicBezTo>
                  <a:cubicBezTo>
                    <a:pt x="125" y="423"/>
                    <a:pt x="215" y="421"/>
                    <a:pt x="219" y="421"/>
                  </a:cubicBezTo>
                  <a:cubicBezTo>
                    <a:pt x="425" y="421"/>
                    <a:pt x="425" y="421"/>
                    <a:pt x="425" y="421"/>
                  </a:cubicBezTo>
                  <a:cubicBezTo>
                    <a:pt x="425" y="203"/>
                    <a:pt x="425" y="203"/>
                    <a:pt x="425" y="203"/>
                  </a:cubicBezTo>
                  <a:cubicBezTo>
                    <a:pt x="642" y="203"/>
                    <a:pt x="642" y="203"/>
                    <a:pt x="642" y="203"/>
                  </a:cubicBezTo>
                  <a:cubicBezTo>
                    <a:pt x="639" y="176"/>
                    <a:pt x="629" y="115"/>
                    <a:pt x="593" y="68"/>
                  </a:cubicBezTo>
                  <a:cubicBezTo>
                    <a:pt x="544" y="4"/>
                    <a:pt x="486" y="1"/>
                    <a:pt x="48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05" name="Google Shape;1405;p50"/>
            <p:cNvSpPr/>
            <p:nvPr/>
          </p:nvSpPr>
          <p:spPr>
            <a:xfrm>
              <a:off x="5849043" y="3481007"/>
              <a:ext cx="355998" cy="423115"/>
            </a:xfrm>
            <a:custGeom>
              <a:avLst/>
              <a:gdLst/>
              <a:ahLst/>
              <a:cxnLst/>
              <a:rect l="l" t="t" r="r" b="b"/>
              <a:pathLst>
                <a:path w="540" h="642" extrusionOk="0">
                  <a:moveTo>
                    <a:pt x="476" y="586"/>
                  </a:moveTo>
                  <a:cubicBezTo>
                    <a:pt x="423" y="517"/>
                    <a:pt x="421" y="426"/>
                    <a:pt x="421" y="423"/>
                  </a:cubicBezTo>
                  <a:cubicBezTo>
                    <a:pt x="421" y="217"/>
                    <a:pt x="421" y="217"/>
                    <a:pt x="421" y="217"/>
                  </a:cubicBezTo>
                  <a:cubicBezTo>
                    <a:pt x="203" y="217"/>
                    <a:pt x="203" y="217"/>
                    <a:pt x="203" y="217"/>
                  </a:cubicBezTo>
                  <a:cubicBezTo>
                    <a:pt x="203" y="0"/>
                    <a:pt x="203" y="0"/>
                    <a:pt x="203" y="0"/>
                  </a:cubicBezTo>
                  <a:cubicBezTo>
                    <a:pt x="175" y="2"/>
                    <a:pt x="114" y="12"/>
                    <a:pt x="67" y="49"/>
                  </a:cubicBezTo>
                  <a:cubicBezTo>
                    <a:pt x="4" y="97"/>
                    <a:pt x="0" y="155"/>
                    <a:pt x="0" y="162"/>
                  </a:cubicBezTo>
                  <a:cubicBezTo>
                    <a:pt x="32" y="434"/>
                    <a:pt x="264" y="641"/>
                    <a:pt x="540" y="642"/>
                  </a:cubicBezTo>
                  <a:cubicBezTo>
                    <a:pt x="516" y="628"/>
                    <a:pt x="494" y="610"/>
                    <a:pt x="476" y="58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06" name="Google Shape;1406;p50"/>
            <p:cNvSpPr/>
            <p:nvPr/>
          </p:nvSpPr>
          <p:spPr>
            <a:xfrm>
              <a:off x="6143252" y="3545755"/>
              <a:ext cx="423253" cy="355759"/>
            </a:xfrm>
            <a:custGeom>
              <a:avLst/>
              <a:gdLst/>
              <a:ahLst/>
              <a:cxnLst/>
              <a:rect l="l" t="t" r="r" b="b"/>
              <a:pathLst>
                <a:path w="642" h="540" extrusionOk="0">
                  <a:moveTo>
                    <a:pt x="423" y="119"/>
                  </a:moveTo>
                  <a:cubicBezTo>
                    <a:pt x="217" y="119"/>
                    <a:pt x="217" y="119"/>
                    <a:pt x="217" y="119"/>
                  </a:cubicBezTo>
                  <a:cubicBezTo>
                    <a:pt x="217" y="337"/>
                    <a:pt x="217" y="337"/>
                    <a:pt x="217" y="337"/>
                  </a:cubicBezTo>
                  <a:cubicBezTo>
                    <a:pt x="0" y="337"/>
                    <a:pt x="0" y="337"/>
                    <a:pt x="0" y="337"/>
                  </a:cubicBezTo>
                  <a:cubicBezTo>
                    <a:pt x="3" y="365"/>
                    <a:pt x="12" y="425"/>
                    <a:pt x="49" y="473"/>
                  </a:cubicBezTo>
                  <a:cubicBezTo>
                    <a:pt x="98" y="536"/>
                    <a:pt x="156" y="540"/>
                    <a:pt x="162" y="540"/>
                  </a:cubicBezTo>
                  <a:cubicBezTo>
                    <a:pt x="435" y="507"/>
                    <a:pt x="641" y="275"/>
                    <a:pt x="642" y="0"/>
                  </a:cubicBezTo>
                  <a:cubicBezTo>
                    <a:pt x="629" y="24"/>
                    <a:pt x="610" y="45"/>
                    <a:pt x="586" y="64"/>
                  </a:cubicBezTo>
                  <a:cubicBezTo>
                    <a:pt x="517" y="117"/>
                    <a:pt x="427" y="119"/>
                    <a:pt x="423" y="11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407" name="Google Shape;1407;p50"/>
          <p:cNvGrpSpPr/>
          <p:nvPr/>
        </p:nvGrpSpPr>
        <p:grpSpPr>
          <a:xfrm>
            <a:off x="2520481" y="2257393"/>
            <a:ext cx="303698" cy="445825"/>
            <a:chOff x="655600" y="3183978"/>
            <a:chExt cx="490627" cy="720234"/>
          </a:xfrm>
        </p:grpSpPr>
        <p:sp>
          <p:nvSpPr>
            <p:cNvPr id="1408" name="Google Shape;1408;p50"/>
            <p:cNvSpPr/>
            <p:nvPr/>
          </p:nvSpPr>
          <p:spPr>
            <a:xfrm>
              <a:off x="781315" y="3461564"/>
              <a:ext cx="274086" cy="162243"/>
            </a:xfrm>
            <a:custGeom>
              <a:avLst/>
              <a:gdLst/>
              <a:ahLst/>
              <a:cxnLst/>
              <a:rect l="l" t="t" r="r" b="b"/>
              <a:pathLst>
                <a:path w="513" h="302" extrusionOk="0">
                  <a:moveTo>
                    <a:pt x="447" y="170"/>
                  </a:moveTo>
                  <a:cubicBezTo>
                    <a:pt x="454" y="167"/>
                    <a:pt x="462" y="168"/>
                    <a:pt x="468" y="172"/>
                  </a:cubicBezTo>
                  <a:cubicBezTo>
                    <a:pt x="474" y="175"/>
                    <a:pt x="478" y="182"/>
                    <a:pt x="479" y="189"/>
                  </a:cubicBezTo>
                  <a:cubicBezTo>
                    <a:pt x="511" y="137"/>
                    <a:pt x="511" y="137"/>
                    <a:pt x="511" y="137"/>
                  </a:cubicBezTo>
                  <a:cubicBezTo>
                    <a:pt x="513" y="133"/>
                    <a:pt x="511" y="127"/>
                    <a:pt x="507" y="125"/>
                  </a:cubicBezTo>
                  <a:cubicBezTo>
                    <a:pt x="466" y="104"/>
                    <a:pt x="418" y="87"/>
                    <a:pt x="363" y="73"/>
                  </a:cubicBezTo>
                  <a:cubicBezTo>
                    <a:pt x="339" y="68"/>
                    <a:pt x="220" y="38"/>
                    <a:pt x="197" y="31"/>
                  </a:cubicBezTo>
                  <a:cubicBezTo>
                    <a:pt x="153" y="20"/>
                    <a:pt x="118" y="10"/>
                    <a:pt x="89" y="1"/>
                  </a:cubicBezTo>
                  <a:cubicBezTo>
                    <a:pt x="85" y="0"/>
                    <a:pt x="80" y="2"/>
                    <a:pt x="78" y="6"/>
                  </a:cubicBezTo>
                  <a:cubicBezTo>
                    <a:pt x="55" y="75"/>
                    <a:pt x="55" y="75"/>
                    <a:pt x="55" y="75"/>
                  </a:cubicBezTo>
                  <a:cubicBezTo>
                    <a:pt x="54" y="76"/>
                    <a:pt x="51" y="78"/>
                    <a:pt x="49" y="77"/>
                  </a:cubicBezTo>
                  <a:cubicBezTo>
                    <a:pt x="45" y="76"/>
                    <a:pt x="41" y="74"/>
                    <a:pt x="39" y="69"/>
                  </a:cubicBezTo>
                  <a:cubicBezTo>
                    <a:pt x="38" y="67"/>
                    <a:pt x="38" y="64"/>
                    <a:pt x="37" y="61"/>
                  </a:cubicBezTo>
                  <a:cubicBezTo>
                    <a:pt x="35" y="52"/>
                    <a:pt x="27" y="48"/>
                    <a:pt x="19" y="53"/>
                  </a:cubicBezTo>
                  <a:cubicBezTo>
                    <a:pt x="12" y="58"/>
                    <a:pt x="7" y="66"/>
                    <a:pt x="4" y="74"/>
                  </a:cubicBezTo>
                  <a:cubicBezTo>
                    <a:pt x="1" y="83"/>
                    <a:pt x="0" y="93"/>
                    <a:pt x="3" y="101"/>
                  </a:cubicBezTo>
                  <a:cubicBezTo>
                    <a:pt x="6" y="109"/>
                    <a:pt x="15" y="111"/>
                    <a:pt x="22" y="106"/>
                  </a:cubicBezTo>
                  <a:cubicBezTo>
                    <a:pt x="24" y="104"/>
                    <a:pt x="26" y="102"/>
                    <a:pt x="29" y="100"/>
                  </a:cubicBezTo>
                  <a:cubicBezTo>
                    <a:pt x="33" y="97"/>
                    <a:pt x="37" y="98"/>
                    <a:pt x="41" y="100"/>
                  </a:cubicBezTo>
                  <a:cubicBezTo>
                    <a:pt x="44" y="101"/>
                    <a:pt x="44" y="103"/>
                    <a:pt x="45" y="106"/>
                  </a:cubicBezTo>
                  <a:cubicBezTo>
                    <a:pt x="20" y="179"/>
                    <a:pt x="20" y="179"/>
                    <a:pt x="20" y="179"/>
                  </a:cubicBezTo>
                  <a:cubicBezTo>
                    <a:pt x="18" y="183"/>
                    <a:pt x="21" y="188"/>
                    <a:pt x="25" y="189"/>
                  </a:cubicBezTo>
                  <a:cubicBezTo>
                    <a:pt x="53" y="198"/>
                    <a:pt x="81" y="206"/>
                    <a:pt x="111" y="214"/>
                  </a:cubicBezTo>
                  <a:cubicBezTo>
                    <a:pt x="135" y="220"/>
                    <a:pt x="278" y="256"/>
                    <a:pt x="301" y="261"/>
                  </a:cubicBezTo>
                  <a:cubicBezTo>
                    <a:pt x="346" y="272"/>
                    <a:pt x="380" y="285"/>
                    <a:pt x="404" y="299"/>
                  </a:cubicBezTo>
                  <a:cubicBezTo>
                    <a:pt x="408" y="302"/>
                    <a:pt x="414" y="300"/>
                    <a:pt x="416" y="296"/>
                  </a:cubicBezTo>
                  <a:cubicBezTo>
                    <a:pt x="446" y="245"/>
                    <a:pt x="446" y="245"/>
                    <a:pt x="446" y="245"/>
                  </a:cubicBezTo>
                  <a:cubicBezTo>
                    <a:pt x="439" y="248"/>
                    <a:pt x="432" y="247"/>
                    <a:pt x="425" y="243"/>
                  </a:cubicBezTo>
                  <a:cubicBezTo>
                    <a:pt x="419" y="240"/>
                    <a:pt x="415" y="234"/>
                    <a:pt x="414" y="226"/>
                  </a:cubicBezTo>
                  <a:cubicBezTo>
                    <a:pt x="412" y="216"/>
                    <a:pt x="415" y="204"/>
                    <a:pt x="422" y="193"/>
                  </a:cubicBezTo>
                  <a:cubicBezTo>
                    <a:pt x="428" y="182"/>
                    <a:pt x="437" y="173"/>
                    <a:pt x="447" y="17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09" name="Google Shape;1409;p50"/>
            <p:cNvSpPr/>
            <p:nvPr/>
          </p:nvSpPr>
          <p:spPr>
            <a:xfrm>
              <a:off x="850087" y="3183978"/>
              <a:ext cx="259850" cy="244775"/>
            </a:xfrm>
            <a:custGeom>
              <a:avLst/>
              <a:gdLst/>
              <a:ahLst/>
              <a:cxnLst/>
              <a:rect l="l" t="t" r="r" b="b"/>
              <a:pathLst>
                <a:path w="486" h="456" extrusionOk="0">
                  <a:moveTo>
                    <a:pt x="0" y="212"/>
                  </a:moveTo>
                  <a:cubicBezTo>
                    <a:pt x="4" y="206"/>
                    <a:pt x="11" y="203"/>
                    <a:pt x="18" y="203"/>
                  </a:cubicBezTo>
                  <a:cubicBezTo>
                    <a:pt x="26" y="203"/>
                    <a:pt x="32" y="206"/>
                    <a:pt x="37" y="212"/>
                  </a:cubicBezTo>
                  <a:cubicBezTo>
                    <a:pt x="44" y="220"/>
                    <a:pt x="48" y="232"/>
                    <a:pt x="47" y="245"/>
                  </a:cubicBezTo>
                  <a:cubicBezTo>
                    <a:pt x="48" y="258"/>
                    <a:pt x="44" y="269"/>
                    <a:pt x="37" y="277"/>
                  </a:cubicBezTo>
                  <a:cubicBezTo>
                    <a:pt x="32" y="283"/>
                    <a:pt x="26" y="286"/>
                    <a:pt x="18" y="286"/>
                  </a:cubicBezTo>
                  <a:cubicBezTo>
                    <a:pt x="11" y="286"/>
                    <a:pt x="4" y="283"/>
                    <a:pt x="0" y="277"/>
                  </a:cubicBezTo>
                  <a:cubicBezTo>
                    <a:pt x="0" y="331"/>
                    <a:pt x="0" y="331"/>
                    <a:pt x="0" y="331"/>
                  </a:cubicBezTo>
                  <a:cubicBezTo>
                    <a:pt x="0" y="336"/>
                    <a:pt x="4" y="340"/>
                    <a:pt x="9" y="340"/>
                  </a:cubicBezTo>
                  <a:cubicBezTo>
                    <a:pt x="31" y="337"/>
                    <a:pt x="55" y="336"/>
                    <a:pt x="83" y="336"/>
                  </a:cubicBezTo>
                  <a:cubicBezTo>
                    <a:pt x="202" y="336"/>
                    <a:pt x="321" y="425"/>
                    <a:pt x="321" y="425"/>
                  </a:cubicBezTo>
                  <a:cubicBezTo>
                    <a:pt x="368" y="456"/>
                    <a:pt x="397" y="454"/>
                    <a:pt x="436" y="417"/>
                  </a:cubicBezTo>
                  <a:cubicBezTo>
                    <a:pt x="436" y="417"/>
                    <a:pt x="486" y="374"/>
                    <a:pt x="486" y="334"/>
                  </a:cubicBezTo>
                  <a:cubicBezTo>
                    <a:pt x="486" y="273"/>
                    <a:pt x="343" y="186"/>
                    <a:pt x="190" y="155"/>
                  </a:cubicBezTo>
                  <a:cubicBezTo>
                    <a:pt x="190" y="49"/>
                    <a:pt x="190" y="49"/>
                    <a:pt x="190" y="49"/>
                  </a:cubicBezTo>
                  <a:cubicBezTo>
                    <a:pt x="190" y="22"/>
                    <a:pt x="163" y="0"/>
                    <a:pt x="130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27" y="0"/>
                    <a:pt x="0" y="22"/>
                    <a:pt x="0" y="49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148"/>
                    <a:pt x="0" y="148"/>
                    <a:pt x="0" y="148"/>
                  </a:cubicBezTo>
                  <a:lnTo>
                    <a:pt x="0" y="21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10" name="Google Shape;1410;p50"/>
            <p:cNvSpPr/>
            <p:nvPr/>
          </p:nvSpPr>
          <p:spPr>
            <a:xfrm>
              <a:off x="655600" y="3264496"/>
              <a:ext cx="213333" cy="294294"/>
            </a:xfrm>
            <a:custGeom>
              <a:avLst/>
              <a:gdLst/>
              <a:ahLst/>
              <a:cxnLst/>
              <a:rect l="l" t="t" r="r" b="b"/>
              <a:pathLst>
                <a:path w="399" h="548" extrusionOk="0">
                  <a:moveTo>
                    <a:pt x="242" y="541"/>
                  </a:moveTo>
                  <a:cubicBezTo>
                    <a:pt x="262" y="483"/>
                    <a:pt x="262" y="483"/>
                    <a:pt x="262" y="483"/>
                  </a:cubicBezTo>
                  <a:cubicBezTo>
                    <a:pt x="255" y="488"/>
                    <a:pt x="248" y="489"/>
                    <a:pt x="241" y="486"/>
                  </a:cubicBezTo>
                  <a:cubicBezTo>
                    <a:pt x="234" y="484"/>
                    <a:pt x="229" y="479"/>
                    <a:pt x="226" y="472"/>
                  </a:cubicBezTo>
                  <a:cubicBezTo>
                    <a:pt x="222" y="462"/>
                    <a:pt x="223" y="450"/>
                    <a:pt x="227" y="437"/>
                  </a:cubicBezTo>
                  <a:cubicBezTo>
                    <a:pt x="231" y="425"/>
                    <a:pt x="238" y="415"/>
                    <a:pt x="247" y="410"/>
                  </a:cubicBezTo>
                  <a:cubicBezTo>
                    <a:pt x="254" y="406"/>
                    <a:pt x="261" y="405"/>
                    <a:pt x="268" y="407"/>
                  </a:cubicBezTo>
                  <a:cubicBezTo>
                    <a:pt x="275" y="409"/>
                    <a:pt x="280" y="415"/>
                    <a:pt x="283" y="422"/>
                  </a:cubicBezTo>
                  <a:cubicBezTo>
                    <a:pt x="301" y="369"/>
                    <a:pt x="301" y="369"/>
                    <a:pt x="301" y="369"/>
                  </a:cubicBezTo>
                  <a:cubicBezTo>
                    <a:pt x="302" y="364"/>
                    <a:pt x="300" y="359"/>
                    <a:pt x="296" y="358"/>
                  </a:cubicBezTo>
                  <a:cubicBezTo>
                    <a:pt x="238" y="335"/>
                    <a:pt x="219" y="315"/>
                    <a:pt x="219" y="287"/>
                  </a:cubicBezTo>
                  <a:cubicBezTo>
                    <a:pt x="219" y="250"/>
                    <a:pt x="254" y="211"/>
                    <a:pt x="343" y="194"/>
                  </a:cubicBezTo>
                  <a:cubicBezTo>
                    <a:pt x="347" y="193"/>
                    <a:pt x="350" y="190"/>
                    <a:pt x="350" y="186"/>
                  </a:cubicBezTo>
                  <a:cubicBezTo>
                    <a:pt x="350" y="111"/>
                    <a:pt x="350" y="111"/>
                    <a:pt x="350" y="111"/>
                  </a:cubicBezTo>
                  <a:cubicBezTo>
                    <a:pt x="351" y="109"/>
                    <a:pt x="353" y="107"/>
                    <a:pt x="355" y="107"/>
                  </a:cubicBezTo>
                  <a:cubicBezTo>
                    <a:pt x="360" y="106"/>
                    <a:pt x="364" y="107"/>
                    <a:pt x="367" y="111"/>
                  </a:cubicBezTo>
                  <a:cubicBezTo>
                    <a:pt x="369" y="113"/>
                    <a:pt x="370" y="116"/>
                    <a:pt x="371" y="118"/>
                  </a:cubicBezTo>
                  <a:cubicBezTo>
                    <a:pt x="376" y="126"/>
                    <a:pt x="385" y="127"/>
                    <a:pt x="391" y="120"/>
                  </a:cubicBezTo>
                  <a:cubicBezTo>
                    <a:pt x="397" y="113"/>
                    <a:pt x="399" y="104"/>
                    <a:pt x="399" y="95"/>
                  </a:cubicBezTo>
                  <a:cubicBezTo>
                    <a:pt x="399" y="86"/>
                    <a:pt x="397" y="76"/>
                    <a:pt x="391" y="69"/>
                  </a:cubicBezTo>
                  <a:cubicBezTo>
                    <a:pt x="385" y="63"/>
                    <a:pt x="376" y="63"/>
                    <a:pt x="371" y="71"/>
                  </a:cubicBezTo>
                  <a:cubicBezTo>
                    <a:pt x="370" y="73"/>
                    <a:pt x="369" y="76"/>
                    <a:pt x="367" y="78"/>
                  </a:cubicBezTo>
                  <a:cubicBezTo>
                    <a:pt x="364" y="83"/>
                    <a:pt x="360" y="83"/>
                    <a:pt x="355" y="83"/>
                  </a:cubicBezTo>
                  <a:cubicBezTo>
                    <a:pt x="353" y="82"/>
                    <a:pt x="351" y="80"/>
                    <a:pt x="350" y="78"/>
                  </a:cubicBezTo>
                  <a:cubicBezTo>
                    <a:pt x="350" y="9"/>
                    <a:pt x="350" y="9"/>
                    <a:pt x="350" y="9"/>
                  </a:cubicBezTo>
                  <a:cubicBezTo>
                    <a:pt x="350" y="4"/>
                    <a:pt x="346" y="0"/>
                    <a:pt x="341" y="1"/>
                  </a:cubicBezTo>
                  <a:cubicBezTo>
                    <a:pt x="117" y="30"/>
                    <a:pt x="0" y="150"/>
                    <a:pt x="0" y="292"/>
                  </a:cubicBezTo>
                  <a:cubicBezTo>
                    <a:pt x="0" y="428"/>
                    <a:pt x="100" y="499"/>
                    <a:pt x="231" y="546"/>
                  </a:cubicBezTo>
                  <a:cubicBezTo>
                    <a:pt x="236" y="548"/>
                    <a:pt x="240" y="546"/>
                    <a:pt x="242" y="54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11" name="Google Shape;1411;p50"/>
            <p:cNvSpPr/>
            <p:nvPr/>
          </p:nvSpPr>
          <p:spPr>
            <a:xfrm>
              <a:off x="673846" y="3654405"/>
              <a:ext cx="303960" cy="249807"/>
            </a:xfrm>
            <a:custGeom>
              <a:avLst/>
              <a:gdLst/>
              <a:ahLst/>
              <a:cxnLst/>
              <a:rect l="l" t="t" r="r" b="b"/>
              <a:pathLst>
                <a:path w="569" h="465" extrusionOk="0">
                  <a:moveTo>
                    <a:pt x="520" y="368"/>
                  </a:moveTo>
                  <a:cubicBezTo>
                    <a:pt x="520" y="233"/>
                    <a:pt x="520" y="233"/>
                    <a:pt x="520" y="233"/>
                  </a:cubicBezTo>
                  <a:cubicBezTo>
                    <a:pt x="521" y="231"/>
                    <a:pt x="523" y="229"/>
                    <a:pt x="525" y="229"/>
                  </a:cubicBezTo>
                  <a:cubicBezTo>
                    <a:pt x="530" y="229"/>
                    <a:pt x="534" y="229"/>
                    <a:pt x="537" y="233"/>
                  </a:cubicBezTo>
                  <a:cubicBezTo>
                    <a:pt x="539" y="236"/>
                    <a:pt x="540" y="238"/>
                    <a:pt x="542" y="241"/>
                  </a:cubicBezTo>
                  <a:cubicBezTo>
                    <a:pt x="546" y="248"/>
                    <a:pt x="556" y="249"/>
                    <a:pt x="561" y="242"/>
                  </a:cubicBezTo>
                  <a:cubicBezTo>
                    <a:pt x="567" y="236"/>
                    <a:pt x="569" y="226"/>
                    <a:pt x="569" y="217"/>
                  </a:cubicBezTo>
                  <a:cubicBezTo>
                    <a:pt x="569" y="208"/>
                    <a:pt x="567" y="199"/>
                    <a:pt x="561" y="192"/>
                  </a:cubicBezTo>
                  <a:cubicBezTo>
                    <a:pt x="556" y="185"/>
                    <a:pt x="546" y="186"/>
                    <a:pt x="542" y="194"/>
                  </a:cubicBezTo>
                  <a:cubicBezTo>
                    <a:pt x="540" y="196"/>
                    <a:pt x="539" y="199"/>
                    <a:pt x="537" y="201"/>
                  </a:cubicBezTo>
                  <a:cubicBezTo>
                    <a:pt x="534" y="205"/>
                    <a:pt x="530" y="205"/>
                    <a:pt x="525" y="205"/>
                  </a:cubicBezTo>
                  <a:cubicBezTo>
                    <a:pt x="523" y="205"/>
                    <a:pt x="521" y="203"/>
                    <a:pt x="520" y="201"/>
                  </a:cubicBezTo>
                  <a:cubicBezTo>
                    <a:pt x="520" y="133"/>
                    <a:pt x="520" y="133"/>
                    <a:pt x="520" y="133"/>
                  </a:cubicBezTo>
                  <a:cubicBezTo>
                    <a:pt x="520" y="128"/>
                    <a:pt x="516" y="124"/>
                    <a:pt x="511" y="124"/>
                  </a:cubicBezTo>
                  <a:cubicBezTo>
                    <a:pt x="489" y="127"/>
                    <a:pt x="464" y="129"/>
                    <a:pt x="436" y="129"/>
                  </a:cubicBezTo>
                  <a:cubicBezTo>
                    <a:pt x="317" y="129"/>
                    <a:pt x="154" y="29"/>
                    <a:pt x="154" y="29"/>
                  </a:cubicBezTo>
                  <a:cubicBezTo>
                    <a:pt x="110" y="0"/>
                    <a:pt x="67" y="8"/>
                    <a:pt x="30" y="51"/>
                  </a:cubicBezTo>
                  <a:cubicBezTo>
                    <a:pt x="30" y="51"/>
                    <a:pt x="0" y="88"/>
                    <a:pt x="0" y="130"/>
                  </a:cubicBezTo>
                  <a:cubicBezTo>
                    <a:pt x="0" y="194"/>
                    <a:pt x="169" y="278"/>
                    <a:pt x="330" y="309"/>
                  </a:cubicBezTo>
                  <a:cubicBezTo>
                    <a:pt x="330" y="416"/>
                    <a:pt x="330" y="416"/>
                    <a:pt x="330" y="416"/>
                  </a:cubicBezTo>
                  <a:cubicBezTo>
                    <a:pt x="330" y="443"/>
                    <a:pt x="357" y="465"/>
                    <a:pt x="390" y="465"/>
                  </a:cubicBezTo>
                  <a:cubicBezTo>
                    <a:pt x="460" y="465"/>
                    <a:pt x="460" y="465"/>
                    <a:pt x="460" y="465"/>
                  </a:cubicBezTo>
                  <a:cubicBezTo>
                    <a:pt x="493" y="465"/>
                    <a:pt x="520" y="443"/>
                    <a:pt x="520" y="416"/>
                  </a:cubicBezTo>
                  <a:cubicBezTo>
                    <a:pt x="520" y="368"/>
                    <a:pt x="520" y="368"/>
                    <a:pt x="520" y="36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12" name="Google Shape;1412;p50"/>
            <p:cNvSpPr/>
            <p:nvPr/>
          </p:nvSpPr>
          <p:spPr>
            <a:xfrm>
              <a:off x="959159" y="3535238"/>
              <a:ext cx="187068" cy="287248"/>
            </a:xfrm>
            <a:custGeom>
              <a:avLst/>
              <a:gdLst/>
              <a:ahLst/>
              <a:cxnLst/>
              <a:rect l="l" t="t" r="r" b="b"/>
              <a:pathLst>
                <a:path w="350" h="535" extrusionOk="0">
                  <a:moveTo>
                    <a:pt x="201" y="3"/>
                  </a:moveTo>
                  <a:cubicBezTo>
                    <a:pt x="197" y="0"/>
                    <a:pt x="192" y="2"/>
                    <a:pt x="190" y="6"/>
                  </a:cubicBezTo>
                  <a:cubicBezTo>
                    <a:pt x="150" y="73"/>
                    <a:pt x="150" y="73"/>
                    <a:pt x="150" y="73"/>
                  </a:cubicBezTo>
                  <a:cubicBezTo>
                    <a:pt x="148" y="74"/>
                    <a:pt x="146" y="75"/>
                    <a:pt x="143" y="74"/>
                  </a:cubicBezTo>
                  <a:cubicBezTo>
                    <a:pt x="139" y="72"/>
                    <a:pt x="135" y="70"/>
                    <a:pt x="135" y="64"/>
                  </a:cubicBezTo>
                  <a:cubicBezTo>
                    <a:pt x="135" y="62"/>
                    <a:pt x="135" y="59"/>
                    <a:pt x="135" y="56"/>
                  </a:cubicBezTo>
                  <a:cubicBezTo>
                    <a:pt x="135" y="47"/>
                    <a:pt x="127" y="41"/>
                    <a:pt x="119" y="44"/>
                  </a:cubicBezTo>
                  <a:cubicBezTo>
                    <a:pt x="111" y="47"/>
                    <a:pt x="104" y="55"/>
                    <a:pt x="100" y="62"/>
                  </a:cubicBezTo>
                  <a:cubicBezTo>
                    <a:pt x="95" y="70"/>
                    <a:pt x="92" y="79"/>
                    <a:pt x="93" y="88"/>
                  </a:cubicBezTo>
                  <a:cubicBezTo>
                    <a:pt x="95" y="96"/>
                    <a:pt x="103" y="101"/>
                    <a:pt x="111" y="97"/>
                  </a:cubicBezTo>
                  <a:cubicBezTo>
                    <a:pt x="114" y="95"/>
                    <a:pt x="116" y="94"/>
                    <a:pt x="119" y="92"/>
                  </a:cubicBezTo>
                  <a:cubicBezTo>
                    <a:pt x="123" y="90"/>
                    <a:pt x="127" y="92"/>
                    <a:pt x="131" y="95"/>
                  </a:cubicBezTo>
                  <a:cubicBezTo>
                    <a:pt x="133" y="96"/>
                    <a:pt x="133" y="99"/>
                    <a:pt x="133" y="101"/>
                  </a:cubicBezTo>
                  <a:cubicBezTo>
                    <a:pt x="94" y="168"/>
                    <a:pt x="94" y="168"/>
                    <a:pt x="94" y="168"/>
                  </a:cubicBezTo>
                  <a:cubicBezTo>
                    <a:pt x="91" y="171"/>
                    <a:pt x="92" y="176"/>
                    <a:pt x="96" y="179"/>
                  </a:cubicBezTo>
                  <a:cubicBezTo>
                    <a:pt x="123" y="201"/>
                    <a:pt x="131" y="223"/>
                    <a:pt x="131" y="240"/>
                  </a:cubicBezTo>
                  <a:cubicBezTo>
                    <a:pt x="131" y="283"/>
                    <a:pt x="96" y="324"/>
                    <a:pt x="7" y="342"/>
                  </a:cubicBezTo>
                  <a:cubicBezTo>
                    <a:pt x="3" y="342"/>
                    <a:pt x="0" y="346"/>
                    <a:pt x="0" y="350"/>
                  </a:cubicBezTo>
                  <a:cubicBezTo>
                    <a:pt x="0" y="407"/>
                    <a:pt x="0" y="407"/>
                    <a:pt x="0" y="407"/>
                  </a:cubicBezTo>
                  <a:cubicBezTo>
                    <a:pt x="4" y="401"/>
                    <a:pt x="11" y="397"/>
                    <a:pt x="19" y="397"/>
                  </a:cubicBezTo>
                  <a:cubicBezTo>
                    <a:pt x="26" y="397"/>
                    <a:pt x="33" y="401"/>
                    <a:pt x="37" y="406"/>
                  </a:cubicBezTo>
                  <a:cubicBezTo>
                    <a:pt x="44" y="415"/>
                    <a:pt x="48" y="426"/>
                    <a:pt x="48" y="439"/>
                  </a:cubicBezTo>
                  <a:cubicBezTo>
                    <a:pt x="48" y="452"/>
                    <a:pt x="44" y="464"/>
                    <a:pt x="37" y="472"/>
                  </a:cubicBezTo>
                  <a:cubicBezTo>
                    <a:pt x="33" y="478"/>
                    <a:pt x="26" y="481"/>
                    <a:pt x="19" y="481"/>
                  </a:cubicBezTo>
                  <a:cubicBezTo>
                    <a:pt x="11" y="481"/>
                    <a:pt x="4" y="478"/>
                    <a:pt x="0" y="472"/>
                  </a:cubicBezTo>
                  <a:cubicBezTo>
                    <a:pt x="0" y="526"/>
                    <a:pt x="0" y="526"/>
                    <a:pt x="0" y="526"/>
                  </a:cubicBezTo>
                  <a:cubicBezTo>
                    <a:pt x="0" y="531"/>
                    <a:pt x="4" y="535"/>
                    <a:pt x="9" y="535"/>
                  </a:cubicBezTo>
                  <a:cubicBezTo>
                    <a:pt x="245" y="503"/>
                    <a:pt x="350" y="374"/>
                    <a:pt x="350" y="237"/>
                  </a:cubicBezTo>
                  <a:cubicBezTo>
                    <a:pt x="350" y="143"/>
                    <a:pt x="301" y="62"/>
                    <a:pt x="201" y="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413" name="Google Shape;1413;p50"/>
          <p:cNvGrpSpPr/>
          <p:nvPr/>
        </p:nvGrpSpPr>
        <p:grpSpPr>
          <a:xfrm>
            <a:off x="7213443" y="2257509"/>
            <a:ext cx="189785" cy="445592"/>
            <a:chOff x="8011692" y="3184166"/>
            <a:chExt cx="306600" cy="719859"/>
          </a:xfrm>
        </p:grpSpPr>
        <p:sp>
          <p:nvSpPr>
            <p:cNvPr id="1414" name="Google Shape;1414;p50"/>
            <p:cNvSpPr/>
            <p:nvPr/>
          </p:nvSpPr>
          <p:spPr>
            <a:xfrm>
              <a:off x="8011692" y="3885096"/>
              <a:ext cx="306496" cy="18928"/>
            </a:xfrm>
            <a:custGeom>
              <a:avLst/>
              <a:gdLst/>
              <a:ahLst/>
              <a:cxnLst/>
              <a:rect l="l" t="t" r="r" b="b"/>
              <a:pathLst>
                <a:path w="569" h="35" extrusionOk="0">
                  <a:moveTo>
                    <a:pt x="569" y="13"/>
                  </a:moveTo>
                  <a:cubicBezTo>
                    <a:pt x="569" y="19"/>
                    <a:pt x="562" y="23"/>
                    <a:pt x="554" y="24"/>
                  </a:cubicBezTo>
                  <a:cubicBezTo>
                    <a:pt x="520" y="28"/>
                    <a:pt x="430" y="35"/>
                    <a:pt x="284" y="35"/>
                  </a:cubicBezTo>
                  <a:cubicBezTo>
                    <a:pt x="134" y="35"/>
                    <a:pt x="47" y="28"/>
                    <a:pt x="14" y="24"/>
                  </a:cubicBezTo>
                  <a:cubicBezTo>
                    <a:pt x="6" y="23"/>
                    <a:pt x="0" y="19"/>
                    <a:pt x="0" y="1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69" y="0"/>
                    <a:pt x="569" y="0"/>
                    <a:pt x="569" y="0"/>
                  </a:cubicBezTo>
                  <a:lnTo>
                    <a:pt x="569" y="13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15" name="Google Shape;1415;p50"/>
            <p:cNvSpPr/>
            <p:nvPr/>
          </p:nvSpPr>
          <p:spPr>
            <a:xfrm>
              <a:off x="8011692" y="3184166"/>
              <a:ext cx="306496" cy="40025"/>
            </a:xfrm>
            <a:custGeom>
              <a:avLst/>
              <a:gdLst/>
              <a:ahLst/>
              <a:cxnLst/>
              <a:rect l="l" t="t" r="r" b="b"/>
              <a:pathLst>
                <a:path w="569" h="74" extrusionOk="0">
                  <a:moveTo>
                    <a:pt x="372" y="32"/>
                  </a:moveTo>
                  <a:cubicBezTo>
                    <a:pt x="372" y="24"/>
                    <a:pt x="372" y="24"/>
                    <a:pt x="372" y="24"/>
                  </a:cubicBezTo>
                  <a:cubicBezTo>
                    <a:pt x="372" y="14"/>
                    <a:pt x="360" y="6"/>
                    <a:pt x="345" y="4"/>
                  </a:cubicBezTo>
                  <a:cubicBezTo>
                    <a:pt x="325" y="2"/>
                    <a:pt x="316" y="0"/>
                    <a:pt x="287" y="0"/>
                  </a:cubicBezTo>
                  <a:cubicBezTo>
                    <a:pt x="255" y="0"/>
                    <a:pt x="247" y="2"/>
                    <a:pt x="228" y="4"/>
                  </a:cubicBezTo>
                  <a:cubicBezTo>
                    <a:pt x="212" y="5"/>
                    <a:pt x="201" y="14"/>
                    <a:pt x="201" y="24"/>
                  </a:cubicBezTo>
                  <a:cubicBezTo>
                    <a:pt x="201" y="32"/>
                    <a:pt x="201" y="32"/>
                    <a:pt x="201" y="32"/>
                  </a:cubicBezTo>
                  <a:cubicBezTo>
                    <a:pt x="201" y="36"/>
                    <a:pt x="195" y="40"/>
                    <a:pt x="188" y="41"/>
                  </a:cubicBezTo>
                  <a:cubicBezTo>
                    <a:pt x="108" y="43"/>
                    <a:pt x="36" y="48"/>
                    <a:pt x="13" y="50"/>
                  </a:cubicBezTo>
                  <a:cubicBezTo>
                    <a:pt x="6" y="51"/>
                    <a:pt x="0" y="55"/>
                    <a:pt x="0" y="60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569" y="74"/>
                    <a:pt x="569" y="74"/>
                    <a:pt x="569" y="74"/>
                  </a:cubicBezTo>
                  <a:cubicBezTo>
                    <a:pt x="569" y="60"/>
                    <a:pt x="569" y="60"/>
                    <a:pt x="569" y="60"/>
                  </a:cubicBezTo>
                  <a:cubicBezTo>
                    <a:pt x="569" y="55"/>
                    <a:pt x="563" y="51"/>
                    <a:pt x="555" y="50"/>
                  </a:cubicBezTo>
                  <a:cubicBezTo>
                    <a:pt x="533" y="47"/>
                    <a:pt x="464" y="43"/>
                    <a:pt x="385" y="41"/>
                  </a:cubicBezTo>
                  <a:cubicBezTo>
                    <a:pt x="378" y="40"/>
                    <a:pt x="372" y="36"/>
                    <a:pt x="372" y="3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16" name="Google Shape;1416;p50"/>
            <p:cNvSpPr txBox="1"/>
            <p:nvPr/>
          </p:nvSpPr>
          <p:spPr>
            <a:xfrm>
              <a:off x="8011692" y="3395332"/>
              <a:ext cx="306600" cy="157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17" name="Google Shape;1417;p50"/>
            <p:cNvSpPr txBox="1"/>
            <p:nvPr/>
          </p:nvSpPr>
          <p:spPr>
            <a:xfrm>
              <a:off x="8011692" y="3231683"/>
              <a:ext cx="306600" cy="1593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18" name="Google Shape;1418;p50"/>
            <p:cNvSpPr txBox="1"/>
            <p:nvPr/>
          </p:nvSpPr>
          <p:spPr>
            <a:xfrm>
              <a:off x="8011692" y="3718293"/>
              <a:ext cx="306600" cy="1593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19" name="Google Shape;1419;p50"/>
            <p:cNvSpPr txBox="1"/>
            <p:nvPr/>
          </p:nvSpPr>
          <p:spPr>
            <a:xfrm>
              <a:off x="8011692" y="3556812"/>
              <a:ext cx="306600" cy="157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420" name="Google Shape;1420;p50"/>
          <p:cNvGrpSpPr/>
          <p:nvPr/>
        </p:nvGrpSpPr>
        <p:grpSpPr>
          <a:xfrm>
            <a:off x="7648230" y="2257259"/>
            <a:ext cx="246199" cy="445516"/>
            <a:chOff x="4556125" y="630237"/>
            <a:chExt cx="3081338" cy="5568950"/>
          </a:xfrm>
        </p:grpSpPr>
        <p:sp>
          <p:nvSpPr>
            <p:cNvPr id="1421" name="Google Shape;1421;p50"/>
            <p:cNvSpPr/>
            <p:nvPr/>
          </p:nvSpPr>
          <p:spPr>
            <a:xfrm>
              <a:off x="4756150" y="630237"/>
              <a:ext cx="2397126" cy="1016000"/>
            </a:xfrm>
            <a:custGeom>
              <a:avLst/>
              <a:gdLst/>
              <a:ahLst/>
              <a:cxnLst/>
              <a:rect l="l" t="t" r="r" b="b"/>
              <a:pathLst>
                <a:path w="550" h="233" extrusionOk="0">
                  <a:moveTo>
                    <a:pt x="88" y="233"/>
                  </a:moveTo>
                  <a:cubicBezTo>
                    <a:pt x="49" y="233"/>
                    <a:pt x="14" y="205"/>
                    <a:pt x="7" y="165"/>
                  </a:cubicBezTo>
                  <a:cubicBezTo>
                    <a:pt x="0" y="120"/>
                    <a:pt x="30" y="78"/>
                    <a:pt x="74" y="71"/>
                  </a:cubicBezTo>
                  <a:cubicBezTo>
                    <a:pt x="448" y="8"/>
                    <a:pt x="448" y="8"/>
                    <a:pt x="448" y="8"/>
                  </a:cubicBezTo>
                  <a:cubicBezTo>
                    <a:pt x="492" y="0"/>
                    <a:pt x="535" y="30"/>
                    <a:pt x="542" y="75"/>
                  </a:cubicBezTo>
                  <a:cubicBezTo>
                    <a:pt x="550" y="120"/>
                    <a:pt x="520" y="162"/>
                    <a:pt x="475" y="169"/>
                  </a:cubicBezTo>
                  <a:cubicBezTo>
                    <a:pt x="102" y="232"/>
                    <a:pt x="102" y="232"/>
                    <a:pt x="102" y="232"/>
                  </a:cubicBezTo>
                  <a:cubicBezTo>
                    <a:pt x="97" y="233"/>
                    <a:pt x="92" y="233"/>
                    <a:pt x="88" y="23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22" name="Google Shape;1422;p50"/>
            <p:cNvSpPr/>
            <p:nvPr/>
          </p:nvSpPr>
          <p:spPr>
            <a:xfrm>
              <a:off x="4556125" y="1357312"/>
              <a:ext cx="3081338" cy="1135062"/>
            </a:xfrm>
            <a:custGeom>
              <a:avLst/>
              <a:gdLst/>
              <a:ahLst/>
              <a:cxnLst/>
              <a:rect l="l" t="t" r="r" b="b"/>
              <a:pathLst>
                <a:path w="707" h="260" extrusionOk="0">
                  <a:moveTo>
                    <a:pt x="88" y="260"/>
                  </a:moveTo>
                  <a:cubicBezTo>
                    <a:pt x="49" y="260"/>
                    <a:pt x="14" y="232"/>
                    <a:pt x="7" y="192"/>
                  </a:cubicBezTo>
                  <a:cubicBezTo>
                    <a:pt x="0" y="147"/>
                    <a:pt x="30" y="105"/>
                    <a:pt x="74" y="97"/>
                  </a:cubicBezTo>
                  <a:cubicBezTo>
                    <a:pt x="605" y="7"/>
                    <a:pt x="605" y="7"/>
                    <a:pt x="605" y="7"/>
                  </a:cubicBezTo>
                  <a:cubicBezTo>
                    <a:pt x="649" y="0"/>
                    <a:pt x="692" y="30"/>
                    <a:pt x="699" y="75"/>
                  </a:cubicBezTo>
                  <a:cubicBezTo>
                    <a:pt x="707" y="119"/>
                    <a:pt x="677" y="161"/>
                    <a:pt x="632" y="169"/>
                  </a:cubicBezTo>
                  <a:cubicBezTo>
                    <a:pt x="102" y="259"/>
                    <a:pt x="102" y="259"/>
                    <a:pt x="102" y="259"/>
                  </a:cubicBezTo>
                  <a:cubicBezTo>
                    <a:pt x="97" y="260"/>
                    <a:pt x="93" y="260"/>
                    <a:pt x="88" y="26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23" name="Google Shape;1423;p50"/>
            <p:cNvSpPr/>
            <p:nvPr/>
          </p:nvSpPr>
          <p:spPr>
            <a:xfrm>
              <a:off x="4556125" y="2168525"/>
              <a:ext cx="3081338" cy="1139825"/>
            </a:xfrm>
            <a:custGeom>
              <a:avLst/>
              <a:gdLst/>
              <a:ahLst/>
              <a:cxnLst/>
              <a:rect l="l" t="t" r="r" b="b"/>
              <a:pathLst>
                <a:path w="707" h="261" extrusionOk="0">
                  <a:moveTo>
                    <a:pt x="88" y="261"/>
                  </a:moveTo>
                  <a:cubicBezTo>
                    <a:pt x="49" y="261"/>
                    <a:pt x="14" y="232"/>
                    <a:pt x="7" y="192"/>
                  </a:cubicBezTo>
                  <a:cubicBezTo>
                    <a:pt x="0" y="148"/>
                    <a:pt x="30" y="105"/>
                    <a:pt x="74" y="98"/>
                  </a:cubicBezTo>
                  <a:cubicBezTo>
                    <a:pt x="605" y="8"/>
                    <a:pt x="605" y="8"/>
                    <a:pt x="605" y="8"/>
                  </a:cubicBezTo>
                  <a:cubicBezTo>
                    <a:pt x="649" y="0"/>
                    <a:pt x="692" y="30"/>
                    <a:pt x="699" y="75"/>
                  </a:cubicBezTo>
                  <a:cubicBezTo>
                    <a:pt x="707" y="119"/>
                    <a:pt x="677" y="162"/>
                    <a:pt x="632" y="169"/>
                  </a:cubicBezTo>
                  <a:cubicBezTo>
                    <a:pt x="102" y="259"/>
                    <a:pt x="102" y="259"/>
                    <a:pt x="102" y="259"/>
                  </a:cubicBezTo>
                  <a:cubicBezTo>
                    <a:pt x="97" y="260"/>
                    <a:pt x="93" y="261"/>
                    <a:pt x="88" y="26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24" name="Google Shape;1424;p50"/>
            <p:cNvSpPr/>
            <p:nvPr/>
          </p:nvSpPr>
          <p:spPr>
            <a:xfrm>
              <a:off x="4556125" y="2981325"/>
              <a:ext cx="3081338" cy="1138237"/>
            </a:xfrm>
            <a:custGeom>
              <a:avLst/>
              <a:gdLst/>
              <a:ahLst/>
              <a:cxnLst/>
              <a:rect l="l" t="t" r="r" b="b"/>
              <a:pathLst>
                <a:path w="707" h="261" extrusionOk="0">
                  <a:moveTo>
                    <a:pt x="88" y="261"/>
                  </a:moveTo>
                  <a:cubicBezTo>
                    <a:pt x="49" y="261"/>
                    <a:pt x="14" y="233"/>
                    <a:pt x="7" y="193"/>
                  </a:cubicBezTo>
                  <a:cubicBezTo>
                    <a:pt x="0" y="148"/>
                    <a:pt x="30" y="106"/>
                    <a:pt x="74" y="98"/>
                  </a:cubicBezTo>
                  <a:cubicBezTo>
                    <a:pt x="605" y="8"/>
                    <a:pt x="605" y="8"/>
                    <a:pt x="605" y="8"/>
                  </a:cubicBezTo>
                  <a:cubicBezTo>
                    <a:pt x="649" y="0"/>
                    <a:pt x="692" y="31"/>
                    <a:pt x="699" y="75"/>
                  </a:cubicBezTo>
                  <a:cubicBezTo>
                    <a:pt x="707" y="120"/>
                    <a:pt x="677" y="162"/>
                    <a:pt x="632" y="170"/>
                  </a:cubicBezTo>
                  <a:cubicBezTo>
                    <a:pt x="102" y="260"/>
                    <a:pt x="102" y="260"/>
                    <a:pt x="102" y="260"/>
                  </a:cubicBezTo>
                  <a:cubicBezTo>
                    <a:pt x="97" y="261"/>
                    <a:pt x="93" y="261"/>
                    <a:pt x="88" y="26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25" name="Google Shape;1425;p50"/>
            <p:cNvSpPr/>
            <p:nvPr/>
          </p:nvSpPr>
          <p:spPr>
            <a:xfrm>
              <a:off x="4830762" y="4476750"/>
              <a:ext cx="2535237" cy="1722437"/>
            </a:xfrm>
            <a:custGeom>
              <a:avLst/>
              <a:gdLst/>
              <a:ahLst/>
              <a:cxnLst/>
              <a:rect l="l" t="t" r="r" b="b"/>
              <a:pathLst>
                <a:path w="582" h="395" extrusionOk="0">
                  <a:moveTo>
                    <a:pt x="550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4" y="0"/>
                    <a:pt x="0" y="14"/>
                    <a:pt x="0" y="31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152"/>
                    <a:pt x="72" y="234"/>
                    <a:pt x="166" y="250"/>
                  </a:cubicBezTo>
                  <a:cubicBezTo>
                    <a:pt x="164" y="253"/>
                    <a:pt x="164" y="256"/>
                    <a:pt x="164" y="259"/>
                  </a:cubicBezTo>
                  <a:cubicBezTo>
                    <a:pt x="164" y="273"/>
                    <a:pt x="175" y="284"/>
                    <a:pt x="188" y="284"/>
                  </a:cubicBezTo>
                  <a:cubicBezTo>
                    <a:pt x="190" y="284"/>
                    <a:pt x="190" y="284"/>
                    <a:pt x="190" y="284"/>
                  </a:cubicBezTo>
                  <a:cubicBezTo>
                    <a:pt x="180" y="287"/>
                    <a:pt x="173" y="296"/>
                    <a:pt x="173" y="308"/>
                  </a:cubicBezTo>
                  <a:cubicBezTo>
                    <a:pt x="173" y="321"/>
                    <a:pt x="184" y="332"/>
                    <a:pt x="197" y="332"/>
                  </a:cubicBezTo>
                  <a:cubicBezTo>
                    <a:pt x="186" y="334"/>
                    <a:pt x="177" y="344"/>
                    <a:pt x="177" y="356"/>
                  </a:cubicBezTo>
                  <a:cubicBezTo>
                    <a:pt x="177" y="370"/>
                    <a:pt x="188" y="381"/>
                    <a:pt x="202" y="381"/>
                  </a:cubicBezTo>
                  <a:cubicBezTo>
                    <a:pt x="218" y="381"/>
                    <a:pt x="218" y="381"/>
                    <a:pt x="218" y="381"/>
                  </a:cubicBezTo>
                  <a:cubicBezTo>
                    <a:pt x="232" y="390"/>
                    <a:pt x="259" y="395"/>
                    <a:pt x="289" y="395"/>
                  </a:cubicBezTo>
                  <a:cubicBezTo>
                    <a:pt x="319" y="395"/>
                    <a:pt x="346" y="390"/>
                    <a:pt x="360" y="381"/>
                  </a:cubicBezTo>
                  <a:cubicBezTo>
                    <a:pt x="379" y="381"/>
                    <a:pt x="379" y="381"/>
                    <a:pt x="379" y="381"/>
                  </a:cubicBezTo>
                  <a:cubicBezTo>
                    <a:pt x="393" y="381"/>
                    <a:pt x="404" y="370"/>
                    <a:pt x="404" y="356"/>
                  </a:cubicBezTo>
                  <a:cubicBezTo>
                    <a:pt x="404" y="344"/>
                    <a:pt x="395" y="335"/>
                    <a:pt x="384" y="332"/>
                  </a:cubicBezTo>
                  <a:cubicBezTo>
                    <a:pt x="398" y="332"/>
                    <a:pt x="409" y="321"/>
                    <a:pt x="409" y="308"/>
                  </a:cubicBezTo>
                  <a:cubicBezTo>
                    <a:pt x="409" y="296"/>
                    <a:pt x="401" y="287"/>
                    <a:pt x="391" y="284"/>
                  </a:cubicBezTo>
                  <a:cubicBezTo>
                    <a:pt x="392" y="284"/>
                    <a:pt x="392" y="284"/>
                    <a:pt x="392" y="284"/>
                  </a:cubicBezTo>
                  <a:cubicBezTo>
                    <a:pt x="406" y="284"/>
                    <a:pt x="417" y="273"/>
                    <a:pt x="417" y="259"/>
                  </a:cubicBezTo>
                  <a:cubicBezTo>
                    <a:pt x="417" y="256"/>
                    <a:pt x="416" y="253"/>
                    <a:pt x="415" y="250"/>
                  </a:cubicBezTo>
                  <a:cubicBezTo>
                    <a:pt x="510" y="234"/>
                    <a:pt x="582" y="153"/>
                    <a:pt x="582" y="54"/>
                  </a:cubicBezTo>
                  <a:cubicBezTo>
                    <a:pt x="582" y="31"/>
                    <a:pt x="582" y="31"/>
                    <a:pt x="582" y="31"/>
                  </a:cubicBezTo>
                  <a:cubicBezTo>
                    <a:pt x="582" y="14"/>
                    <a:pt x="567" y="0"/>
                    <a:pt x="55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26" name="Google Shape;1426;p50"/>
            <p:cNvSpPr/>
            <p:nvPr/>
          </p:nvSpPr>
          <p:spPr>
            <a:xfrm>
              <a:off x="5078412" y="4067175"/>
              <a:ext cx="714375" cy="322262"/>
            </a:xfrm>
            <a:custGeom>
              <a:avLst/>
              <a:gdLst/>
              <a:ahLst/>
              <a:cxnLst/>
              <a:rect l="l" t="t" r="r" b="b"/>
              <a:pathLst>
                <a:path w="164" h="74" extrusionOk="0">
                  <a:moveTo>
                    <a:pt x="164" y="67"/>
                  </a:moveTo>
                  <a:cubicBezTo>
                    <a:pt x="164" y="12"/>
                    <a:pt x="164" y="12"/>
                    <a:pt x="164" y="12"/>
                  </a:cubicBezTo>
                  <a:cubicBezTo>
                    <a:pt x="164" y="5"/>
                    <a:pt x="158" y="0"/>
                    <a:pt x="152" y="1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4" y="27"/>
                    <a:pt x="0" y="31"/>
                    <a:pt x="0" y="36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1"/>
                    <a:pt x="3" y="74"/>
                    <a:pt x="8" y="74"/>
                  </a:cubicBezTo>
                  <a:cubicBezTo>
                    <a:pt x="156" y="74"/>
                    <a:pt x="156" y="74"/>
                    <a:pt x="156" y="74"/>
                  </a:cubicBezTo>
                  <a:cubicBezTo>
                    <a:pt x="160" y="74"/>
                    <a:pt x="164" y="71"/>
                    <a:pt x="164" y="6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27" name="Google Shape;1427;p50"/>
            <p:cNvSpPr/>
            <p:nvPr/>
          </p:nvSpPr>
          <p:spPr>
            <a:xfrm>
              <a:off x="6389687" y="3844925"/>
              <a:ext cx="715962" cy="544512"/>
            </a:xfrm>
            <a:custGeom>
              <a:avLst/>
              <a:gdLst/>
              <a:ahLst/>
              <a:cxnLst/>
              <a:rect l="l" t="t" r="r" b="b"/>
              <a:pathLst>
                <a:path w="164" h="125" extrusionOk="0">
                  <a:moveTo>
                    <a:pt x="164" y="118"/>
                  </a:moveTo>
                  <a:cubicBezTo>
                    <a:pt x="164" y="11"/>
                    <a:pt x="164" y="11"/>
                    <a:pt x="164" y="11"/>
                  </a:cubicBezTo>
                  <a:cubicBezTo>
                    <a:pt x="164" y="5"/>
                    <a:pt x="158" y="0"/>
                    <a:pt x="152" y="1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3" y="26"/>
                    <a:pt x="0" y="31"/>
                    <a:pt x="0" y="36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122"/>
                    <a:pt x="3" y="125"/>
                    <a:pt x="8" y="125"/>
                  </a:cubicBezTo>
                  <a:cubicBezTo>
                    <a:pt x="156" y="125"/>
                    <a:pt x="156" y="125"/>
                    <a:pt x="156" y="125"/>
                  </a:cubicBezTo>
                  <a:cubicBezTo>
                    <a:pt x="160" y="125"/>
                    <a:pt x="164" y="122"/>
                    <a:pt x="164" y="11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428" name="Google Shape;1428;p50"/>
          <p:cNvGrpSpPr/>
          <p:nvPr/>
        </p:nvGrpSpPr>
        <p:grpSpPr>
          <a:xfrm>
            <a:off x="1829253" y="2257459"/>
            <a:ext cx="445768" cy="445697"/>
            <a:chOff x="1674084" y="3214987"/>
            <a:chExt cx="720142" cy="720027"/>
          </a:xfrm>
        </p:grpSpPr>
        <p:sp>
          <p:nvSpPr>
            <p:cNvPr id="1429" name="Google Shape;1429;p50"/>
            <p:cNvSpPr/>
            <p:nvPr/>
          </p:nvSpPr>
          <p:spPr>
            <a:xfrm>
              <a:off x="1674084" y="3354958"/>
              <a:ext cx="179880" cy="213215"/>
            </a:xfrm>
            <a:custGeom>
              <a:avLst/>
              <a:gdLst/>
              <a:ahLst/>
              <a:cxnLst/>
              <a:rect l="l" t="t" r="r" b="b"/>
              <a:pathLst>
                <a:path w="204" h="242" extrusionOk="0">
                  <a:moveTo>
                    <a:pt x="57" y="222"/>
                  </a:moveTo>
                  <a:cubicBezTo>
                    <a:pt x="57" y="214"/>
                    <a:pt x="61" y="207"/>
                    <a:pt x="67" y="202"/>
                  </a:cubicBezTo>
                  <a:cubicBezTo>
                    <a:pt x="76" y="195"/>
                    <a:pt x="88" y="191"/>
                    <a:pt x="102" y="191"/>
                  </a:cubicBezTo>
                  <a:cubicBezTo>
                    <a:pt x="116" y="191"/>
                    <a:pt x="129" y="195"/>
                    <a:pt x="137" y="202"/>
                  </a:cubicBezTo>
                  <a:cubicBezTo>
                    <a:pt x="144" y="207"/>
                    <a:pt x="147" y="214"/>
                    <a:pt x="147" y="222"/>
                  </a:cubicBezTo>
                  <a:cubicBezTo>
                    <a:pt x="147" y="230"/>
                    <a:pt x="143" y="237"/>
                    <a:pt x="137" y="242"/>
                  </a:cubicBezTo>
                  <a:cubicBezTo>
                    <a:pt x="190" y="242"/>
                    <a:pt x="190" y="242"/>
                    <a:pt x="190" y="242"/>
                  </a:cubicBezTo>
                  <a:cubicBezTo>
                    <a:pt x="198" y="242"/>
                    <a:pt x="204" y="235"/>
                    <a:pt x="204" y="227"/>
                  </a:cubicBezTo>
                  <a:cubicBezTo>
                    <a:pt x="204" y="67"/>
                    <a:pt x="204" y="67"/>
                    <a:pt x="204" y="67"/>
                  </a:cubicBezTo>
                  <a:cubicBezTo>
                    <a:pt x="204" y="59"/>
                    <a:pt x="198" y="52"/>
                    <a:pt x="190" y="52"/>
                  </a:cubicBezTo>
                  <a:cubicBezTo>
                    <a:pt x="120" y="52"/>
                    <a:pt x="120" y="52"/>
                    <a:pt x="120" y="52"/>
                  </a:cubicBezTo>
                  <a:cubicBezTo>
                    <a:pt x="118" y="51"/>
                    <a:pt x="115" y="50"/>
                    <a:pt x="115" y="47"/>
                  </a:cubicBezTo>
                  <a:cubicBezTo>
                    <a:pt x="115" y="42"/>
                    <a:pt x="115" y="37"/>
                    <a:pt x="120" y="34"/>
                  </a:cubicBezTo>
                  <a:cubicBezTo>
                    <a:pt x="122" y="32"/>
                    <a:pt x="125" y="31"/>
                    <a:pt x="128" y="30"/>
                  </a:cubicBezTo>
                  <a:cubicBezTo>
                    <a:pt x="136" y="25"/>
                    <a:pt x="137" y="14"/>
                    <a:pt x="129" y="8"/>
                  </a:cubicBezTo>
                  <a:cubicBezTo>
                    <a:pt x="122" y="2"/>
                    <a:pt x="112" y="0"/>
                    <a:pt x="102" y="0"/>
                  </a:cubicBezTo>
                  <a:cubicBezTo>
                    <a:pt x="93" y="0"/>
                    <a:pt x="82" y="2"/>
                    <a:pt x="75" y="8"/>
                  </a:cubicBezTo>
                  <a:cubicBezTo>
                    <a:pt x="68" y="14"/>
                    <a:pt x="69" y="25"/>
                    <a:pt x="77" y="30"/>
                  </a:cubicBezTo>
                  <a:cubicBezTo>
                    <a:pt x="80" y="31"/>
                    <a:pt x="82" y="32"/>
                    <a:pt x="85" y="34"/>
                  </a:cubicBezTo>
                  <a:cubicBezTo>
                    <a:pt x="89" y="37"/>
                    <a:pt x="90" y="42"/>
                    <a:pt x="89" y="47"/>
                  </a:cubicBezTo>
                  <a:cubicBezTo>
                    <a:pt x="89" y="50"/>
                    <a:pt x="87" y="51"/>
                    <a:pt x="85" y="52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7" y="52"/>
                    <a:pt x="0" y="59"/>
                    <a:pt x="0" y="67"/>
                  </a:cubicBezTo>
                  <a:cubicBezTo>
                    <a:pt x="0" y="227"/>
                    <a:pt x="0" y="227"/>
                    <a:pt x="0" y="227"/>
                  </a:cubicBezTo>
                  <a:cubicBezTo>
                    <a:pt x="0" y="235"/>
                    <a:pt x="7" y="242"/>
                    <a:pt x="15" y="242"/>
                  </a:cubicBezTo>
                  <a:cubicBezTo>
                    <a:pt x="68" y="242"/>
                    <a:pt x="68" y="242"/>
                    <a:pt x="68" y="242"/>
                  </a:cubicBezTo>
                  <a:cubicBezTo>
                    <a:pt x="61" y="237"/>
                    <a:pt x="57" y="230"/>
                    <a:pt x="57" y="222"/>
                  </a:cubicBez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30" name="Google Shape;1430;p50"/>
            <p:cNvSpPr/>
            <p:nvPr/>
          </p:nvSpPr>
          <p:spPr>
            <a:xfrm>
              <a:off x="1674084" y="3534654"/>
              <a:ext cx="179880" cy="213525"/>
            </a:xfrm>
            <a:custGeom>
              <a:avLst/>
              <a:gdLst/>
              <a:ahLst/>
              <a:cxnLst/>
              <a:rect l="l" t="t" r="r" b="b"/>
              <a:pathLst>
                <a:path w="204" h="242" extrusionOk="0">
                  <a:moveTo>
                    <a:pt x="57" y="222"/>
                  </a:moveTo>
                  <a:cubicBezTo>
                    <a:pt x="57" y="214"/>
                    <a:pt x="61" y="207"/>
                    <a:pt x="67" y="202"/>
                  </a:cubicBezTo>
                  <a:cubicBezTo>
                    <a:pt x="76" y="195"/>
                    <a:pt x="88" y="191"/>
                    <a:pt x="102" y="191"/>
                  </a:cubicBezTo>
                  <a:cubicBezTo>
                    <a:pt x="116" y="191"/>
                    <a:pt x="129" y="195"/>
                    <a:pt x="137" y="202"/>
                  </a:cubicBezTo>
                  <a:cubicBezTo>
                    <a:pt x="144" y="207"/>
                    <a:pt x="147" y="214"/>
                    <a:pt x="147" y="222"/>
                  </a:cubicBezTo>
                  <a:cubicBezTo>
                    <a:pt x="147" y="230"/>
                    <a:pt x="143" y="237"/>
                    <a:pt x="137" y="242"/>
                  </a:cubicBezTo>
                  <a:cubicBezTo>
                    <a:pt x="190" y="242"/>
                    <a:pt x="190" y="242"/>
                    <a:pt x="190" y="242"/>
                  </a:cubicBezTo>
                  <a:cubicBezTo>
                    <a:pt x="198" y="242"/>
                    <a:pt x="204" y="236"/>
                    <a:pt x="204" y="227"/>
                  </a:cubicBezTo>
                  <a:cubicBezTo>
                    <a:pt x="204" y="67"/>
                    <a:pt x="204" y="67"/>
                    <a:pt x="204" y="67"/>
                  </a:cubicBezTo>
                  <a:cubicBezTo>
                    <a:pt x="204" y="59"/>
                    <a:pt x="198" y="53"/>
                    <a:pt x="190" y="53"/>
                  </a:cubicBezTo>
                  <a:cubicBezTo>
                    <a:pt x="120" y="53"/>
                    <a:pt x="120" y="53"/>
                    <a:pt x="120" y="53"/>
                  </a:cubicBezTo>
                  <a:cubicBezTo>
                    <a:pt x="118" y="52"/>
                    <a:pt x="115" y="50"/>
                    <a:pt x="115" y="47"/>
                  </a:cubicBezTo>
                  <a:cubicBezTo>
                    <a:pt x="115" y="42"/>
                    <a:pt x="115" y="38"/>
                    <a:pt x="120" y="34"/>
                  </a:cubicBezTo>
                  <a:cubicBezTo>
                    <a:pt x="122" y="33"/>
                    <a:pt x="125" y="31"/>
                    <a:pt x="128" y="30"/>
                  </a:cubicBezTo>
                  <a:cubicBezTo>
                    <a:pt x="136" y="25"/>
                    <a:pt x="137" y="15"/>
                    <a:pt x="129" y="9"/>
                  </a:cubicBezTo>
                  <a:cubicBezTo>
                    <a:pt x="122" y="3"/>
                    <a:pt x="112" y="0"/>
                    <a:pt x="102" y="1"/>
                  </a:cubicBezTo>
                  <a:cubicBezTo>
                    <a:pt x="93" y="0"/>
                    <a:pt x="82" y="3"/>
                    <a:pt x="75" y="9"/>
                  </a:cubicBezTo>
                  <a:cubicBezTo>
                    <a:pt x="68" y="15"/>
                    <a:pt x="69" y="25"/>
                    <a:pt x="77" y="30"/>
                  </a:cubicBezTo>
                  <a:cubicBezTo>
                    <a:pt x="80" y="31"/>
                    <a:pt x="82" y="33"/>
                    <a:pt x="85" y="34"/>
                  </a:cubicBezTo>
                  <a:cubicBezTo>
                    <a:pt x="89" y="38"/>
                    <a:pt x="90" y="42"/>
                    <a:pt x="89" y="47"/>
                  </a:cubicBezTo>
                  <a:cubicBezTo>
                    <a:pt x="89" y="50"/>
                    <a:pt x="87" y="52"/>
                    <a:pt x="85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7" y="53"/>
                    <a:pt x="0" y="59"/>
                    <a:pt x="0" y="67"/>
                  </a:cubicBezTo>
                  <a:cubicBezTo>
                    <a:pt x="0" y="227"/>
                    <a:pt x="0" y="227"/>
                    <a:pt x="0" y="227"/>
                  </a:cubicBezTo>
                  <a:cubicBezTo>
                    <a:pt x="0" y="236"/>
                    <a:pt x="7" y="242"/>
                    <a:pt x="15" y="242"/>
                  </a:cubicBezTo>
                  <a:cubicBezTo>
                    <a:pt x="68" y="242"/>
                    <a:pt x="68" y="242"/>
                    <a:pt x="68" y="242"/>
                  </a:cubicBezTo>
                  <a:cubicBezTo>
                    <a:pt x="61" y="237"/>
                    <a:pt x="57" y="230"/>
                    <a:pt x="57" y="222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31" name="Google Shape;1431;p50"/>
            <p:cNvSpPr/>
            <p:nvPr/>
          </p:nvSpPr>
          <p:spPr>
            <a:xfrm>
              <a:off x="1861110" y="3214987"/>
              <a:ext cx="212190" cy="179696"/>
            </a:xfrm>
            <a:custGeom>
              <a:avLst/>
              <a:gdLst/>
              <a:ahLst/>
              <a:cxnLst/>
              <a:rect l="l" t="t" r="r" b="b"/>
              <a:pathLst>
                <a:path w="241" h="204" extrusionOk="0">
                  <a:moveTo>
                    <a:pt x="20" y="57"/>
                  </a:moveTo>
                  <a:cubicBezTo>
                    <a:pt x="27" y="57"/>
                    <a:pt x="35" y="61"/>
                    <a:pt x="40" y="67"/>
                  </a:cubicBezTo>
                  <a:cubicBezTo>
                    <a:pt x="47" y="76"/>
                    <a:pt x="51" y="88"/>
                    <a:pt x="51" y="102"/>
                  </a:cubicBezTo>
                  <a:cubicBezTo>
                    <a:pt x="51" y="116"/>
                    <a:pt x="47" y="128"/>
                    <a:pt x="40" y="137"/>
                  </a:cubicBezTo>
                  <a:cubicBezTo>
                    <a:pt x="35" y="143"/>
                    <a:pt x="27" y="147"/>
                    <a:pt x="20" y="147"/>
                  </a:cubicBezTo>
                  <a:cubicBezTo>
                    <a:pt x="12" y="147"/>
                    <a:pt x="5" y="143"/>
                    <a:pt x="0" y="137"/>
                  </a:cubicBezTo>
                  <a:cubicBezTo>
                    <a:pt x="0" y="189"/>
                    <a:pt x="0" y="189"/>
                    <a:pt x="0" y="189"/>
                  </a:cubicBezTo>
                  <a:cubicBezTo>
                    <a:pt x="0" y="197"/>
                    <a:pt x="6" y="204"/>
                    <a:pt x="14" y="204"/>
                  </a:cubicBezTo>
                  <a:cubicBezTo>
                    <a:pt x="175" y="204"/>
                    <a:pt x="175" y="204"/>
                    <a:pt x="175" y="204"/>
                  </a:cubicBezTo>
                  <a:cubicBezTo>
                    <a:pt x="183" y="204"/>
                    <a:pt x="189" y="197"/>
                    <a:pt x="189" y="189"/>
                  </a:cubicBezTo>
                  <a:cubicBezTo>
                    <a:pt x="189" y="119"/>
                    <a:pt x="189" y="119"/>
                    <a:pt x="189" y="119"/>
                  </a:cubicBezTo>
                  <a:cubicBezTo>
                    <a:pt x="190" y="117"/>
                    <a:pt x="192" y="115"/>
                    <a:pt x="195" y="115"/>
                  </a:cubicBezTo>
                  <a:cubicBezTo>
                    <a:pt x="200" y="115"/>
                    <a:pt x="204" y="115"/>
                    <a:pt x="207" y="119"/>
                  </a:cubicBezTo>
                  <a:cubicBezTo>
                    <a:pt x="209" y="122"/>
                    <a:pt x="210" y="125"/>
                    <a:pt x="212" y="127"/>
                  </a:cubicBezTo>
                  <a:cubicBezTo>
                    <a:pt x="217" y="135"/>
                    <a:pt x="227" y="136"/>
                    <a:pt x="233" y="129"/>
                  </a:cubicBezTo>
                  <a:cubicBezTo>
                    <a:pt x="239" y="122"/>
                    <a:pt x="241" y="112"/>
                    <a:pt x="241" y="102"/>
                  </a:cubicBezTo>
                  <a:cubicBezTo>
                    <a:pt x="241" y="92"/>
                    <a:pt x="239" y="82"/>
                    <a:pt x="233" y="75"/>
                  </a:cubicBezTo>
                  <a:cubicBezTo>
                    <a:pt x="227" y="68"/>
                    <a:pt x="217" y="69"/>
                    <a:pt x="212" y="77"/>
                  </a:cubicBezTo>
                  <a:cubicBezTo>
                    <a:pt x="210" y="79"/>
                    <a:pt x="209" y="82"/>
                    <a:pt x="207" y="85"/>
                  </a:cubicBezTo>
                  <a:cubicBezTo>
                    <a:pt x="204" y="89"/>
                    <a:pt x="200" y="89"/>
                    <a:pt x="195" y="89"/>
                  </a:cubicBezTo>
                  <a:cubicBezTo>
                    <a:pt x="192" y="89"/>
                    <a:pt x="190" y="87"/>
                    <a:pt x="189" y="85"/>
                  </a:cubicBezTo>
                  <a:cubicBezTo>
                    <a:pt x="189" y="15"/>
                    <a:pt x="189" y="15"/>
                    <a:pt x="189" y="15"/>
                  </a:cubicBezTo>
                  <a:cubicBezTo>
                    <a:pt x="189" y="6"/>
                    <a:pt x="183" y="0"/>
                    <a:pt x="175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5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5" y="61"/>
                    <a:pt x="12" y="57"/>
                    <a:pt x="20" y="57"/>
                  </a:cubicBezTo>
                  <a:close/>
                </a:path>
              </a:pathLst>
            </a:custGeom>
            <a:solidFill>
              <a:srgbClr val="CC0000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32" name="Google Shape;1432;p50"/>
            <p:cNvSpPr/>
            <p:nvPr/>
          </p:nvSpPr>
          <p:spPr>
            <a:xfrm>
              <a:off x="2040679" y="3214987"/>
              <a:ext cx="213433" cy="179696"/>
            </a:xfrm>
            <a:custGeom>
              <a:avLst/>
              <a:gdLst/>
              <a:ahLst/>
              <a:cxnLst/>
              <a:rect l="l" t="t" r="r" b="b"/>
              <a:pathLst>
                <a:path w="242" h="204" extrusionOk="0">
                  <a:moveTo>
                    <a:pt x="20" y="57"/>
                  </a:moveTo>
                  <a:cubicBezTo>
                    <a:pt x="28" y="57"/>
                    <a:pt x="35" y="61"/>
                    <a:pt x="40" y="67"/>
                  </a:cubicBezTo>
                  <a:cubicBezTo>
                    <a:pt x="47" y="76"/>
                    <a:pt x="51" y="88"/>
                    <a:pt x="51" y="102"/>
                  </a:cubicBezTo>
                  <a:cubicBezTo>
                    <a:pt x="51" y="116"/>
                    <a:pt x="47" y="128"/>
                    <a:pt x="40" y="137"/>
                  </a:cubicBezTo>
                  <a:cubicBezTo>
                    <a:pt x="35" y="143"/>
                    <a:pt x="28" y="147"/>
                    <a:pt x="20" y="147"/>
                  </a:cubicBezTo>
                  <a:cubicBezTo>
                    <a:pt x="12" y="147"/>
                    <a:pt x="5" y="143"/>
                    <a:pt x="0" y="137"/>
                  </a:cubicBezTo>
                  <a:cubicBezTo>
                    <a:pt x="0" y="189"/>
                    <a:pt x="0" y="189"/>
                    <a:pt x="0" y="189"/>
                  </a:cubicBezTo>
                  <a:cubicBezTo>
                    <a:pt x="0" y="197"/>
                    <a:pt x="6" y="204"/>
                    <a:pt x="14" y="204"/>
                  </a:cubicBezTo>
                  <a:cubicBezTo>
                    <a:pt x="175" y="204"/>
                    <a:pt x="175" y="204"/>
                    <a:pt x="175" y="204"/>
                  </a:cubicBezTo>
                  <a:cubicBezTo>
                    <a:pt x="183" y="204"/>
                    <a:pt x="189" y="197"/>
                    <a:pt x="189" y="189"/>
                  </a:cubicBezTo>
                  <a:cubicBezTo>
                    <a:pt x="189" y="119"/>
                    <a:pt x="189" y="119"/>
                    <a:pt x="189" y="119"/>
                  </a:cubicBezTo>
                  <a:cubicBezTo>
                    <a:pt x="190" y="117"/>
                    <a:pt x="192" y="115"/>
                    <a:pt x="195" y="115"/>
                  </a:cubicBezTo>
                  <a:cubicBezTo>
                    <a:pt x="200" y="115"/>
                    <a:pt x="204" y="115"/>
                    <a:pt x="208" y="119"/>
                  </a:cubicBezTo>
                  <a:cubicBezTo>
                    <a:pt x="209" y="122"/>
                    <a:pt x="211" y="125"/>
                    <a:pt x="212" y="127"/>
                  </a:cubicBezTo>
                  <a:cubicBezTo>
                    <a:pt x="217" y="135"/>
                    <a:pt x="227" y="136"/>
                    <a:pt x="233" y="129"/>
                  </a:cubicBezTo>
                  <a:cubicBezTo>
                    <a:pt x="239" y="122"/>
                    <a:pt x="242" y="112"/>
                    <a:pt x="241" y="102"/>
                  </a:cubicBezTo>
                  <a:cubicBezTo>
                    <a:pt x="242" y="92"/>
                    <a:pt x="239" y="82"/>
                    <a:pt x="233" y="75"/>
                  </a:cubicBezTo>
                  <a:cubicBezTo>
                    <a:pt x="227" y="68"/>
                    <a:pt x="217" y="69"/>
                    <a:pt x="212" y="77"/>
                  </a:cubicBezTo>
                  <a:cubicBezTo>
                    <a:pt x="211" y="79"/>
                    <a:pt x="209" y="82"/>
                    <a:pt x="208" y="85"/>
                  </a:cubicBezTo>
                  <a:cubicBezTo>
                    <a:pt x="204" y="89"/>
                    <a:pt x="200" y="89"/>
                    <a:pt x="195" y="89"/>
                  </a:cubicBezTo>
                  <a:cubicBezTo>
                    <a:pt x="192" y="89"/>
                    <a:pt x="190" y="87"/>
                    <a:pt x="189" y="85"/>
                  </a:cubicBezTo>
                  <a:cubicBezTo>
                    <a:pt x="189" y="15"/>
                    <a:pt x="189" y="15"/>
                    <a:pt x="189" y="15"/>
                  </a:cubicBezTo>
                  <a:cubicBezTo>
                    <a:pt x="189" y="6"/>
                    <a:pt x="183" y="0"/>
                    <a:pt x="175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5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5" y="61"/>
                    <a:pt x="12" y="57"/>
                    <a:pt x="20" y="57"/>
                  </a:cubicBez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33" name="Google Shape;1433;p50"/>
            <p:cNvSpPr/>
            <p:nvPr/>
          </p:nvSpPr>
          <p:spPr>
            <a:xfrm>
              <a:off x="1674084" y="3714660"/>
              <a:ext cx="173666" cy="220353"/>
            </a:xfrm>
            <a:custGeom>
              <a:avLst/>
              <a:gdLst/>
              <a:ahLst/>
              <a:cxnLst/>
              <a:rect l="l" t="t" r="r" b="b"/>
              <a:pathLst>
                <a:path w="197" h="250" extrusionOk="0">
                  <a:moveTo>
                    <a:pt x="177" y="192"/>
                  </a:moveTo>
                  <a:cubicBezTo>
                    <a:pt x="169" y="192"/>
                    <a:pt x="162" y="189"/>
                    <a:pt x="157" y="183"/>
                  </a:cubicBezTo>
                  <a:cubicBezTo>
                    <a:pt x="150" y="174"/>
                    <a:pt x="146" y="161"/>
                    <a:pt x="146" y="147"/>
                  </a:cubicBezTo>
                  <a:cubicBezTo>
                    <a:pt x="146" y="134"/>
                    <a:pt x="150" y="121"/>
                    <a:pt x="157" y="112"/>
                  </a:cubicBezTo>
                  <a:cubicBezTo>
                    <a:pt x="162" y="106"/>
                    <a:pt x="169" y="103"/>
                    <a:pt x="177" y="103"/>
                  </a:cubicBezTo>
                  <a:cubicBezTo>
                    <a:pt x="185" y="103"/>
                    <a:pt x="192" y="106"/>
                    <a:pt x="197" y="113"/>
                  </a:cubicBezTo>
                  <a:cubicBezTo>
                    <a:pt x="197" y="67"/>
                    <a:pt x="197" y="67"/>
                    <a:pt x="197" y="67"/>
                  </a:cubicBezTo>
                  <a:cubicBezTo>
                    <a:pt x="197" y="59"/>
                    <a:pt x="191" y="53"/>
                    <a:pt x="182" y="53"/>
                  </a:cubicBezTo>
                  <a:cubicBezTo>
                    <a:pt x="120" y="53"/>
                    <a:pt x="120" y="53"/>
                    <a:pt x="120" y="53"/>
                  </a:cubicBezTo>
                  <a:cubicBezTo>
                    <a:pt x="118" y="52"/>
                    <a:pt x="115" y="50"/>
                    <a:pt x="115" y="47"/>
                  </a:cubicBezTo>
                  <a:cubicBezTo>
                    <a:pt x="115" y="42"/>
                    <a:pt x="115" y="38"/>
                    <a:pt x="120" y="35"/>
                  </a:cubicBezTo>
                  <a:cubicBezTo>
                    <a:pt x="122" y="33"/>
                    <a:pt x="125" y="32"/>
                    <a:pt x="128" y="30"/>
                  </a:cubicBezTo>
                  <a:cubicBezTo>
                    <a:pt x="136" y="25"/>
                    <a:pt x="137" y="15"/>
                    <a:pt x="129" y="9"/>
                  </a:cubicBezTo>
                  <a:cubicBezTo>
                    <a:pt x="122" y="3"/>
                    <a:pt x="112" y="0"/>
                    <a:pt x="102" y="1"/>
                  </a:cubicBezTo>
                  <a:cubicBezTo>
                    <a:pt x="93" y="0"/>
                    <a:pt x="82" y="3"/>
                    <a:pt x="75" y="9"/>
                  </a:cubicBezTo>
                  <a:cubicBezTo>
                    <a:pt x="68" y="15"/>
                    <a:pt x="69" y="25"/>
                    <a:pt x="77" y="30"/>
                  </a:cubicBezTo>
                  <a:cubicBezTo>
                    <a:pt x="80" y="32"/>
                    <a:pt x="82" y="33"/>
                    <a:pt x="85" y="35"/>
                  </a:cubicBezTo>
                  <a:cubicBezTo>
                    <a:pt x="89" y="38"/>
                    <a:pt x="90" y="42"/>
                    <a:pt x="89" y="47"/>
                  </a:cubicBezTo>
                  <a:cubicBezTo>
                    <a:pt x="89" y="50"/>
                    <a:pt x="87" y="52"/>
                    <a:pt x="85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7" y="53"/>
                    <a:pt x="0" y="59"/>
                    <a:pt x="0" y="67"/>
                  </a:cubicBezTo>
                  <a:cubicBezTo>
                    <a:pt x="0" y="235"/>
                    <a:pt x="0" y="235"/>
                    <a:pt x="0" y="235"/>
                  </a:cubicBezTo>
                  <a:cubicBezTo>
                    <a:pt x="0" y="243"/>
                    <a:pt x="7" y="250"/>
                    <a:pt x="15" y="250"/>
                  </a:cubicBezTo>
                  <a:cubicBezTo>
                    <a:pt x="182" y="250"/>
                    <a:pt x="182" y="250"/>
                    <a:pt x="182" y="250"/>
                  </a:cubicBezTo>
                  <a:cubicBezTo>
                    <a:pt x="191" y="250"/>
                    <a:pt x="197" y="243"/>
                    <a:pt x="197" y="235"/>
                  </a:cubicBezTo>
                  <a:cubicBezTo>
                    <a:pt x="197" y="182"/>
                    <a:pt x="197" y="182"/>
                    <a:pt x="197" y="182"/>
                  </a:cubicBezTo>
                  <a:cubicBezTo>
                    <a:pt x="192" y="189"/>
                    <a:pt x="185" y="192"/>
                    <a:pt x="177" y="192"/>
                  </a:cubicBez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34" name="Google Shape;1434;p50"/>
            <p:cNvSpPr/>
            <p:nvPr/>
          </p:nvSpPr>
          <p:spPr>
            <a:xfrm>
              <a:off x="1674084" y="3214987"/>
              <a:ext cx="219646" cy="173489"/>
            </a:xfrm>
            <a:custGeom>
              <a:avLst/>
              <a:gdLst/>
              <a:ahLst/>
              <a:cxnLst/>
              <a:rect l="l" t="t" r="r" b="b"/>
              <a:pathLst>
                <a:path w="249" h="197" extrusionOk="0">
                  <a:moveTo>
                    <a:pt x="57" y="177"/>
                  </a:moveTo>
                  <a:cubicBezTo>
                    <a:pt x="57" y="169"/>
                    <a:pt x="61" y="162"/>
                    <a:pt x="67" y="157"/>
                  </a:cubicBezTo>
                  <a:cubicBezTo>
                    <a:pt x="76" y="149"/>
                    <a:pt x="88" y="146"/>
                    <a:pt x="102" y="146"/>
                  </a:cubicBezTo>
                  <a:cubicBezTo>
                    <a:pt x="116" y="146"/>
                    <a:pt x="129" y="149"/>
                    <a:pt x="137" y="157"/>
                  </a:cubicBezTo>
                  <a:cubicBezTo>
                    <a:pt x="144" y="162"/>
                    <a:pt x="147" y="169"/>
                    <a:pt x="147" y="177"/>
                  </a:cubicBezTo>
                  <a:cubicBezTo>
                    <a:pt x="147" y="185"/>
                    <a:pt x="143" y="192"/>
                    <a:pt x="137" y="197"/>
                  </a:cubicBezTo>
                  <a:cubicBezTo>
                    <a:pt x="182" y="197"/>
                    <a:pt x="182" y="197"/>
                    <a:pt x="182" y="197"/>
                  </a:cubicBezTo>
                  <a:cubicBezTo>
                    <a:pt x="191" y="197"/>
                    <a:pt x="197" y="190"/>
                    <a:pt x="197" y="182"/>
                  </a:cubicBezTo>
                  <a:cubicBezTo>
                    <a:pt x="197" y="119"/>
                    <a:pt x="197" y="119"/>
                    <a:pt x="197" y="119"/>
                  </a:cubicBezTo>
                  <a:cubicBezTo>
                    <a:pt x="198" y="117"/>
                    <a:pt x="200" y="115"/>
                    <a:pt x="202" y="115"/>
                  </a:cubicBezTo>
                  <a:cubicBezTo>
                    <a:pt x="207" y="115"/>
                    <a:pt x="212" y="115"/>
                    <a:pt x="215" y="119"/>
                  </a:cubicBezTo>
                  <a:cubicBezTo>
                    <a:pt x="217" y="122"/>
                    <a:pt x="218" y="125"/>
                    <a:pt x="220" y="127"/>
                  </a:cubicBezTo>
                  <a:cubicBezTo>
                    <a:pt x="225" y="135"/>
                    <a:pt x="235" y="136"/>
                    <a:pt x="241" y="129"/>
                  </a:cubicBezTo>
                  <a:cubicBezTo>
                    <a:pt x="247" y="122"/>
                    <a:pt x="249" y="112"/>
                    <a:pt x="249" y="102"/>
                  </a:cubicBezTo>
                  <a:cubicBezTo>
                    <a:pt x="249" y="92"/>
                    <a:pt x="247" y="82"/>
                    <a:pt x="241" y="75"/>
                  </a:cubicBezTo>
                  <a:cubicBezTo>
                    <a:pt x="235" y="68"/>
                    <a:pt x="225" y="69"/>
                    <a:pt x="220" y="77"/>
                  </a:cubicBezTo>
                  <a:cubicBezTo>
                    <a:pt x="218" y="79"/>
                    <a:pt x="217" y="82"/>
                    <a:pt x="215" y="85"/>
                  </a:cubicBezTo>
                  <a:cubicBezTo>
                    <a:pt x="212" y="89"/>
                    <a:pt x="207" y="89"/>
                    <a:pt x="202" y="89"/>
                  </a:cubicBezTo>
                  <a:cubicBezTo>
                    <a:pt x="200" y="89"/>
                    <a:pt x="198" y="87"/>
                    <a:pt x="197" y="85"/>
                  </a:cubicBezTo>
                  <a:cubicBezTo>
                    <a:pt x="197" y="15"/>
                    <a:pt x="197" y="15"/>
                    <a:pt x="197" y="15"/>
                  </a:cubicBezTo>
                  <a:cubicBezTo>
                    <a:pt x="197" y="6"/>
                    <a:pt x="191" y="0"/>
                    <a:pt x="182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6"/>
                    <a:pt x="0" y="15"/>
                  </a:cubicBezTo>
                  <a:cubicBezTo>
                    <a:pt x="0" y="182"/>
                    <a:pt x="0" y="182"/>
                    <a:pt x="0" y="182"/>
                  </a:cubicBezTo>
                  <a:cubicBezTo>
                    <a:pt x="0" y="190"/>
                    <a:pt x="7" y="197"/>
                    <a:pt x="15" y="197"/>
                  </a:cubicBezTo>
                  <a:cubicBezTo>
                    <a:pt x="68" y="197"/>
                    <a:pt x="68" y="197"/>
                    <a:pt x="68" y="197"/>
                  </a:cubicBezTo>
                  <a:cubicBezTo>
                    <a:pt x="61" y="192"/>
                    <a:pt x="57" y="185"/>
                    <a:pt x="57" y="177"/>
                  </a:cubicBezTo>
                  <a:close/>
                </a:path>
              </a:pathLst>
            </a:custGeom>
            <a:solidFill>
              <a:srgbClr val="A61C00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35" name="Google Shape;1435;p50"/>
            <p:cNvSpPr/>
            <p:nvPr/>
          </p:nvSpPr>
          <p:spPr>
            <a:xfrm>
              <a:off x="1995010" y="3754076"/>
              <a:ext cx="212501" cy="180938"/>
            </a:xfrm>
            <a:custGeom>
              <a:avLst/>
              <a:gdLst/>
              <a:ahLst/>
              <a:cxnLst/>
              <a:rect l="l" t="t" r="r" b="b"/>
              <a:pathLst>
                <a:path w="241" h="205" extrusionOk="0">
                  <a:moveTo>
                    <a:pt x="221" y="147"/>
                  </a:moveTo>
                  <a:cubicBezTo>
                    <a:pt x="214" y="147"/>
                    <a:pt x="206" y="144"/>
                    <a:pt x="201" y="138"/>
                  </a:cubicBezTo>
                  <a:cubicBezTo>
                    <a:pt x="194" y="129"/>
                    <a:pt x="190" y="116"/>
                    <a:pt x="190" y="102"/>
                  </a:cubicBezTo>
                  <a:cubicBezTo>
                    <a:pt x="190" y="89"/>
                    <a:pt x="194" y="76"/>
                    <a:pt x="201" y="67"/>
                  </a:cubicBezTo>
                  <a:cubicBezTo>
                    <a:pt x="206" y="61"/>
                    <a:pt x="214" y="58"/>
                    <a:pt x="221" y="58"/>
                  </a:cubicBezTo>
                  <a:cubicBezTo>
                    <a:pt x="229" y="58"/>
                    <a:pt x="236" y="61"/>
                    <a:pt x="241" y="68"/>
                  </a:cubicBezTo>
                  <a:cubicBezTo>
                    <a:pt x="241" y="15"/>
                    <a:pt x="241" y="15"/>
                    <a:pt x="241" y="15"/>
                  </a:cubicBezTo>
                  <a:cubicBezTo>
                    <a:pt x="241" y="7"/>
                    <a:pt x="235" y="0"/>
                    <a:pt x="22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58" y="0"/>
                    <a:pt x="52" y="7"/>
                    <a:pt x="52" y="15"/>
                  </a:cubicBezTo>
                  <a:cubicBezTo>
                    <a:pt x="52" y="85"/>
                    <a:pt x="52" y="85"/>
                    <a:pt x="52" y="85"/>
                  </a:cubicBezTo>
                  <a:cubicBezTo>
                    <a:pt x="51" y="87"/>
                    <a:pt x="49" y="89"/>
                    <a:pt x="46" y="90"/>
                  </a:cubicBezTo>
                  <a:cubicBezTo>
                    <a:pt x="41" y="90"/>
                    <a:pt x="37" y="90"/>
                    <a:pt x="34" y="85"/>
                  </a:cubicBezTo>
                  <a:cubicBezTo>
                    <a:pt x="32" y="83"/>
                    <a:pt x="31" y="80"/>
                    <a:pt x="29" y="77"/>
                  </a:cubicBezTo>
                  <a:cubicBezTo>
                    <a:pt x="24" y="69"/>
                    <a:pt x="14" y="68"/>
                    <a:pt x="8" y="75"/>
                  </a:cubicBezTo>
                  <a:cubicBezTo>
                    <a:pt x="2" y="83"/>
                    <a:pt x="0" y="93"/>
                    <a:pt x="0" y="102"/>
                  </a:cubicBezTo>
                  <a:cubicBezTo>
                    <a:pt x="0" y="112"/>
                    <a:pt x="2" y="122"/>
                    <a:pt x="8" y="129"/>
                  </a:cubicBezTo>
                  <a:cubicBezTo>
                    <a:pt x="14" y="137"/>
                    <a:pt x="24" y="136"/>
                    <a:pt x="29" y="128"/>
                  </a:cubicBezTo>
                  <a:cubicBezTo>
                    <a:pt x="31" y="125"/>
                    <a:pt x="32" y="122"/>
                    <a:pt x="34" y="120"/>
                  </a:cubicBezTo>
                  <a:cubicBezTo>
                    <a:pt x="37" y="115"/>
                    <a:pt x="41" y="115"/>
                    <a:pt x="46" y="115"/>
                  </a:cubicBezTo>
                  <a:cubicBezTo>
                    <a:pt x="49" y="115"/>
                    <a:pt x="51" y="118"/>
                    <a:pt x="52" y="120"/>
                  </a:cubicBezTo>
                  <a:cubicBezTo>
                    <a:pt x="52" y="190"/>
                    <a:pt x="52" y="190"/>
                    <a:pt x="52" y="190"/>
                  </a:cubicBezTo>
                  <a:cubicBezTo>
                    <a:pt x="52" y="198"/>
                    <a:pt x="58" y="205"/>
                    <a:pt x="67" y="205"/>
                  </a:cubicBezTo>
                  <a:cubicBezTo>
                    <a:pt x="227" y="205"/>
                    <a:pt x="227" y="205"/>
                    <a:pt x="227" y="205"/>
                  </a:cubicBezTo>
                  <a:cubicBezTo>
                    <a:pt x="235" y="205"/>
                    <a:pt x="241" y="198"/>
                    <a:pt x="241" y="190"/>
                  </a:cubicBezTo>
                  <a:cubicBezTo>
                    <a:pt x="241" y="137"/>
                    <a:pt x="241" y="137"/>
                    <a:pt x="241" y="137"/>
                  </a:cubicBezTo>
                  <a:cubicBezTo>
                    <a:pt x="236" y="144"/>
                    <a:pt x="229" y="147"/>
                    <a:pt x="221" y="147"/>
                  </a:cubicBezTo>
                  <a:close/>
                </a:path>
              </a:pathLst>
            </a:custGeom>
            <a:solidFill>
              <a:srgbClr val="3D85C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36" name="Google Shape;1436;p50"/>
            <p:cNvSpPr/>
            <p:nvPr/>
          </p:nvSpPr>
          <p:spPr>
            <a:xfrm>
              <a:off x="2220560" y="3214987"/>
              <a:ext cx="173666" cy="219422"/>
            </a:xfrm>
            <a:custGeom>
              <a:avLst/>
              <a:gdLst/>
              <a:ahLst/>
              <a:cxnLst/>
              <a:rect l="l" t="t" r="r" b="b"/>
              <a:pathLst>
                <a:path w="197" h="249" extrusionOk="0">
                  <a:moveTo>
                    <a:pt x="0" y="15"/>
                  </a:moveTo>
                  <a:cubicBezTo>
                    <a:pt x="0" y="67"/>
                    <a:pt x="0" y="67"/>
                    <a:pt x="0" y="67"/>
                  </a:cubicBezTo>
                  <a:cubicBezTo>
                    <a:pt x="5" y="61"/>
                    <a:pt x="12" y="57"/>
                    <a:pt x="20" y="57"/>
                  </a:cubicBezTo>
                  <a:cubicBezTo>
                    <a:pt x="28" y="57"/>
                    <a:pt x="35" y="61"/>
                    <a:pt x="40" y="67"/>
                  </a:cubicBezTo>
                  <a:cubicBezTo>
                    <a:pt x="47" y="76"/>
                    <a:pt x="51" y="88"/>
                    <a:pt x="51" y="102"/>
                  </a:cubicBezTo>
                  <a:cubicBezTo>
                    <a:pt x="51" y="116"/>
                    <a:pt x="47" y="128"/>
                    <a:pt x="40" y="137"/>
                  </a:cubicBezTo>
                  <a:cubicBezTo>
                    <a:pt x="35" y="143"/>
                    <a:pt x="28" y="147"/>
                    <a:pt x="20" y="147"/>
                  </a:cubicBezTo>
                  <a:cubicBezTo>
                    <a:pt x="12" y="147"/>
                    <a:pt x="5" y="143"/>
                    <a:pt x="0" y="137"/>
                  </a:cubicBezTo>
                  <a:cubicBezTo>
                    <a:pt x="0" y="182"/>
                    <a:pt x="0" y="182"/>
                    <a:pt x="0" y="182"/>
                  </a:cubicBezTo>
                  <a:cubicBezTo>
                    <a:pt x="0" y="190"/>
                    <a:pt x="6" y="197"/>
                    <a:pt x="15" y="197"/>
                  </a:cubicBezTo>
                  <a:cubicBezTo>
                    <a:pt x="77" y="197"/>
                    <a:pt x="77" y="197"/>
                    <a:pt x="77" y="197"/>
                  </a:cubicBezTo>
                  <a:cubicBezTo>
                    <a:pt x="80" y="198"/>
                    <a:pt x="82" y="199"/>
                    <a:pt x="82" y="202"/>
                  </a:cubicBezTo>
                  <a:cubicBezTo>
                    <a:pt x="82" y="207"/>
                    <a:pt x="82" y="212"/>
                    <a:pt x="77" y="215"/>
                  </a:cubicBezTo>
                  <a:cubicBezTo>
                    <a:pt x="75" y="217"/>
                    <a:pt x="72" y="218"/>
                    <a:pt x="69" y="219"/>
                  </a:cubicBezTo>
                  <a:cubicBezTo>
                    <a:pt x="61" y="224"/>
                    <a:pt x="60" y="235"/>
                    <a:pt x="68" y="241"/>
                  </a:cubicBezTo>
                  <a:cubicBezTo>
                    <a:pt x="75" y="247"/>
                    <a:pt x="85" y="249"/>
                    <a:pt x="95" y="249"/>
                  </a:cubicBezTo>
                  <a:cubicBezTo>
                    <a:pt x="104" y="249"/>
                    <a:pt x="115" y="247"/>
                    <a:pt x="122" y="241"/>
                  </a:cubicBezTo>
                  <a:cubicBezTo>
                    <a:pt x="129" y="235"/>
                    <a:pt x="128" y="224"/>
                    <a:pt x="120" y="219"/>
                  </a:cubicBezTo>
                  <a:cubicBezTo>
                    <a:pt x="118" y="218"/>
                    <a:pt x="115" y="217"/>
                    <a:pt x="112" y="215"/>
                  </a:cubicBezTo>
                  <a:cubicBezTo>
                    <a:pt x="108" y="212"/>
                    <a:pt x="107" y="207"/>
                    <a:pt x="108" y="202"/>
                  </a:cubicBezTo>
                  <a:cubicBezTo>
                    <a:pt x="108" y="199"/>
                    <a:pt x="110" y="198"/>
                    <a:pt x="112" y="197"/>
                  </a:cubicBezTo>
                  <a:cubicBezTo>
                    <a:pt x="182" y="197"/>
                    <a:pt x="182" y="197"/>
                    <a:pt x="182" y="197"/>
                  </a:cubicBezTo>
                  <a:cubicBezTo>
                    <a:pt x="190" y="197"/>
                    <a:pt x="197" y="190"/>
                    <a:pt x="197" y="182"/>
                  </a:cubicBezTo>
                  <a:cubicBezTo>
                    <a:pt x="197" y="15"/>
                    <a:pt x="197" y="15"/>
                    <a:pt x="197" y="15"/>
                  </a:cubicBezTo>
                  <a:cubicBezTo>
                    <a:pt x="197" y="6"/>
                    <a:pt x="190" y="0"/>
                    <a:pt x="182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6" y="0"/>
                    <a:pt x="0" y="6"/>
                    <a:pt x="0" y="15"/>
                  </a:cubicBezTo>
                  <a:close/>
                </a:path>
              </a:pathLst>
            </a:custGeom>
            <a:solidFill>
              <a:srgbClr val="F1C23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37" name="Google Shape;1437;p50"/>
            <p:cNvSpPr/>
            <p:nvPr/>
          </p:nvSpPr>
          <p:spPr>
            <a:xfrm>
              <a:off x="2214346" y="3400890"/>
              <a:ext cx="179880" cy="213215"/>
            </a:xfrm>
            <a:custGeom>
              <a:avLst/>
              <a:gdLst/>
              <a:ahLst/>
              <a:cxnLst/>
              <a:rect l="l" t="t" r="r" b="b"/>
              <a:pathLst>
                <a:path w="204" h="242" extrusionOk="0">
                  <a:moveTo>
                    <a:pt x="147" y="20"/>
                  </a:moveTo>
                  <a:cubicBezTo>
                    <a:pt x="147" y="28"/>
                    <a:pt x="143" y="35"/>
                    <a:pt x="137" y="40"/>
                  </a:cubicBezTo>
                  <a:cubicBezTo>
                    <a:pt x="128" y="48"/>
                    <a:pt x="116" y="51"/>
                    <a:pt x="102" y="51"/>
                  </a:cubicBezTo>
                  <a:cubicBezTo>
                    <a:pt x="88" y="51"/>
                    <a:pt x="75" y="48"/>
                    <a:pt x="67" y="40"/>
                  </a:cubicBezTo>
                  <a:cubicBezTo>
                    <a:pt x="60" y="35"/>
                    <a:pt x="57" y="28"/>
                    <a:pt x="57" y="20"/>
                  </a:cubicBezTo>
                  <a:cubicBezTo>
                    <a:pt x="57" y="12"/>
                    <a:pt x="61" y="5"/>
                    <a:pt x="67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7"/>
                    <a:pt x="0" y="15"/>
                  </a:cubicBezTo>
                  <a:cubicBezTo>
                    <a:pt x="0" y="175"/>
                    <a:pt x="0" y="175"/>
                    <a:pt x="0" y="175"/>
                  </a:cubicBezTo>
                  <a:cubicBezTo>
                    <a:pt x="0" y="183"/>
                    <a:pt x="6" y="190"/>
                    <a:pt x="14" y="190"/>
                  </a:cubicBezTo>
                  <a:cubicBezTo>
                    <a:pt x="84" y="190"/>
                    <a:pt x="84" y="190"/>
                    <a:pt x="84" y="190"/>
                  </a:cubicBezTo>
                  <a:cubicBezTo>
                    <a:pt x="87" y="191"/>
                    <a:pt x="89" y="192"/>
                    <a:pt x="89" y="195"/>
                  </a:cubicBezTo>
                  <a:cubicBezTo>
                    <a:pt x="89" y="200"/>
                    <a:pt x="89" y="205"/>
                    <a:pt x="84" y="208"/>
                  </a:cubicBezTo>
                  <a:cubicBezTo>
                    <a:pt x="82" y="210"/>
                    <a:pt x="79" y="211"/>
                    <a:pt x="76" y="212"/>
                  </a:cubicBezTo>
                  <a:cubicBezTo>
                    <a:pt x="68" y="217"/>
                    <a:pt x="67" y="228"/>
                    <a:pt x="75" y="234"/>
                  </a:cubicBezTo>
                  <a:cubicBezTo>
                    <a:pt x="82" y="240"/>
                    <a:pt x="92" y="242"/>
                    <a:pt x="102" y="242"/>
                  </a:cubicBezTo>
                  <a:cubicBezTo>
                    <a:pt x="111" y="242"/>
                    <a:pt x="122" y="240"/>
                    <a:pt x="129" y="234"/>
                  </a:cubicBezTo>
                  <a:cubicBezTo>
                    <a:pt x="136" y="228"/>
                    <a:pt x="135" y="217"/>
                    <a:pt x="127" y="212"/>
                  </a:cubicBezTo>
                  <a:cubicBezTo>
                    <a:pt x="125" y="211"/>
                    <a:pt x="122" y="210"/>
                    <a:pt x="119" y="208"/>
                  </a:cubicBezTo>
                  <a:cubicBezTo>
                    <a:pt x="115" y="205"/>
                    <a:pt x="114" y="200"/>
                    <a:pt x="115" y="195"/>
                  </a:cubicBezTo>
                  <a:cubicBezTo>
                    <a:pt x="115" y="192"/>
                    <a:pt x="117" y="191"/>
                    <a:pt x="119" y="190"/>
                  </a:cubicBezTo>
                  <a:cubicBezTo>
                    <a:pt x="189" y="190"/>
                    <a:pt x="189" y="190"/>
                    <a:pt x="189" y="190"/>
                  </a:cubicBezTo>
                  <a:cubicBezTo>
                    <a:pt x="197" y="190"/>
                    <a:pt x="204" y="183"/>
                    <a:pt x="204" y="175"/>
                  </a:cubicBezTo>
                  <a:cubicBezTo>
                    <a:pt x="204" y="15"/>
                    <a:pt x="204" y="15"/>
                    <a:pt x="204" y="15"/>
                  </a:cubicBezTo>
                  <a:cubicBezTo>
                    <a:pt x="204" y="7"/>
                    <a:pt x="197" y="0"/>
                    <a:pt x="189" y="0"/>
                  </a:cubicBezTo>
                  <a:cubicBezTo>
                    <a:pt x="137" y="0"/>
                    <a:pt x="137" y="0"/>
                    <a:pt x="137" y="0"/>
                  </a:cubicBezTo>
                  <a:cubicBezTo>
                    <a:pt x="143" y="5"/>
                    <a:pt x="147" y="12"/>
                    <a:pt x="147" y="20"/>
                  </a:cubicBezTo>
                  <a:close/>
                </a:path>
              </a:pathLst>
            </a:custGeom>
            <a:solidFill>
              <a:srgbClr val="6AA84F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38" name="Google Shape;1438;p50"/>
            <p:cNvSpPr/>
            <p:nvPr/>
          </p:nvSpPr>
          <p:spPr>
            <a:xfrm>
              <a:off x="1814198" y="3754076"/>
              <a:ext cx="213433" cy="180938"/>
            </a:xfrm>
            <a:custGeom>
              <a:avLst/>
              <a:gdLst/>
              <a:ahLst/>
              <a:cxnLst/>
              <a:rect l="l" t="t" r="r" b="b"/>
              <a:pathLst>
                <a:path w="242" h="205" extrusionOk="0">
                  <a:moveTo>
                    <a:pt x="222" y="147"/>
                  </a:moveTo>
                  <a:cubicBezTo>
                    <a:pt x="214" y="147"/>
                    <a:pt x="207" y="144"/>
                    <a:pt x="202" y="138"/>
                  </a:cubicBezTo>
                  <a:cubicBezTo>
                    <a:pt x="195" y="129"/>
                    <a:pt x="191" y="116"/>
                    <a:pt x="191" y="102"/>
                  </a:cubicBezTo>
                  <a:cubicBezTo>
                    <a:pt x="191" y="89"/>
                    <a:pt x="195" y="76"/>
                    <a:pt x="202" y="67"/>
                  </a:cubicBezTo>
                  <a:cubicBezTo>
                    <a:pt x="207" y="61"/>
                    <a:pt x="214" y="58"/>
                    <a:pt x="222" y="58"/>
                  </a:cubicBezTo>
                  <a:cubicBezTo>
                    <a:pt x="230" y="58"/>
                    <a:pt x="237" y="61"/>
                    <a:pt x="242" y="68"/>
                  </a:cubicBezTo>
                  <a:cubicBezTo>
                    <a:pt x="242" y="15"/>
                    <a:pt x="242" y="15"/>
                    <a:pt x="242" y="15"/>
                  </a:cubicBezTo>
                  <a:cubicBezTo>
                    <a:pt x="242" y="7"/>
                    <a:pt x="236" y="0"/>
                    <a:pt x="228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59" y="0"/>
                    <a:pt x="53" y="7"/>
                    <a:pt x="53" y="15"/>
                  </a:cubicBezTo>
                  <a:cubicBezTo>
                    <a:pt x="53" y="85"/>
                    <a:pt x="53" y="85"/>
                    <a:pt x="53" y="85"/>
                  </a:cubicBezTo>
                  <a:cubicBezTo>
                    <a:pt x="52" y="87"/>
                    <a:pt x="50" y="89"/>
                    <a:pt x="47" y="90"/>
                  </a:cubicBezTo>
                  <a:cubicBezTo>
                    <a:pt x="42" y="90"/>
                    <a:pt x="38" y="90"/>
                    <a:pt x="34" y="85"/>
                  </a:cubicBezTo>
                  <a:cubicBezTo>
                    <a:pt x="33" y="83"/>
                    <a:pt x="32" y="80"/>
                    <a:pt x="30" y="77"/>
                  </a:cubicBezTo>
                  <a:cubicBezTo>
                    <a:pt x="25" y="69"/>
                    <a:pt x="15" y="68"/>
                    <a:pt x="9" y="75"/>
                  </a:cubicBezTo>
                  <a:cubicBezTo>
                    <a:pt x="3" y="83"/>
                    <a:pt x="0" y="93"/>
                    <a:pt x="1" y="102"/>
                  </a:cubicBezTo>
                  <a:cubicBezTo>
                    <a:pt x="0" y="112"/>
                    <a:pt x="3" y="122"/>
                    <a:pt x="9" y="129"/>
                  </a:cubicBezTo>
                  <a:cubicBezTo>
                    <a:pt x="15" y="137"/>
                    <a:pt x="25" y="136"/>
                    <a:pt x="30" y="128"/>
                  </a:cubicBezTo>
                  <a:cubicBezTo>
                    <a:pt x="32" y="125"/>
                    <a:pt x="33" y="122"/>
                    <a:pt x="34" y="120"/>
                  </a:cubicBezTo>
                  <a:cubicBezTo>
                    <a:pt x="38" y="115"/>
                    <a:pt x="42" y="115"/>
                    <a:pt x="47" y="115"/>
                  </a:cubicBezTo>
                  <a:cubicBezTo>
                    <a:pt x="50" y="115"/>
                    <a:pt x="52" y="118"/>
                    <a:pt x="53" y="120"/>
                  </a:cubicBezTo>
                  <a:cubicBezTo>
                    <a:pt x="53" y="190"/>
                    <a:pt x="53" y="190"/>
                    <a:pt x="53" y="190"/>
                  </a:cubicBezTo>
                  <a:cubicBezTo>
                    <a:pt x="53" y="198"/>
                    <a:pt x="59" y="205"/>
                    <a:pt x="67" y="205"/>
                  </a:cubicBezTo>
                  <a:cubicBezTo>
                    <a:pt x="228" y="205"/>
                    <a:pt x="228" y="205"/>
                    <a:pt x="228" y="205"/>
                  </a:cubicBezTo>
                  <a:cubicBezTo>
                    <a:pt x="236" y="205"/>
                    <a:pt x="242" y="198"/>
                    <a:pt x="242" y="190"/>
                  </a:cubicBezTo>
                  <a:cubicBezTo>
                    <a:pt x="242" y="137"/>
                    <a:pt x="242" y="137"/>
                    <a:pt x="242" y="137"/>
                  </a:cubicBezTo>
                  <a:cubicBezTo>
                    <a:pt x="237" y="144"/>
                    <a:pt x="230" y="147"/>
                    <a:pt x="222" y="147"/>
                  </a:cubicBezTo>
                  <a:close/>
                </a:path>
              </a:pathLst>
            </a:custGeom>
            <a:solidFill>
              <a:srgbClr val="674EA7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39" name="Google Shape;1439;p50"/>
            <p:cNvSpPr/>
            <p:nvPr/>
          </p:nvSpPr>
          <p:spPr>
            <a:xfrm>
              <a:off x="2214346" y="3580587"/>
              <a:ext cx="179880" cy="213215"/>
            </a:xfrm>
            <a:custGeom>
              <a:avLst/>
              <a:gdLst/>
              <a:ahLst/>
              <a:cxnLst/>
              <a:rect l="l" t="t" r="r" b="b"/>
              <a:pathLst>
                <a:path w="204" h="242" extrusionOk="0">
                  <a:moveTo>
                    <a:pt x="147" y="20"/>
                  </a:moveTo>
                  <a:cubicBezTo>
                    <a:pt x="147" y="28"/>
                    <a:pt x="143" y="35"/>
                    <a:pt x="137" y="40"/>
                  </a:cubicBezTo>
                  <a:cubicBezTo>
                    <a:pt x="128" y="48"/>
                    <a:pt x="116" y="52"/>
                    <a:pt x="102" y="51"/>
                  </a:cubicBezTo>
                  <a:cubicBezTo>
                    <a:pt x="88" y="52"/>
                    <a:pt x="75" y="48"/>
                    <a:pt x="67" y="40"/>
                  </a:cubicBezTo>
                  <a:cubicBezTo>
                    <a:pt x="60" y="35"/>
                    <a:pt x="57" y="28"/>
                    <a:pt x="57" y="20"/>
                  </a:cubicBezTo>
                  <a:cubicBezTo>
                    <a:pt x="57" y="13"/>
                    <a:pt x="61" y="5"/>
                    <a:pt x="67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7"/>
                    <a:pt x="0" y="15"/>
                  </a:cubicBezTo>
                  <a:cubicBezTo>
                    <a:pt x="0" y="175"/>
                    <a:pt x="0" y="175"/>
                    <a:pt x="0" y="175"/>
                  </a:cubicBezTo>
                  <a:cubicBezTo>
                    <a:pt x="0" y="183"/>
                    <a:pt x="6" y="190"/>
                    <a:pt x="14" y="190"/>
                  </a:cubicBezTo>
                  <a:cubicBezTo>
                    <a:pt x="84" y="190"/>
                    <a:pt x="84" y="190"/>
                    <a:pt x="84" y="190"/>
                  </a:cubicBezTo>
                  <a:cubicBezTo>
                    <a:pt x="87" y="191"/>
                    <a:pt x="89" y="193"/>
                    <a:pt x="89" y="195"/>
                  </a:cubicBezTo>
                  <a:cubicBezTo>
                    <a:pt x="89" y="200"/>
                    <a:pt x="89" y="205"/>
                    <a:pt x="84" y="208"/>
                  </a:cubicBezTo>
                  <a:cubicBezTo>
                    <a:pt x="82" y="210"/>
                    <a:pt x="79" y="211"/>
                    <a:pt x="76" y="213"/>
                  </a:cubicBezTo>
                  <a:cubicBezTo>
                    <a:pt x="68" y="218"/>
                    <a:pt x="67" y="228"/>
                    <a:pt x="75" y="234"/>
                  </a:cubicBezTo>
                  <a:cubicBezTo>
                    <a:pt x="82" y="240"/>
                    <a:pt x="92" y="242"/>
                    <a:pt x="102" y="242"/>
                  </a:cubicBezTo>
                  <a:cubicBezTo>
                    <a:pt x="111" y="242"/>
                    <a:pt x="122" y="240"/>
                    <a:pt x="129" y="234"/>
                  </a:cubicBezTo>
                  <a:cubicBezTo>
                    <a:pt x="136" y="228"/>
                    <a:pt x="135" y="218"/>
                    <a:pt x="127" y="213"/>
                  </a:cubicBezTo>
                  <a:cubicBezTo>
                    <a:pt x="125" y="211"/>
                    <a:pt x="122" y="210"/>
                    <a:pt x="119" y="208"/>
                  </a:cubicBezTo>
                  <a:cubicBezTo>
                    <a:pt x="115" y="205"/>
                    <a:pt x="114" y="200"/>
                    <a:pt x="115" y="195"/>
                  </a:cubicBezTo>
                  <a:cubicBezTo>
                    <a:pt x="115" y="193"/>
                    <a:pt x="117" y="191"/>
                    <a:pt x="119" y="190"/>
                  </a:cubicBezTo>
                  <a:cubicBezTo>
                    <a:pt x="189" y="190"/>
                    <a:pt x="189" y="190"/>
                    <a:pt x="189" y="190"/>
                  </a:cubicBezTo>
                  <a:cubicBezTo>
                    <a:pt x="197" y="190"/>
                    <a:pt x="204" y="183"/>
                    <a:pt x="204" y="175"/>
                  </a:cubicBezTo>
                  <a:cubicBezTo>
                    <a:pt x="204" y="15"/>
                    <a:pt x="204" y="15"/>
                    <a:pt x="204" y="15"/>
                  </a:cubicBezTo>
                  <a:cubicBezTo>
                    <a:pt x="204" y="7"/>
                    <a:pt x="197" y="0"/>
                    <a:pt x="189" y="0"/>
                  </a:cubicBezTo>
                  <a:cubicBezTo>
                    <a:pt x="137" y="0"/>
                    <a:pt x="137" y="0"/>
                    <a:pt x="137" y="0"/>
                  </a:cubicBezTo>
                  <a:cubicBezTo>
                    <a:pt x="143" y="5"/>
                    <a:pt x="147" y="13"/>
                    <a:pt x="147" y="20"/>
                  </a:cubicBezTo>
                  <a:close/>
                </a:path>
              </a:pathLst>
            </a:custGeom>
            <a:solidFill>
              <a:srgbClr val="45818E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40" name="Google Shape;1440;p50"/>
            <p:cNvSpPr/>
            <p:nvPr/>
          </p:nvSpPr>
          <p:spPr>
            <a:xfrm>
              <a:off x="2174890" y="3760283"/>
              <a:ext cx="219335" cy="174731"/>
            </a:xfrm>
            <a:custGeom>
              <a:avLst/>
              <a:gdLst/>
              <a:ahLst/>
              <a:cxnLst/>
              <a:rect l="l" t="t" r="r" b="b"/>
              <a:pathLst>
                <a:path w="249" h="198" extrusionOk="0">
                  <a:moveTo>
                    <a:pt x="192" y="21"/>
                  </a:moveTo>
                  <a:cubicBezTo>
                    <a:pt x="192" y="28"/>
                    <a:pt x="188" y="35"/>
                    <a:pt x="182" y="41"/>
                  </a:cubicBezTo>
                  <a:cubicBezTo>
                    <a:pt x="173" y="48"/>
                    <a:pt x="161" y="52"/>
                    <a:pt x="147" y="52"/>
                  </a:cubicBezTo>
                  <a:cubicBezTo>
                    <a:pt x="133" y="52"/>
                    <a:pt x="120" y="48"/>
                    <a:pt x="112" y="41"/>
                  </a:cubicBezTo>
                  <a:cubicBezTo>
                    <a:pt x="105" y="35"/>
                    <a:pt x="102" y="28"/>
                    <a:pt x="102" y="21"/>
                  </a:cubicBezTo>
                  <a:cubicBezTo>
                    <a:pt x="102" y="13"/>
                    <a:pt x="106" y="5"/>
                    <a:pt x="112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59" y="0"/>
                    <a:pt x="52" y="7"/>
                    <a:pt x="52" y="15"/>
                  </a:cubicBezTo>
                  <a:cubicBezTo>
                    <a:pt x="52" y="78"/>
                    <a:pt x="52" y="78"/>
                    <a:pt x="52" y="78"/>
                  </a:cubicBezTo>
                  <a:cubicBezTo>
                    <a:pt x="51" y="80"/>
                    <a:pt x="49" y="82"/>
                    <a:pt x="47" y="83"/>
                  </a:cubicBezTo>
                  <a:cubicBezTo>
                    <a:pt x="42" y="83"/>
                    <a:pt x="37" y="83"/>
                    <a:pt x="34" y="78"/>
                  </a:cubicBezTo>
                  <a:cubicBezTo>
                    <a:pt x="32" y="76"/>
                    <a:pt x="31" y="73"/>
                    <a:pt x="29" y="70"/>
                  </a:cubicBezTo>
                  <a:cubicBezTo>
                    <a:pt x="24" y="62"/>
                    <a:pt x="14" y="61"/>
                    <a:pt x="8" y="68"/>
                  </a:cubicBezTo>
                  <a:cubicBezTo>
                    <a:pt x="2" y="76"/>
                    <a:pt x="0" y="86"/>
                    <a:pt x="0" y="95"/>
                  </a:cubicBezTo>
                  <a:cubicBezTo>
                    <a:pt x="0" y="105"/>
                    <a:pt x="2" y="115"/>
                    <a:pt x="8" y="122"/>
                  </a:cubicBezTo>
                  <a:cubicBezTo>
                    <a:pt x="14" y="130"/>
                    <a:pt x="24" y="129"/>
                    <a:pt x="29" y="121"/>
                  </a:cubicBezTo>
                  <a:cubicBezTo>
                    <a:pt x="31" y="118"/>
                    <a:pt x="32" y="115"/>
                    <a:pt x="34" y="113"/>
                  </a:cubicBezTo>
                  <a:cubicBezTo>
                    <a:pt x="37" y="108"/>
                    <a:pt x="42" y="108"/>
                    <a:pt x="47" y="108"/>
                  </a:cubicBezTo>
                  <a:cubicBezTo>
                    <a:pt x="49" y="108"/>
                    <a:pt x="51" y="111"/>
                    <a:pt x="52" y="113"/>
                  </a:cubicBezTo>
                  <a:cubicBezTo>
                    <a:pt x="52" y="183"/>
                    <a:pt x="52" y="183"/>
                    <a:pt x="52" y="183"/>
                  </a:cubicBezTo>
                  <a:cubicBezTo>
                    <a:pt x="52" y="191"/>
                    <a:pt x="59" y="198"/>
                    <a:pt x="67" y="198"/>
                  </a:cubicBezTo>
                  <a:cubicBezTo>
                    <a:pt x="234" y="198"/>
                    <a:pt x="234" y="198"/>
                    <a:pt x="234" y="198"/>
                  </a:cubicBezTo>
                  <a:cubicBezTo>
                    <a:pt x="242" y="198"/>
                    <a:pt x="249" y="191"/>
                    <a:pt x="249" y="183"/>
                  </a:cubicBezTo>
                  <a:cubicBezTo>
                    <a:pt x="249" y="15"/>
                    <a:pt x="249" y="15"/>
                    <a:pt x="249" y="15"/>
                  </a:cubicBezTo>
                  <a:cubicBezTo>
                    <a:pt x="249" y="7"/>
                    <a:pt x="242" y="0"/>
                    <a:pt x="234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8" y="5"/>
                    <a:pt x="192" y="13"/>
                    <a:pt x="192" y="21"/>
                  </a:cubicBezTo>
                  <a:close/>
                </a:path>
              </a:pathLst>
            </a:custGeom>
            <a:solidFill>
              <a:srgbClr val="3C78D8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441" name="Google Shape;1441;p50"/>
          <p:cNvGrpSpPr/>
          <p:nvPr/>
        </p:nvGrpSpPr>
        <p:grpSpPr>
          <a:xfrm>
            <a:off x="1138094" y="2257421"/>
            <a:ext cx="445578" cy="445773"/>
            <a:chOff x="557511" y="3214925"/>
            <a:chExt cx="719836" cy="720150"/>
          </a:xfrm>
        </p:grpSpPr>
        <p:sp>
          <p:nvSpPr>
            <p:cNvPr id="1442" name="Google Shape;1442;p50"/>
            <p:cNvSpPr/>
            <p:nvPr/>
          </p:nvSpPr>
          <p:spPr>
            <a:xfrm>
              <a:off x="557511" y="3214925"/>
              <a:ext cx="434543" cy="347863"/>
            </a:xfrm>
            <a:custGeom>
              <a:avLst/>
              <a:gdLst/>
              <a:ahLst/>
              <a:cxnLst/>
              <a:rect l="l" t="t" r="r" b="b"/>
              <a:pathLst>
                <a:path w="515" h="412" extrusionOk="0">
                  <a:moveTo>
                    <a:pt x="159" y="412"/>
                  </a:moveTo>
                  <a:cubicBezTo>
                    <a:pt x="147" y="402"/>
                    <a:pt x="139" y="388"/>
                    <a:pt x="139" y="373"/>
                  </a:cubicBezTo>
                  <a:cubicBezTo>
                    <a:pt x="139" y="358"/>
                    <a:pt x="146" y="344"/>
                    <a:pt x="158" y="334"/>
                  </a:cubicBezTo>
                  <a:cubicBezTo>
                    <a:pt x="175" y="319"/>
                    <a:pt x="200" y="312"/>
                    <a:pt x="227" y="312"/>
                  </a:cubicBezTo>
                  <a:cubicBezTo>
                    <a:pt x="254" y="312"/>
                    <a:pt x="278" y="319"/>
                    <a:pt x="296" y="334"/>
                  </a:cubicBezTo>
                  <a:cubicBezTo>
                    <a:pt x="307" y="344"/>
                    <a:pt x="314" y="358"/>
                    <a:pt x="314" y="373"/>
                  </a:cubicBezTo>
                  <a:cubicBezTo>
                    <a:pt x="314" y="388"/>
                    <a:pt x="307" y="402"/>
                    <a:pt x="295" y="412"/>
                  </a:cubicBezTo>
                  <a:cubicBezTo>
                    <a:pt x="402" y="412"/>
                    <a:pt x="402" y="412"/>
                    <a:pt x="402" y="412"/>
                  </a:cubicBezTo>
                  <a:cubicBezTo>
                    <a:pt x="408" y="412"/>
                    <a:pt x="413" y="407"/>
                    <a:pt x="413" y="401"/>
                  </a:cubicBezTo>
                  <a:cubicBezTo>
                    <a:pt x="413" y="262"/>
                    <a:pt x="413" y="262"/>
                    <a:pt x="413" y="262"/>
                  </a:cubicBezTo>
                  <a:cubicBezTo>
                    <a:pt x="414" y="258"/>
                    <a:pt x="418" y="253"/>
                    <a:pt x="423" y="253"/>
                  </a:cubicBezTo>
                  <a:cubicBezTo>
                    <a:pt x="433" y="253"/>
                    <a:pt x="442" y="253"/>
                    <a:pt x="448" y="262"/>
                  </a:cubicBezTo>
                  <a:cubicBezTo>
                    <a:pt x="452" y="267"/>
                    <a:pt x="454" y="272"/>
                    <a:pt x="457" y="277"/>
                  </a:cubicBezTo>
                  <a:cubicBezTo>
                    <a:pt x="467" y="293"/>
                    <a:pt x="487" y="294"/>
                    <a:pt x="499" y="280"/>
                  </a:cubicBezTo>
                  <a:cubicBezTo>
                    <a:pt x="510" y="266"/>
                    <a:pt x="515" y="246"/>
                    <a:pt x="514" y="228"/>
                  </a:cubicBezTo>
                  <a:cubicBezTo>
                    <a:pt x="515" y="210"/>
                    <a:pt x="510" y="190"/>
                    <a:pt x="499" y="176"/>
                  </a:cubicBezTo>
                  <a:cubicBezTo>
                    <a:pt x="487" y="161"/>
                    <a:pt x="467" y="162"/>
                    <a:pt x="457" y="178"/>
                  </a:cubicBezTo>
                  <a:cubicBezTo>
                    <a:pt x="454" y="183"/>
                    <a:pt x="452" y="189"/>
                    <a:pt x="448" y="194"/>
                  </a:cubicBezTo>
                  <a:cubicBezTo>
                    <a:pt x="442" y="203"/>
                    <a:pt x="433" y="203"/>
                    <a:pt x="423" y="203"/>
                  </a:cubicBezTo>
                  <a:cubicBezTo>
                    <a:pt x="418" y="202"/>
                    <a:pt x="414" y="198"/>
                    <a:pt x="413" y="194"/>
                  </a:cubicBezTo>
                  <a:cubicBezTo>
                    <a:pt x="413" y="12"/>
                    <a:pt x="413" y="12"/>
                    <a:pt x="413" y="12"/>
                  </a:cubicBezTo>
                  <a:cubicBezTo>
                    <a:pt x="413" y="5"/>
                    <a:pt x="408" y="0"/>
                    <a:pt x="40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401"/>
                    <a:pt x="0" y="401"/>
                    <a:pt x="0" y="401"/>
                  </a:cubicBezTo>
                  <a:cubicBezTo>
                    <a:pt x="0" y="407"/>
                    <a:pt x="5" y="412"/>
                    <a:pt x="11" y="412"/>
                  </a:cubicBezTo>
                  <a:lnTo>
                    <a:pt x="159" y="41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43" name="Google Shape;1443;p50"/>
            <p:cNvSpPr/>
            <p:nvPr/>
          </p:nvSpPr>
          <p:spPr>
            <a:xfrm>
              <a:off x="929646" y="3214925"/>
              <a:ext cx="347700" cy="434664"/>
            </a:xfrm>
            <a:custGeom>
              <a:avLst/>
              <a:gdLst/>
              <a:ahLst/>
              <a:cxnLst/>
              <a:rect l="l" t="t" r="r" b="b"/>
              <a:pathLst>
                <a:path w="412" h="515" extrusionOk="0">
                  <a:moveTo>
                    <a:pt x="0" y="160"/>
                  </a:moveTo>
                  <a:cubicBezTo>
                    <a:pt x="10" y="148"/>
                    <a:pt x="24" y="140"/>
                    <a:pt x="39" y="140"/>
                  </a:cubicBezTo>
                  <a:cubicBezTo>
                    <a:pt x="54" y="140"/>
                    <a:pt x="68" y="147"/>
                    <a:pt x="78" y="159"/>
                  </a:cubicBezTo>
                  <a:cubicBezTo>
                    <a:pt x="93" y="176"/>
                    <a:pt x="100" y="201"/>
                    <a:pt x="100" y="228"/>
                  </a:cubicBezTo>
                  <a:cubicBezTo>
                    <a:pt x="100" y="255"/>
                    <a:pt x="93" y="279"/>
                    <a:pt x="78" y="296"/>
                  </a:cubicBezTo>
                  <a:cubicBezTo>
                    <a:pt x="68" y="308"/>
                    <a:pt x="54" y="315"/>
                    <a:pt x="39" y="315"/>
                  </a:cubicBezTo>
                  <a:cubicBezTo>
                    <a:pt x="24" y="315"/>
                    <a:pt x="10" y="308"/>
                    <a:pt x="0" y="296"/>
                  </a:cubicBezTo>
                  <a:cubicBezTo>
                    <a:pt x="0" y="402"/>
                    <a:pt x="0" y="402"/>
                    <a:pt x="0" y="402"/>
                  </a:cubicBezTo>
                  <a:cubicBezTo>
                    <a:pt x="0" y="409"/>
                    <a:pt x="5" y="414"/>
                    <a:pt x="11" y="414"/>
                  </a:cubicBezTo>
                  <a:cubicBezTo>
                    <a:pt x="150" y="414"/>
                    <a:pt x="150" y="414"/>
                    <a:pt x="150" y="414"/>
                  </a:cubicBezTo>
                  <a:cubicBezTo>
                    <a:pt x="154" y="415"/>
                    <a:pt x="159" y="419"/>
                    <a:pt x="159" y="424"/>
                  </a:cubicBezTo>
                  <a:cubicBezTo>
                    <a:pt x="159" y="434"/>
                    <a:pt x="159" y="443"/>
                    <a:pt x="150" y="449"/>
                  </a:cubicBezTo>
                  <a:cubicBezTo>
                    <a:pt x="145" y="452"/>
                    <a:pt x="140" y="455"/>
                    <a:pt x="135" y="458"/>
                  </a:cubicBezTo>
                  <a:cubicBezTo>
                    <a:pt x="119" y="468"/>
                    <a:pt x="118" y="488"/>
                    <a:pt x="132" y="500"/>
                  </a:cubicBezTo>
                  <a:cubicBezTo>
                    <a:pt x="146" y="511"/>
                    <a:pt x="166" y="515"/>
                    <a:pt x="184" y="515"/>
                  </a:cubicBezTo>
                  <a:cubicBezTo>
                    <a:pt x="202" y="515"/>
                    <a:pt x="222" y="511"/>
                    <a:pt x="236" y="500"/>
                  </a:cubicBezTo>
                  <a:cubicBezTo>
                    <a:pt x="251" y="488"/>
                    <a:pt x="250" y="468"/>
                    <a:pt x="234" y="458"/>
                  </a:cubicBezTo>
                  <a:cubicBezTo>
                    <a:pt x="229" y="455"/>
                    <a:pt x="223" y="452"/>
                    <a:pt x="218" y="449"/>
                  </a:cubicBezTo>
                  <a:cubicBezTo>
                    <a:pt x="209" y="443"/>
                    <a:pt x="209" y="434"/>
                    <a:pt x="209" y="424"/>
                  </a:cubicBezTo>
                  <a:cubicBezTo>
                    <a:pt x="210" y="419"/>
                    <a:pt x="214" y="415"/>
                    <a:pt x="218" y="414"/>
                  </a:cubicBezTo>
                  <a:cubicBezTo>
                    <a:pt x="400" y="414"/>
                    <a:pt x="400" y="414"/>
                    <a:pt x="400" y="414"/>
                  </a:cubicBezTo>
                  <a:cubicBezTo>
                    <a:pt x="407" y="414"/>
                    <a:pt x="412" y="409"/>
                    <a:pt x="412" y="402"/>
                  </a:cubicBezTo>
                  <a:cubicBezTo>
                    <a:pt x="412" y="12"/>
                    <a:pt x="412" y="12"/>
                    <a:pt x="412" y="12"/>
                  </a:cubicBezTo>
                  <a:cubicBezTo>
                    <a:pt x="412" y="5"/>
                    <a:pt x="407" y="0"/>
                    <a:pt x="400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2"/>
                  </a:cubicBezTo>
                  <a:lnTo>
                    <a:pt x="0" y="16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44" name="Google Shape;1444;p50"/>
            <p:cNvSpPr/>
            <p:nvPr/>
          </p:nvSpPr>
          <p:spPr>
            <a:xfrm>
              <a:off x="557511" y="3500411"/>
              <a:ext cx="347040" cy="434664"/>
            </a:xfrm>
            <a:custGeom>
              <a:avLst/>
              <a:gdLst/>
              <a:ahLst/>
              <a:cxnLst/>
              <a:rect l="l" t="t" r="r" b="b"/>
              <a:pathLst>
                <a:path w="411" h="515" extrusionOk="0">
                  <a:moveTo>
                    <a:pt x="411" y="356"/>
                  </a:moveTo>
                  <a:cubicBezTo>
                    <a:pt x="401" y="368"/>
                    <a:pt x="387" y="376"/>
                    <a:pt x="372" y="376"/>
                  </a:cubicBezTo>
                  <a:cubicBezTo>
                    <a:pt x="357" y="376"/>
                    <a:pt x="343" y="369"/>
                    <a:pt x="333" y="357"/>
                  </a:cubicBezTo>
                  <a:cubicBezTo>
                    <a:pt x="318" y="340"/>
                    <a:pt x="311" y="315"/>
                    <a:pt x="311" y="288"/>
                  </a:cubicBezTo>
                  <a:cubicBezTo>
                    <a:pt x="311" y="261"/>
                    <a:pt x="318" y="237"/>
                    <a:pt x="333" y="219"/>
                  </a:cubicBezTo>
                  <a:cubicBezTo>
                    <a:pt x="343" y="207"/>
                    <a:pt x="357" y="201"/>
                    <a:pt x="372" y="201"/>
                  </a:cubicBezTo>
                  <a:cubicBezTo>
                    <a:pt x="387" y="201"/>
                    <a:pt x="401" y="208"/>
                    <a:pt x="411" y="220"/>
                  </a:cubicBezTo>
                  <a:cubicBezTo>
                    <a:pt x="411" y="113"/>
                    <a:pt x="411" y="113"/>
                    <a:pt x="411" y="113"/>
                  </a:cubicBezTo>
                  <a:cubicBezTo>
                    <a:pt x="411" y="107"/>
                    <a:pt x="406" y="102"/>
                    <a:pt x="400" y="102"/>
                  </a:cubicBezTo>
                  <a:cubicBezTo>
                    <a:pt x="261" y="102"/>
                    <a:pt x="261" y="102"/>
                    <a:pt x="261" y="102"/>
                  </a:cubicBezTo>
                  <a:cubicBezTo>
                    <a:pt x="257" y="100"/>
                    <a:pt x="252" y="97"/>
                    <a:pt x="252" y="92"/>
                  </a:cubicBezTo>
                  <a:cubicBezTo>
                    <a:pt x="252" y="82"/>
                    <a:pt x="252" y="73"/>
                    <a:pt x="261" y="67"/>
                  </a:cubicBezTo>
                  <a:cubicBezTo>
                    <a:pt x="266" y="63"/>
                    <a:pt x="271" y="61"/>
                    <a:pt x="276" y="58"/>
                  </a:cubicBezTo>
                  <a:cubicBezTo>
                    <a:pt x="293" y="48"/>
                    <a:pt x="294" y="28"/>
                    <a:pt x="279" y="16"/>
                  </a:cubicBezTo>
                  <a:cubicBezTo>
                    <a:pt x="265" y="5"/>
                    <a:pt x="245" y="0"/>
                    <a:pt x="227" y="1"/>
                  </a:cubicBezTo>
                  <a:cubicBezTo>
                    <a:pt x="209" y="0"/>
                    <a:pt x="189" y="5"/>
                    <a:pt x="175" y="16"/>
                  </a:cubicBezTo>
                  <a:cubicBezTo>
                    <a:pt x="160" y="28"/>
                    <a:pt x="161" y="48"/>
                    <a:pt x="177" y="58"/>
                  </a:cubicBezTo>
                  <a:cubicBezTo>
                    <a:pt x="182" y="61"/>
                    <a:pt x="188" y="63"/>
                    <a:pt x="193" y="67"/>
                  </a:cubicBezTo>
                  <a:cubicBezTo>
                    <a:pt x="202" y="73"/>
                    <a:pt x="202" y="82"/>
                    <a:pt x="202" y="92"/>
                  </a:cubicBezTo>
                  <a:cubicBezTo>
                    <a:pt x="201" y="97"/>
                    <a:pt x="197" y="100"/>
                    <a:pt x="193" y="102"/>
                  </a:cubicBezTo>
                  <a:cubicBezTo>
                    <a:pt x="11" y="102"/>
                    <a:pt x="11" y="102"/>
                    <a:pt x="11" y="102"/>
                  </a:cubicBezTo>
                  <a:cubicBezTo>
                    <a:pt x="5" y="102"/>
                    <a:pt x="0" y="107"/>
                    <a:pt x="0" y="113"/>
                  </a:cubicBezTo>
                  <a:cubicBezTo>
                    <a:pt x="0" y="504"/>
                    <a:pt x="0" y="504"/>
                    <a:pt x="0" y="504"/>
                  </a:cubicBezTo>
                  <a:cubicBezTo>
                    <a:pt x="0" y="510"/>
                    <a:pt x="5" y="515"/>
                    <a:pt x="11" y="515"/>
                  </a:cubicBezTo>
                  <a:cubicBezTo>
                    <a:pt x="400" y="515"/>
                    <a:pt x="400" y="515"/>
                    <a:pt x="400" y="515"/>
                  </a:cubicBezTo>
                  <a:cubicBezTo>
                    <a:pt x="406" y="515"/>
                    <a:pt x="411" y="510"/>
                    <a:pt x="411" y="504"/>
                  </a:cubicBezTo>
                  <a:lnTo>
                    <a:pt x="411" y="356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45" name="Google Shape;1445;p50"/>
            <p:cNvSpPr/>
            <p:nvPr/>
          </p:nvSpPr>
          <p:spPr>
            <a:xfrm>
              <a:off x="842804" y="3588202"/>
              <a:ext cx="434543" cy="346873"/>
            </a:xfrm>
            <a:custGeom>
              <a:avLst/>
              <a:gdLst/>
              <a:ahLst/>
              <a:cxnLst/>
              <a:rect l="l" t="t" r="r" b="b"/>
              <a:pathLst>
                <a:path w="515" h="411" extrusionOk="0">
                  <a:moveTo>
                    <a:pt x="355" y="0"/>
                  </a:moveTo>
                  <a:cubicBezTo>
                    <a:pt x="367" y="10"/>
                    <a:pt x="375" y="24"/>
                    <a:pt x="375" y="39"/>
                  </a:cubicBezTo>
                  <a:cubicBezTo>
                    <a:pt x="375" y="54"/>
                    <a:pt x="368" y="68"/>
                    <a:pt x="356" y="78"/>
                  </a:cubicBezTo>
                  <a:cubicBezTo>
                    <a:pt x="339" y="93"/>
                    <a:pt x="314" y="100"/>
                    <a:pt x="287" y="100"/>
                  </a:cubicBezTo>
                  <a:cubicBezTo>
                    <a:pt x="260" y="100"/>
                    <a:pt x="236" y="93"/>
                    <a:pt x="219" y="78"/>
                  </a:cubicBezTo>
                  <a:cubicBezTo>
                    <a:pt x="207" y="68"/>
                    <a:pt x="200" y="54"/>
                    <a:pt x="200" y="39"/>
                  </a:cubicBezTo>
                  <a:cubicBezTo>
                    <a:pt x="200" y="24"/>
                    <a:pt x="207" y="10"/>
                    <a:pt x="219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06" y="0"/>
                    <a:pt x="101" y="5"/>
                    <a:pt x="101" y="11"/>
                  </a:cubicBezTo>
                  <a:cubicBezTo>
                    <a:pt x="101" y="150"/>
                    <a:pt x="101" y="150"/>
                    <a:pt x="101" y="150"/>
                  </a:cubicBezTo>
                  <a:cubicBezTo>
                    <a:pt x="100" y="154"/>
                    <a:pt x="96" y="159"/>
                    <a:pt x="91" y="159"/>
                  </a:cubicBezTo>
                  <a:cubicBezTo>
                    <a:pt x="81" y="159"/>
                    <a:pt x="72" y="159"/>
                    <a:pt x="66" y="150"/>
                  </a:cubicBezTo>
                  <a:cubicBezTo>
                    <a:pt x="63" y="145"/>
                    <a:pt x="60" y="140"/>
                    <a:pt x="57" y="135"/>
                  </a:cubicBezTo>
                  <a:cubicBezTo>
                    <a:pt x="47" y="118"/>
                    <a:pt x="27" y="117"/>
                    <a:pt x="15" y="132"/>
                  </a:cubicBezTo>
                  <a:cubicBezTo>
                    <a:pt x="4" y="146"/>
                    <a:pt x="0" y="166"/>
                    <a:pt x="0" y="184"/>
                  </a:cubicBezTo>
                  <a:cubicBezTo>
                    <a:pt x="0" y="202"/>
                    <a:pt x="4" y="222"/>
                    <a:pt x="15" y="236"/>
                  </a:cubicBezTo>
                  <a:cubicBezTo>
                    <a:pt x="27" y="251"/>
                    <a:pt x="47" y="250"/>
                    <a:pt x="57" y="234"/>
                  </a:cubicBezTo>
                  <a:cubicBezTo>
                    <a:pt x="60" y="229"/>
                    <a:pt x="63" y="223"/>
                    <a:pt x="66" y="218"/>
                  </a:cubicBezTo>
                  <a:cubicBezTo>
                    <a:pt x="72" y="209"/>
                    <a:pt x="81" y="209"/>
                    <a:pt x="91" y="209"/>
                  </a:cubicBezTo>
                  <a:cubicBezTo>
                    <a:pt x="96" y="210"/>
                    <a:pt x="100" y="214"/>
                    <a:pt x="101" y="218"/>
                  </a:cubicBezTo>
                  <a:cubicBezTo>
                    <a:pt x="101" y="400"/>
                    <a:pt x="101" y="400"/>
                    <a:pt x="101" y="400"/>
                  </a:cubicBezTo>
                  <a:cubicBezTo>
                    <a:pt x="101" y="406"/>
                    <a:pt x="106" y="411"/>
                    <a:pt x="113" y="411"/>
                  </a:cubicBezTo>
                  <a:cubicBezTo>
                    <a:pt x="503" y="411"/>
                    <a:pt x="503" y="411"/>
                    <a:pt x="503" y="411"/>
                  </a:cubicBezTo>
                  <a:cubicBezTo>
                    <a:pt x="510" y="411"/>
                    <a:pt x="515" y="406"/>
                    <a:pt x="515" y="400"/>
                  </a:cubicBezTo>
                  <a:cubicBezTo>
                    <a:pt x="515" y="11"/>
                    <a:pt x="515" y="11"/>
                    <a:pt x="515" y="11"/>
                  </a:cubicBezTo>
                  <a:cubicBezTo>
                    <a:pt x="515" y="5"/>
                    <a:pt x="510" y="0"/>
                    <a:pt x="503" y="0"/>
                  </a:cubicBezTo>
                  <a:lnTo>
                    <a:pt x="35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446" name="Google Shape;1446;p50"/>
          <p:cNvGrpSpPr/>
          <p:nvPr/>
        </p:nvGrpSpPr>
        <p:grpSpPr>
          <a:xfrm>
            <a:off x="1081977" y="3693756"/>
            <a:ext cx="445905" cy="400522"/>
            <a:chOff x="1147762" y="1131887"/>
            <a:chExt cx="5137150" cy="4619626"/>
          </a:xfrm>
        </p:grpSpPr>
        <p:sp>
          <p:nvSpPr>
            <p:cNvPr id="1447" name="Google Shape;1447;p50"/>
            <p:cNvSpPr/>
            <p:nvPr/>
          </p:nvSpPr>
          <p:spPr>
            <a:xfrm>
              <a:off x="1147762" y="2425700"/>
              <a:ext cx="2505075" cy="3325813"/>
            </a:xfrm>
            <a:custGeom>
              <a:avLst/>
              <a:gdLst/>
              <a:ahLst/>
              <a:cxnLst/>
              <a:rect l="l" t="t" r="r" b="b"/>
              <a:pathLst>
                <a:path w="566" h="751" extrusionOk="0">
                  <a:moveTo>
                    <a:pt x="62" y="403"/>
                  </a:moveTo>
                  <a:cubicBezTo>
                    <a:pt x="9" y="496"/>
                    <a:pt x="0" y="584"/>
                    <a:pt x="37" y="649"/>
                  </a:cubicBezTo>
                  <a:cubicBezTo>
                    <a:pt x="75" y="715"/>
                    <a:pt x="155" y="751"/>
                    <a:pt x="263" y="751"/>
                  </a:cubicBezTo>
                  <a:cubicBezTo>
                    <a:pt x="449" y="751"/>
                    <a:pt x="449" y="751"/>
                    <a:pt x="449" y="751"/>
                  </a:cubicBezTo>
                  <a:cubicBezTo>
                    <a:pt x="413" y="733"/>
                    <a:pt x="375" y="705"/>
                    <a:pt x="351" y="658"/>
                  </a:cubicBezTo>
                  <a:cubicBezTo>
                    <a:pt x="303" y="564"/>
                    <a:pt x="352" y="480"/>
                    <a:pt x="355" y="476"/>
                  </a:cubicBezTo>
                  <a:cubicBezTo>
                    <a:pt x="370" y="450"/>
                    <a:pt x="370" y="450"/>
                    <a:pt x="370" y="450"/>
                  </a:cubicBezTo>
                  <a:cubicBezTo>
                    <a:pt x="566" y="111"/>
                    <a:pt x="566" y="111"/>
                    <a:pt x="566" y="111"/>
                  </a:cubicBezTo>
                  <a:cubicBezTo>
                    <a:pt x="555" y="92"/>
                    <a:pt x="555" y="92"/>
                    <a:pt x="555" y="92"/>
                  </a:cubicBezTo>
                  <a:cubicBezTo>
                    <a:pt x="550" y="85"/>
                    <a:pt x="487" y="0"/>
                    <a:pt x="398" y="0"/>
                  </a:cubicBezTo>
                  <a:cubicBezTo>
                    <a:pt x="310" y="0"/>
                    <a:pt x="265" y="55"/>
                    <a:pt x="249" y="79"/>
                  </a:cubicBezTo>
                  <a:lnTo>
                    <a:pt x="62" y="40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48" name="Google Shape;1448;p50"/>
            <p:cNvSpPr/>
            <p:nvPr/>
          </p:nvSpPr>
          <p:spPr>
            <a:xfrm>
              <a:off x="2617787" y="3519487"/>
              <a:ext cx="3667125" cy="2232024"/>
            </a:xfrm>
            <a:custGeom>
              <a:avLst/>
              <a:gdLst/>
              <a:ahLst/>
              <a:cxnLst/>
              <a:rect l="l" t="t" r="r" b="b"/>
              <a:pathLst>
                <a:path w="829" h="504" extrusionOk="0">
                  <a:moveTo>
                    <a:pt x="766" y="156"/>
                  </a:moveTo>
                  <a:cubicBezTo>
                    <a:pt x="676" y="0"/>
                    <a:pt x="676" y="0"/>
                    <a:pt x="676" y="0"/>
                  </a:cubicBezTo>
                  <a:cubicBezTo>
                    <a:pt x="680" y="40"/>
                    <a:pt x="676" y="87"/>
                    <a:pt x="651" y="131"/>
                  </a:cubicBezTo>
                  <a:cubicBezTo>
                    <a:pt x="600" y="220"/>
                    <a:pt x="492" y="222"/>
                    <a:pt x="479" y="222"/>
                  </a:cubicBezTo>
                  <a:cubicBezTo>
                    <a:pt x="479" y="222"/>
                    <a:pt x="479" y="222"/>
                    <a:pt x="479" y="222"/>
                  </a:cubicBezTo>
                  <a:cubicBezTo>
                    <a:pt x="448" y="222"/>
                    <a:pt x="448" y="222"/>
                    <a:pt x="448" y="222"/>
                  </a:cubicBezTo>
                  <a:cubicBezTo>
                    <a:pt x="57" y="222"/>
                    <a:pt x="57" y="222"/>
                    <a:pt x="57" y="222"/>
                  </a:cubicBezTo>
                  <a:cubicBezTo>
                    <a:pt x="45" y="242"/>
                    <a:pt x="45" y="242"/>
                    <a:pt x="45" y="242"/>
                  </a:cubicBezTo>
                  <a:cubicBezTo>
                    <a:pt x="43" y="246"/>
                    <a:pt x="0" y="318"/>
                    <a:pt x="42" y="399"/>
                  </a:cubicBezTo>
                  <a:cubicBezTo>
                    <a:pt x="91" y="495"/>
                    <a:pt x="209" y="503"/>
                    <a:pt x="216" y="504"/>
                  </a:cubicBezTo>
                  <a:cubicBezTo>
                    <a:pt x="566" y="504"/>
                    <a:pt x="566" y="504"/>
                    <a:pt x="566" y="504"/>
                  </a:cubicBezTo>
                  <a:cubicBezTo>
                    <a:pt x="674" y="504"/>
                    <a:pt x="754" y="468"/>
                    <a:pt x="792" y="402"/>
                  </a:cubicBezTo>
                  <a:cubicBezTo>
                    <a:pt x="829" y="337"/>
                    <a:pt x="820" y="249"/>
                    <a:pt x="766" y="15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49" name="Google Shape;1449;p50"/>
            <p:cNvSpPr/>
            <p:nvPr/>
          </p:nvSpPr>
          <p:spPr>
            <a:xfrm>
              <a:off x="2449512" y="1131887"/>
              <a:ext cx="3167061" cy="3259137"/>
            </a:xfrm>
            <a:custGeom>
              <a:avLst/>
              <a:gdLst/>
              <a:ahLst/>
              <a:cxnLst/>
              <a:rect l="l" t="t" r="r" b="b"/>
              <a:pathLst>
                <a:path w="716" h="736" extrusionOk="0">
                  <a:moveTo>
                    <a:pt x="487" y="145"/>
                  </a:moveTo>
                  <a:cubicBezTo>
                    <a:pt x="433" y="52"/>
                    <a:pt x="362" y="0"/>
                    <a:pt x="286" y="0"/>
                  </a:cubicBezTo>
                  <a:cubicBezTo>
                    <a:pt x="211" y="0"/>
                    <a:pt x="140" y="52"/>
                    <a:pt x="86" y="145"/>
                  </a:cubicBezTo>
                  <a:cubicBezTo>
                    <a:pt x="0" y="294"/>
                    <a:pt x="0" y="294"/>
                    <a:pt x="0" y="294"/>
                  </a:cubicBezTo>
                  <a:cubicBezTo>
                    <a:pt x="27" y="278"/>
                    <a:pt x="61" y="266"/>
                    <a:pt x="104" y="266"/>
                  </a:cubicBezTo>
                  <a:cubicBezTo>
                    <a:pt x="210" y="266"/>
                    <a:pt x="279" y="365"/>
                    <a:pt x="282" y="370"/>
                  </a:cubicBezTo>
                  <a:cubicBezTo>
                    <a:pt x="283" y="371"/>
                    <a:pt x="283" y="371"/>
                    <a:pt x="283" y="371"/>
                  </a:cubicBezTo>
                  <a:cubicBezTo>
                    <a:pt x="293" y="390"/>
                    <a:pt x="293" y="390"/>
                    <a:pt x="293" y="390"/>
                  </a:cubicBezTo>
                  <a:cubicBezTo>
                    <a:pt x="298" y="397"/>
                    <a:pt x="298" y="397"/>
                    <a:pt x="298" y="397"/>
                  </a:cubicBezTo>
                  <a:cubicBezTo>
                    <a:pt x="493" y="736"/>
                    <a:pt x="493" y="736"/>
                    <a:pt x="493" y="736"/>
                  </a:cubicBezTo>
                  <a:cubicBezTo>
                    <a:pt x="517" y="736"/>
                    <a:pt x="517" y="736"/>
                    <a:pt x="517" y="736"/>
                  </a:cubicBezTo>
                  <a:cubicBezTo>
                    <a:pt x="517" y="736"/>
                    <a:pt x="517" y="736"/>
                    <a:pt x="517" y="736"/>
                  </a:cubicBezTo>
                  <a:cubicBezTo>
                    <a:pt x="522" y="736"/>
                    <a:pt x="622" y="735"/>
                    <a:pt x="667" y="657"/>
                  </a:cubicBezTo>
                  <a:cubicBezTo>
                    <a:pt x="716" y="573"/>
                    <a:pt x="672" y="467"/>
                    <a:pt x="668" y="459"/>
                  </a:cubicBezTo>
                  <a:lnTo>
                    <a:pt x="487" y="14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450" name="Google Shape;1450;p50"/>
          <p:cNvGrpSpPr/>
          <p:nvPr/>
        </p:nvGrpSpPr>
        <p:grpSpPr>
          <a:xfrm>
            <a:off x="1879306" y="3687410"/>
            <a:ext cx="445901" cy="413282"/>
            <a:chOff x="1570037" y="1341437"/>
            <a:chExt cx="4943475" cy="4576762"/>
          </a:xfrm>
        </p:grpSpPr>
        <p:sp>
          <p:nvSpPr>
            <p:cNvPr id="1451" name="Google Shape;1451;p50"/>
            <p:cNvSpPr/>
            <p:nvPr/>
          </p:nvSpPr>
          <p:spPr>
            <a:xfrm>
              <a:off x="4814887" y="3284537"/>
              <a:ext cx="1673225" cy="1187450"/>
            </a:xfrm>
            <a:custGeom>
              <a:avLst/>
              <a:gdLst/>
              <a:ahLst/>
              <a:cxnLst/>
              <a:rect l="l" t="t" r="r" b="b"/>
              <a:pathLst>
                <a:path w="381" h="270" extrusionOk="0">
                  <a:moveTo>
                    <a:pt x="295" y="270"/>
                  </a:moveTo>
                  <a:cubicBezTo>
                    <a:pt x="336" y="270"/>
                    <a:pt x="381" y="237"/>
                    <a:pt x="360" y="184"/>
                  </a:cubicBezTo>
                  <a:cubicBezTo>
                    <a:pt x="360" y="184"/>
                    <a:pt x="360" y="184"/>
                    <a:pt x="360" y="184"/>
                  </a:cubicBezTo>
                  <a:cubicBezTo>
                    <a:pt x="254" y="0"/>
                    <a:pt x="254" y="0"/>
                    <a:pt x="254" y="0"/>
                  </a:cubicBezTo>
                  <a:cubicBezTo>
                    <a:pt x="6" y="142"/>
                    <a:pt x="6" y="142"/>
                    <a:pt x="6" y="142"/>
                  </a:cubicBezTo>
                  <a:cubicBezTo>
                    <a:pt x="80" y="270"/>
                    <a:pt x="80" y="270"/>
                    <a:pt x="80" y="270"/>
                  </a:cubicBezTo>
                  <a:cubicBezTo>
                    <a:pt x="0" y="270"/>
                    <a:pt x="0" y="270"/>
                    <a:pt x="0" y="270"/>
                  </a:cubicBezTo>
                  <a:cubicBezTo>
                    <a:pt x="0" y="270"/>
                    <a:pt x="0" y="270"/>
                    <a:pt x="0" y="270"/>
                  </a:cubicBezTo>
                  <a:lnTo>
                    <a:pt x="295" y="270"/>
                  </a:lnTo>
                  <a:close/>
                </a:path>
              </a:pathLst>
            </a:custGeom>
            <a:solidFill>
              <a:srgbClr val="6AA84F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52" name="Google Shape;1452;p50"/>
            <p:cNvSpPr/>
            <p:nvPr/>
          </p:nvSpPr>
          <p:spPr>
            <a:xfrm>
              <a:off x="2355850" y="4164012"/>
              <a:ext cx="1208087" cy="1560512"/>
            </a:xfrm>
            <a:custGeom>
              <a:avLst/>
              <a:gdLst/>
              <a:ahLst/>
              <a:cxnLst/>
              <a:rect l="l" t="t" r="r" b="b"/>
              <a:pathLst>
                <a:path w="275" h="355" extrusionOk="0">
                  <a:moveTo>
                    <a:pt x="275" y="70"/>
                  </a:moveTo>
                  <a:cubicBezTo>
                    <a:pt x="128" y="70"/>
                    <a:pt x="128" y="70"/>
                    <a:pt x="128" y="70"/>
                  </a:cubicBezTo>
                  <a:cubicBezTo>
                    <a:pt x="168" y="0"/>
                    <a:pt x="168" y="0"/>
                    <a:pt x="168" y="0"/>
                  </a:cubicBezTo>
                  <a:cubicBezTo>
                    <a:pt x="168" y="0"/>
                    <a:pt x="168" y="0"/>
                    <a:pt x="168" y="0"/>
                  </a:cubicBezTo>
                  <a:cubicBezTo>
                    <a:pt x="20" y="256"/>
                    <a:pt x="20" y="256"/>
                    <a:pt x="20" y="256"/>
                  </a:cubicBezTo>
                  <a:cubicBezTo>
                    <a:pt x="0" y="291"/>
                    <a:pt x="5" y="346"/>
                    <a:pt x="62" y="354"/>
                  </a:cubicBezTo>
                  <a:cubicBezTo>
                    <a:pt x="62" y="355"/>
                    <a:pt x="62" y="355"/>
                    <a:pt x="62" y="355"/>
                  </a:cubicBezTo>
                  <a:cubicBezTo>
                    <a:pt x="275" y="355"/>
                    <a:pt x="275" y="355"/>
                    <a:pt x="275" y="355"/>
                  </a:cubicBezTo>
                  <a:lnTo>
                    <a:pt x="275" y="70"/>
                  </a:lnTo>
                  <a:close/>
                </a:path>
              </a:pathLst>
            </a:custGeom>
            <a:solidFill>
              <a:srgbClr val="45818E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53" name="Google Shape;1453;p50"/>
            <p:cNvSpPr/>
            <p:nvPr/>
          </p:nvSpPr>
          <p:spPr>
            <a:xfrm>
              <a:off x="2636837" y="1443037"/>
              <a:ext cx="1581150" cy="1635125"/>
            </a:xfrm>
            <a:custGeom>
              <a:avLst/>
              <a:gdLst/>
              <a:ahLst/>
              <a:cxnLst/>
              <a:rect l="l" t="t" r="r" b="b"/>
              <a:pathLst>
                <a:path w="360" h="372" extrusionOk="0">
                  <a:moveTo>
                    <a:pt x="213" y="58"/>
                  </a:moveTo>
                  <a:cubicBezTo>
                    <a:pt x="192" y="23"/>
                    <a:pt x="142" y="0"/>
                    <a:pt x="106" y="45"/>
                  </a:cubicBezTo>
                  <a:cubicBezTo>
                    <a:pt x="106" y="45"/>
                    <a:pt x="106" y="45"/>
                    <a:pt x="106" y="45"/>
                  </a:cubicBezTo>
                  <a:cubicBezTo>
                    <a:pt x="0" y="229"/>
                    <a:pt x="0" y="229"/>
                    <a:pt x="0" y="229"/>
                  </a:cubicBezTo>
                  <a:cubicBezTo>
                    <a:pt x="247" y="372"/>
                    <a:pt x="247" y="372"/>
                    <a:pt x="247" y="372"/>
                  </a:cubicBezTo>
                  <a:cubicBezTo>
                    <a:pt x="320" y="246"/>
                    <a:pt x="320" y="246"/>
                    <a:pt x="320" y="246"/>
                  </a:cubicBezTo>
                  <a:cubicBezTo>
                    <a:pt x="360" y="314"/>
                    <a:pt x="360" y="314"/>
                    <a:pt x="360" y="314"/>
                  </a:cubicBezTo>
                  <a:cubicBezTo>
                    <a:pt x="360" y="314"/>
                    <a:pt x="360" y="314"/>
                    <a:pt x="360" y="314"/>
                  </a:cubicBezTo>
                  <a:lnTo>
                    <a:pt x="213" y="58"/>
                  </a:lnTo>
                  <a:close/>
                </a:path>
              </a:pathLst>
            </a:custGeom>
            <a:solidFill>
              <a:srgbClr val="3C78D8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54" name="Google Shape;1454;p50"/>
            <p:cNvSpPr/>
            <p:nvPr/>
          </p:nvSpPr>
          <p:spPr>
            <a:xfrm>
              <a:off x="1570037" y="3162300"/>
              <a:ext cx="1800225" cy="2562225"/>
            </a:xfrm>
            <a:custGeom>
              <a:avLst/>
              <a:gdLst/>
              <a:ahLst/>
              <a:cxnLst/>
              <a:rect l="l" t="t" r="r" b="b"/>
              <a:pathLst>
                <a:path w="410" h="583" extrusionOk="0">
                  <a:moveTo>
                    <a:pt x="410" y="206"/>
                  </a:moveTo>
                  <a:cubicBezTo>
                    <a:pt x="314" y="0"/>
                    <a:pt x="314" y="0"/>
                    <a:pt x="314" y="0"/>
                  </a:cubicBezTo>
                  <a:cubicBezTo>
                    <a:pt x="86" y="20"/>
                    <a:pt x="86" y="20"/>
                    <a:pt x="86" y="20"/>
                  </a:cubicBezTo>
                  <a:cubicBezTo>
                    <a:pt x="125" y="42"/>
                    <a:pt x="125" y="42"/>
                    <a:pt x="125" y="42"/>
                  </a:cubicBezTo>
                  <a:cubicBezTo>
                    <a:pt x="20" y="223"/>
                    <a:pt x="20" y="223"/>
                    <a:pt x="20" y="223"/>
                  </a:cubicBezTo>
                  <a:cubicBezTo>
                    <a:pt x="0" y="258"/>
                    <a:pt x="0" y="302"/>
                    <a:pt x="20" y="337"/>
                  </a:cubicBezTo>
                  <a:cubicBezTo>
                    <a:pt x="129" y="526"/>
                    <a:pt x="129" y="526"/>
                    <a:pt x="129" y="526"/>
                  </a:cubicBezTo>
                  <a:cubicBezTo>
                    <a:pt x="150" y="561"/>
                    <a:pt x="188" y="583"/>
                    <a:pt x="228" y="583"/>
                  </a:cubicBezTo>
                  <a:cubicBezTo>
                    <a:pt x="241" y="583"/>
                    <a:pt x="241" y="583"/>
                    <a:pt x="241" y="583"/>
                  </a:cubicBezTo>
                  <a:cubicBezTo>
                    <a:pt x="241" y="582"/>
                    <a:pt x="241" y="582"/>
                    <a:pt x="241" y="582"/>
                  </a:cubicBezTo>
                  <a:cubicBezTo>
                    <a:pt x="184" y="574"/>
                    <a:pt x="179" y="519"/>
                    <a:pt x="199" y="484"/>
                  </a:cubicBezTo>
                  <a:cubicBezTo>
                    <a:pt x="347" y="228"/>
                    <a:pt x="347" y="228"/>
                    <a:pt x="347" y="228"/>
                  </a:cubicBezTo>
                  <a:cubicBezTo>
                    <a:pt x="347" y="228"/>
                    <a:pt x="347" y="228"/>
                    <a:pt x="347" y="228"/>
                  </a:cubicBezTo>
                  <a:cubicBezTo>
                    <a:pt x="372" y="185"/>
                    <a:pt x="372" y="185"/>
                    <a:pt x="372" y="185"/>
                  </a:cubicBezTo>
                  <a:lnTo>
                    <a:pt x="410" y="206"/>
                  </a:lnTo>
                  <a:close/>
                </a:path>
              </a:pathLst>
            </a:custGeom>
            <a:solidFill>
              <a:srgbClr val="76A5AF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55" name="Google Shape;1455;p50"/>
            <p:cNvSpPr/>
            <p:nvPr/>
          </p:nvSpPr>
          <p:spPr>
            <a:xfrm>
              <a:off x="3101975" y="1341437"/>
              <a:ext cx="2481262" cy="1855787"/>
            </a:xfrm>
            <a:custGeom>
              <a:avLst/>
              <a:gdLst/>
              <a:ahLst/>
              <a:cxnLst/>
              <a:rect l="l" t="t" r="r" b="b"/>
              <a:pathLst>
                <a:path w="565" h="422" extrusionOk="0">
                  <a:moveTo>
                    <a:pt x="526" y="238"/>
                  </a:moveTo>
                  <a:cubicBezTo>
                    <a:pt x="421" y="57"/>
                    <a:pt x="421" y="57"/>
                    <a:pt x="421" y="57"/>
                  </a:cubicBezTo>
                  <a:cubicBezTo>
                    <a:pt x="401" y="21"/>
                    <a:pt x="363" y="0"/>
                    <a:pt x="322" y="0"/>
                  </a:cubicBezTo>
                  <a:cubicBezTo>
                    <a:pt x="105" y="0"/>
                    <a:pt x="105" y="0"/>
                    <a:pt x="105" y="0"/>
                  </a:cubicBezTo>
                  <a:cubicBezTo>
                    <a:pt x="65" y="0"/>
                    <a:pt x="27" y="21"/>
                    <a:pt x="7" y="57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36" y="23"/>
                    <a:pt x="86" y="46"/>
                    <a:pt x="107" y="81"/>
                  </a:cubicBezTo>
                  <a:cubicBezTo>
                    <a:pt x="254" y="337"/>
                    <a:pt x="254" y="337"/>
                    <a:pt x="254" y="337"/>
                  </a:cubicBezTo>
                  <a:cubicBezTo>
                    <a:pt x="254" y="337"/>
                    <a:pt x="254" y="337"/>
                    <a:pt x="254" y="337"/>
                  </a:cubicBezTo>
                  <a:cubicBezTo>
                    <a:pt x="279" y="381"/>
                    <a:pt x="279" y="381"/>
                    <a:pt x="279" y="381"/>
                  </a:cubicBezTo>
                  <a:cubicBezTo>
                    <a:pt x="241" y="402"/>
                    <a:pt x="241" y="402"/>
                    <a:pt x="241" y="402"/>
                  </a:cubicBezTo>
                  <a:cubicBezTo>
                    <a:pt x="468" y="422"/>
                    <a:pt x="468" y="422"/>
                    <a:pt x="468" y="422"/>
                  </a:cubicBezTo>
                  <a:cubicBezTo>
                    <a:pt x="565" y="216"/>
                    <a:pt x="565" y="216"/>
                    <a:pt x="565" y="216"/>
                  </a:cubicBezTo>
                  <a:lnTo>
                    <a:pt x="526" y="238"/>
                  </a:lnTo>
                  <a:close/>
                </a:path>
              </a:pathLst>
            </a:custGeom>
            <a:solidFill>
              <a:srgbClr val="6D9EEB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56" name="Google Shape;1456;p50"/>
            <p:cNvSpPr/>
            <p:nvPr/>
          </p:nvSpPr>
          <p:spPr>
            <a:xfrm>
              <a:off x="4019550" y="4094162"/>
              <a:ext cx="2493962" cy="1824037"/>
            </a:xfrm>
            <a:custGeom>
              <a:avLst/>
              <a:gdLst/>
              <a:ahLst/>
              <a:cxnLst/>
              <a:rect l="l" t="t" r="r" b="b"/>
              <a:pathLst>
                <a:path w="568" h="415" extrusionOk="0">
                  <a:moveTo>
                    <a:pt x="547" y="11"/>
                  </a:moveTo>
                  <a:cubicBezTo>
                    <a:pt x="541" y="0"/>
                    <a:pt x="541" y="0"/>
                    <a:pt x="541" y="0"/>
                  </a:cubicBezTo>
                  <a:cubicBezTo>
                    <a:pt x="541" y="0"/>
                    <a:pt x="541" y="0"/>
                    <a:pt x="541" y="0"/>
                  </a:cubicBezTo>
                  <a:cubicBezTo>
                    <a:pt x="562" y="53"/>
                    <a:pt x="517" y="86"/>
                    <a:pt x="476" y="86"/>
                  </a:cubicBezTo>
                  <a:cubicBezTo>
                    <a:pt x="181" y="86"/>
                    <a:pt x="181" y="86"/>
                    <a:pt x="181" y="86"/>
                  </a:cubicBezTo>
                  <a:cubicBezTo>
                    <a:pt x="181" y="86"/>
                    <a:pt x="181" y="86"/>
                    <a:pt x="181" y="86"/>
                  </a:cubicBezTo>
                  <a:cubicBezTo>
                    <a:pt x="131" y="86"/>
                    <a:pt x="131" y="86"/>
                    <a:pt x="131" y="86"/>
                  </a:cubicBezTo>
                  <a:cubicBezTo>
                    <a:pt x="131" y="41"/>
                    <a:pt x="131" y="41"/>
                    <a:pt x="131" y="41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131" y="415"/>
                    <a:pt x="131" y="415"/>
                    <a:pt x="131" y="415"/>
                  </a:cubicBezTo>
                  <a:cubicBezTo>
                    <a:pt x="131" y="371"/>
                    <a:pt x="131" y="371"/>
                    <a:pt x="131" y="371"/>
                  </a:cubicBezTo>
                  <a:cubicBezTo>
                    <a:pt x="340" y="371"/>
                    <a:pt x="340" y="371"/>
                    <a:pt x="340" y="371"/>
                  </a:cubicBezTo>
                  <a:cubicBezTo>
                    <a:pt x="380" y="371"/>
                    <a:pt x="418" y="349"/>
                    <a:pt x="438" y="314"/>
                  </a:cubicBezTo>
                  <a:cubicBezTo>
                    <a:pt x="547" y="125"/>
                    <a:pt x="547" y="125"/>
                    <a:pt x="547" y="125"/>
                  </a:cubicBezTo>
                  <a:cubicBezTo>
                    <a:pt x="568" y="90"/>
                    <a:pt x="568" y="46"/>
                    <a:pt x="547" y="11"/>
                  </a:cubicBezTo>
                  <a:close/>
                </a:path>
              </a:pathLst>
            </a:custGeom>
            <a:solidFill>
              <a:srgbClr val="93C47D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457" name="Google Shape;1457;p50"/>
          <p:cNvGrpSpPr/>
          <p:nvPr/>
        </p:nvGrpSpPr>
        <p:grpSpPr>
          <a:xfrm>
            <a:off x="4364629" y="3671511"/>
            <a:ext cx="441332" cy="445721"/>
            <a:chOff x="5770007" y="5489899"/>
            <a:chExt cx="712976" cy="720067"/>
          </a:xfrm>
        </p:grpSpPr>
        <p:sp>
          <p:nvSpPr>
            <p:cNvPr id="1458" name="Google Shape;1458;p50"/>
            <p:cNvSpPr/>
            <p:nvPr/>
          </p:nvSpPr>
          <p:spPr>
            <a:xfrm>
              <a:off x="6229483" y="5489899"/>
              <a:ext cx="253500" cy="2553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59" name="Google Shape;1459;p50"/>
            <p:cNvSpPr/>
            <p:nvPr/>
          </p:nvSpPr>
          <p:spPr>
            <a:xfrm>
              <a:off x="5770007" y="5489899"/>
              <a:ext cx="252900" cy="2553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60" name="Google Shape;1460;p50"/>
            <p:cNvSpPr/>
            <p:nvPr/>
          </p:nvSpPr>
          <p:spPr>
            <a:xfrm>
              <a:off x="6229483" y="5954666"/>
              <a:ext cx="253500" cy="2553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61" name="Google Shape;1461;p50"/>
            <p:cNvSpPr/>
            <p:nvPr/>
          </p:nvSpPr>
          <p:spPr>
            <a:xfrm>
              <a:off x="5770007" y="5954666"/>
              <a:ext cx="252900" cy="2553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62" name="Google Shape;1462;p50"/>
            <p:cNvSpPr/>
            <p:nvPr/>
          </p:nvSpPr>
          <p:spPr>
            <a:xfrm>
              <a:off x="6011100" y="5535496"/>
              <a:ext cx="228017" cy="163872"/>
            </a:xfrm>
            <a:custGeom>
              <a:avLst/>
              <a:gdLst/>
              <a:ahLst/>
              <a:cxnLst/>
              <a:rect l="l" t="t" r="r" b="b"/>
              <a:pathLst>
                <a:path w="362" h="258" extrusionOk="0">
                  <a:moveTo>
                    <a:pt x="362" y="0"/>
                  </a:moveTo>
                  <a:cubicBezTo>
                    <a:pt x="220" y="71"/>
                    <a:pt x="142" y="71"/>
                    <a:pt x="0" y="0"/>
                  </a:cubicBezTo>
                  <a:cubicBezTo>
                    <a:pt x="26" y="37"/>
                    <a:pt x="41" y="81"/>
                    <a:pt x="41" y="129"/>
                  </a:cubicBezTo>
                  <a:cubicBezTo>
                    <a:pt x="41" y="177"/>
                    <a:pt x="26" y="222"/>
                    <a:pt x="0" y="258"/>
                  </a:cubicBezTo>
                  <a:cubicBezTo>
                    <a:pt x="142" y="188"/>
                    <a:pt x="220" y="188"/>
                    <a:pt x="362" y="258"/>
                  </a:cubicBezTo>
                  <a:cubicBezTo>
                    <a:pt x="336" y="222"/>
                    <a:pt x="321" y="177"/>
                    <a:pt x="321" y="129"/>
                  </a:cubicBezTo>
                  <a:cubicBezTo>
                    <a:pt x="321" y="81"/>
                    <a:pt x="336" y="37"/>
                    <a:pt x="36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63" name="Google Shape;1463;p50"/>
            <p:cNvSpPr/>
            <p:nvPr/>
          </p:nvSpPr>
          <p:spPr>
            <a:xfrm>
              <a:off x="6011100" y="6000263"/>
              <a:ext cx="228017" cy="164103"/>
            </a:xfrm>
            <a:custGeom>
              <a:avLst/>
              <a:gdLst/>
              <a:ahLst/>
              <a:cxnLst/>
              <a:rect l="l" t="t" r="r" b="b"/>
              <a:pathLst>
                <a:path w="362" h="258" extrusionOk="0">
                  <a:moveTo>
                    <a:pt x="321" y="129"/>
                  </a:moveTo>
                  <a:cubicBezTo>
                    <a:pt x="321" y="81"/>
                    <a:pt x="336" y="36"/>
                    <a:pt x="362" y="0"/>
                  </a:cubicBezTo>
                  <a:cubicBezTo>
                    <a:pt x="220" y="70"/>
                    <a:pt x="142" y="70"/>
                    <a:pt x="0" y="0"/>
                  </a:cubicBezTo>
                  <a:cubicBezTo>
                    <a:pt x="26" y="36"/>
                    <a:pt x="41" y="81"/>
                    <a:pt x="41" y="129"/>
                  </a:cubicBezTo>
                  <a:cubicBezTo>
                    <a:pt x="41" y="177"/>
                    <a:pt x="26" y="221"/>
                    <a:pt x="0" y="258"/>
                  </a:cubicBezTo>
                  <a:cubicBezTo>
                    <a:pt x="142" y="188"/>
                    <a:pt x="220" y="188"/>
                    <a:pt x="362" y="258"/>
                  </a:cubicBezTo>
                  <a:cubicBezTo>
                    <a:pt x="336" y="221"/>
                    <a:pt x="321" y="177"/>
                    <a:pt x="321" y="129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64" name="Google Shape;1464;p50"/>
            <p:cNvSpPr/>
            <p:nvPr/>
          </p:nvSpPr>
          <p:spPr>
            <a:xfrm>
              <a:off x="5814051" y="5734318"/>
              <a:ext cx="162411" cy="230995"/>
            </a:xfrm>
            <a:custGeom>
              <a:avLst/>
              <a:gdLst/>
              <a:ahLst/>
              <a:cxnLst/>
              <a:rect l="l" t="t" r="r" b="b"/>
              <a:pathLst>
                <a:path w="258" h="363" extrusionOk="0">
                  <a:moveTo>
                    <a:pt x="0" y="363"/>
                  </a:moveTo>
                  <a:cubicBezTo>
                    <a:pt x="36" y="337"/>
                    <a:pt x="81" y="322"/>
                    <a:pt x="129" y="322"/>
                  </a:cubicBezTo>
                  <a:cubicBezTo>
                    <a:pt x="177" y="322"/>
                    <a:pt x="221" y="337"/>
                    <a:pt x="258" y="363"/>
                  </a:cubicBezTo>
                  <a:cubicBezTo>
                    <a:pt x="188" y="221"/>
                    <a:pt x="188" y="142"/>
                    <a:pt x="258" y="0"/>
                  </a:cubicBezTo>
                  <a:cubicBezTo>
                    <a:pt x="221" y="26"/>
                    <a:pt x="177" y="41"/>
                    <a:pt x="129" y="41"/>
                  </a:cubicBezTo>
                  <a:cubicBezTo>
                    <a:pt x="81" y="41"/>
                    <a:pt x="36" y="26"/>
                    <a:pt x="0" y="0"/>
                  </a:cubicBezTo>
                  <a:cubicBezTo>
                    <a:pt x="70" y="142"/>
                    <a:pt x="70" y="221"/>
                    <a:pt x="0" y="363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65" name="Google Shape;1465;p50"/>
            <p:cNvSpPr/>
            <p:nvPr/>
          </p:nvSpPr>
          <p:spPr>
            <a:xfrm>
              <a:off x="6273756" y="5735013"/>
              <a:ext cx="162411" cy="230300"/>
            </a:xfrm>
            <a:custGeom>
              <a:avLst/>
              <a:gdLst/>
              <a:ahLst/>
              <a:cxnLst/>
              <a:rect l="l" t="t" r="r" b="b"/>
              <a:pathLst>
                <a:path w="258" h="362" extrusionOk="0">
                  <a:moveTo>
                    <a:pt x="258" y="0"/>
                  </a:moveTo>
                  <a:cubicBezTo>
                    <a:pt x="222" y="25"/>
                    <a:pt x="177" y="40"/>
                    <a:pt x="129" y="40"/>
                  </a:cubicBezTo>
                  <a:cubicBezTo>
                    <a:pt x="81" y="40"/>
                    <a:pt x="37" y="25"/>
                    <a:pt x="0" y="0"/>
                  </a:cubicBezTo>
                  <a:cubicBezTo>
                    <a:pt x="70" y="142"/>
                    <a:pt x="70" y="220"/>
                    <a:pt x="0" y="362"/>
                  </a:cubicBezTo>
                  <a:cubicBezTo>
                    <a:pt x="37" y="336"/>
                    <a:pt x="81" y="321"/>
                    <a:pt x="129" y="321"/>
                  </a:cubicBezTo>
                  <a:cubicBezTo>
                    <a:pt x="177" y="321"/>
                    <a:pt x="222" y="336"/>
                    <a:pt x="258" y="362"/>
                  </a:cubicBezTo>
                  <a:cubicBezTo>
                    <a:pt x="188" y="220"/>
                    <a:pt x="188" y="142"/>
                    <a:pt x="25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466" name="Google Shape;1466;p50"/>
          <p:cNvGrpSpPr/>
          <p:nvPr/>
        </p:nvGrpSpPr>
        <p:grpSpPr>
          <a:xfrm>
            <a:off x="5157420" y="3693981"/>
            <a:ext cx="445651" cy="400824"/>
            <a:chOff x="7050768" y="5526199"/>
            <a:chExt cx="719953" cy="647534"/>
          </a:xfrm>
        </p:grpSpPr>
        <p:sp>
          <p:nvSpPr>
            <p:cNvPr id="1467" name="Google Shape;1467;p50"/>
            <p:cNvSpPr/>
            <p:nvPr/>
          </p:nvSpPr>
          <p:spPr>
            <a:xfrm>
              <a:off x="7465241" y="5526199"/>
              <a:ext cx="168000" cy="1689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68" name="Google Shape;1468;p50"/>
            <p:cNvSpPr/>
            <p:nvPr/>
          </p:nvSpPr>
          <p:spPr>
            <a:xfrm>
              <a:off x="7189726" y="5526199"/>
              <a:ext cx="168000" cy="1689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69" name="Google Shape;1469;p50"/>
            <p:cNvSpPr/>
            <p:nvPr/>
          </p:nvSpPr>
          <p:spPr>
            <a:xfrm>
              <a:off x="7465241" y="6004833"/>
              <a:ext cx="168000" cy="1689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70" name="Google Shape;1470;p50"/>
            <p:cNvSpPr/>
            <p:nvPr/>
          </p:nvSpPr>
          <p:spPr>
            <a:xfrm>
              <a:off x="7602721" y="5765701"/>
              <a:ext cx="168000" cy="1683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71" name="Google Shape;1471;p50"/>
            <p:cNvSpPr/>
            <p:nvPr/>
          </p:nvSpPr>
          <p:spPr>
            <a:xfrm>
              <a:off x="7050768" y="5765701"/>
              <a:ext cx="168600" cy="1683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72" name="Google Shape;1472;p50"/>
            <p:cNvSpPr/>
            <p:nvPr/>
          </p:nvSpPr>
          <p:spPr>
            <a:xfrm>
              <a:off x="7189726" y="6004833"/>
              <a:ext cx="168000" cy="1689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73" name="Google Shape;1473;p50"/>
            <p:cNvSpPr/>
            <p:nvPr/>
          </p:nvSpPr>
          <p:spPr>
            <a:xfrm>
              <a:off x="7134476" y="5655289"/>
              <a:ext cx="139512" cy="149620"/>
            </a:xfrm>
            <a:custGeom>
              <a:avLst/>
              <a:gdLst/>
              <a:ahLst/>
              <a:cxnLst/>
              <a:rect l="l" t="t" r="r" b="b"/>
              <a:pathLst>
                <a:path w="306" h="328" extrusionOk="0">
                  <a:moveTo>
                    <a:pt x="305" y="101"/>
                  </a:moveTo>
                  <a:cubicBezTo>
                    <a:pt x="231" y="101"/>
                    <a:pt x="166" y="61"/>
                    <a:pt x="132" y="0"/>
                  </a:cubicBezTo>
                  <a:cubicBezTo>
                    <a:pt x="140" y="114"/>
                    <a:pt x="103" y="178"/>
                    <a:pt x="0" y="227"/>
                  </a:cubicBezTo>
                  <a:cubicBezTo>
                    <a:pt x="1" y="227"/>
                    <a:pt x="1" y="227"/>
                    <a:pt x="1" y="227"/>
                  </a:cubicBezTo>
                  <a:cubicBezTo>
                    <a:pt x="75" y="227"/>
                    <a:pt x="140" y="268"/>
                    <a:pt x="174" y="328"/>
                  </a:cubicBezTo>
                  <a:cubicBezTo>
                    <a:pt x="166" y="214"/>
                    <a:pt x="203" y="151"/>
                    <a:pt x="306" y="101"/>
                  </a:cubicBezTo>
                  <a:cubicBezTo>
                    <a:pt x="306" y="101"/>
                    <a:pt x="305" y="101"/>
                    <a:pt x="305" y="10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74" name="Google Shape;1474;p50"/>
            <p:cNvSpPr/>
            <p:nvPr/>
          </p:nvSpPr>
          <p:spPr>
            <a:xfrm>
              <a:off x="7351783" y="5564482"/>
              <a:ext cx="119371" cy="92287"/>
            </a:xfrm>
            <a:custGeom>
              <a:avLst/>
              <a:gdLst/>
              <a:ahLst/>
              <a:cxnLst/>
              <a:rect l="l" t="t" r="r" b="b"/>
              <a:pathLst>
                <a:path w="262" h="202" extrusionOk="0">
                  <a:moveTo>
                    <a:pt x="234" y="101"/>
                  </a:moveTo>
                  <a:cubicBezTo>
                    <a:pt x="234" y="64"/>
                    <a:pt x="245" y="30"/>
                    <a:pt x="262" y="0"/>
                  </a:cubicBezTo>
                  <a:cubicBezTo>
                    <a:pt x="167" y="65"/>
                    <a:pt x="95" y="65"/>
                    <a:pt x="0" y="0"/>
                  </a:cubicBezTo>
                  <a:cubicBezTo>
                    <a:pt x="17" y="30"/>
                    <a:pt x="28" y="64"/>
                    <a:pt x="28" y="101"/>
                  </a:cubicBezTo>
                  <a:cubicBezTo>
                    <a:pt x="28" y="138"/>
                    <a:pt x="17" y="172"/>
                    <a:pt x="0" y="202"/>
                  </a:cubicBezTo>
                  <a:cubicBezTo>
                    <a:pt x="95" y="138"/>
                    <a:pt x="167" y="138"/>
                    <a:pt x="262" y="202"/>
                  </a:cubicBezTo>
                  <a:cubicBezTo>
                    <a:pt x="245" y="172"/>
                    <a:pt x="234" y="138"/>
                    <a:pt x="234" y="10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75" name="Google Shape;1475;p50"/>
            <p:cNvSpPr/>
            <p:nvPr/>
          </p:nvSpPr>
          <p:spPr>
            <a:xfrm>
              <a:off x="7548579" y="5894792"/>
              <a:ext cx="138958" cy="149249"/>
            </a:xfrm>
            <a:custGeom>
              <a:avLst/>
              <a:gdLst/>
              <a:ahLst/>
              <a:cxnLst/>
              <a:rect l="l" t="t" r="r" b="b"/>
              <a:pathLst>
                <a:path w="305" h="327" extrusionOk="0">
                  <a:moveTo>
                    <a:pt x="304" y="101"/>
                  </a:moveTo>
                  <a:cubicBezTo>
                    <a:pt x="230" y="101"/>
                    <a:pt x="165" y="60"/>
                    <a:pt x="131" y="0"/>
                  </a:cubicBezTo>
                  <a:cubicBezTo>
                    <a:pt x="139" y="114"/>
                    <a:pt x="103" y="177"/>
                    <a:pt x="0" y="227"/>
                  </a:cubicBezTo>
                  <a:cubicBezTo>
                    <a:pt x="1" y="227"/>
                    <a:pt x="1" y="227"/>
                    <a:pt x="2" y="227"/>
                  </a:cubicBezTo>
                  <a:cubicBezTo>
                    <a:pt x="76" y="227"/>
                    <a:pt x="140" y="267"/>
                    <a:pt x="175" y="327"/>
                  </a:cubicBezTo>
                  <a:cubicBezTo>
                    <a:pt x="166" y="214"/>
                    <a:pt x="203" y="151"/>
                    <a:pt x="305" y="101"/>
                  </a:cubicBezTo>
                  <a:cubicBezTo>
                    <a:pt x="305" y="101"/>
                    <a:pt x="304" y="101"/>
                    <a:pt x="304" y="10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76" name="Google Shape;1476;p50"/>
            <p:cNvSpPr/>
            <p:nvPr/>
          </p:nvSpPr>
          <p:spPr>
            <a:xfrm>
              <a:off x="7548579" y="5655844"/>
              <a:ext cx="138958" cy="149065"/>
            </a:xfrm>
            <a:custGeom>
              <a:avLst/>
              <a:gdLst/>
              <a:ahLst/>
              <a:cxnLst/>
              <a:rect l="l" t="t" r="r" b="b"/>
              <a:pathLst>
                <a:path w="305" h="327" extrusionOk="0">
                  <a:moveTo>
                    <a:pt x="131" y="327"/>
                  </a:moveTo>
                  <a:cubicBezTo>
                    <a:pt x="165" y="267"/>
                    <a:pt x="230" y="226"/>
                    <a:pt x="304" y="226"/>
                  </a:cubicBezTo>
                  <a:cubicBezTo>
                    <a:pt x="304" y="226"/>
                    <a:pt x="305" y="226"/>
                    <a:pt x="305" y="226"/>
                  </a:cubicBezTo>
                  <a:cubicBezTo>
                    <a:pt x="203" y="176"/>
                    <a:pt x="166" y="113"/>
                    <a:pt x="175" y="0"/>
                  </a:cubicBezTo>
                  <a:cubicBezTo>
                    <a:pt x="140" y="60"/>
                    <a:pt x="76" y="100"/>
                    <a:pt x="2" y="100"/>
                  </a:cubicBezTo>
                  <a:cubicBezTo>
                    <a:pt x="1" y="100"/>
                    <a:pt x="1" y="100"/>
                    <a:pt x="0" y="100"/>
                  </a:cubicBezTo>
                  <a:cubicBezTo>
                    <a:pt x="103" y="150"/>
                    <a:pt x="139" y="213"/>
                    <a:pt x="131" y="327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77" name="Google Shape;1477;p50"/>
            <p:cNvSpPr/>
            <p:nvPr/>
          </p:nvSpPr>
          <p:spPr>
            <a:xfrm>
              <a:off x="7134476" y="5894792"/>
              <a:ext cx="139512" cy="149620"/>
            </a:xfrm>
            <a:custGeom>
              <a:avLst/>
              <a:gdLst/>
              <a:ahLst/>
              <a:cxnLst/>
              <a:rect l="l" t="t" r="r" b="b"/>
              <a:pathLst>
                <a:path w="306" h="328" extrusionOk="0">
                  <a:moveTo>
                    <a:pt x="132" y="328"/>
                  </a:moveTo>
                  <a:cubicBezTo>
                    <a:pt x="166" y="267"/>
                    <a:pt x="231" y="227"/>
                    <a:pt x="305" y="227"/>
                  </a:cubicBezTo>
                  <a:cubicBezTo>
                    <a:pt x="305" y="227"/>
                    <a:pt x="306" y="227"/>
                    <a:pt x="306" y="227"/>
                  </a:cubicBezTo>
                  <a:cubicBezTo>
                    <a:pt x="203" y="177"/>
                    <a:pt x="166" y="114"/>
                    <a:pt x="174" y="0"/>
                  </a:cubicBezTo>
                  <a:cubicBezTo>
                    <a:pt x="140" y="60"/>
                    <a:pt x="75" y="101"/>
                    <a:pt x="1" y="101"/>
                  </a:cubicBezTo>
                  <a:cubicBezTo>
                    <a:pt x="1" y="101"/>
                    <a:pt x="1" y="101"/>
                    <a:pt x="0" y="101"/>
                  </a:cubicBezTo>
                  <a:cubicBezTo>
                    <a:pt x="103" y="150"/>
                    <a:pt x="140" y="214"/>
                    <a:pt x="132" y="328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78" name="Google Shape;1478;p50"/>
            <p:cNvSpPr/>
            <p:nvPr/>
          </p:nvSpPr>
          <p:spPr>
            <a:xfrm>
              <a:off x="7351783" y="6043117"/>
              <a:ext cx="119371" cy="92102"/>
            </a:xfrm>
            <a:custGeom>
              <a:avLst/>
              <a:gdLst/>
              <a:ahLst/>
              <a:cxnLst/>
              <a:rect l="l" t="t" r="r" b="b"/>
              <a:pathLst>
                <a:path w="262" h="202" extrusionOk="0">
                  <a:moveTo>
                    <a:pt x="234" y="101"/>
                  </a:moveTo>
                  <a:cubicBezTo>
                    <a:pt x="234" y="64"/>
                    <a:pt x="245" y="30"/>
                    <a:pt x="262" y="0"/>
                  </a:cubicBezTo>
                  <a:cubicBezTo>
                    <a:pt x="167" y="64"/>
                    <a:pt x="95" y="64"/>
                    <a:pt x="0" y="0"/>
                  </a:cubicBezTo>
                  <a:cubicBezTo>
                    <a:pt x="17" y="30"/>
                    <a:pt x="28" y="64"/>
                    <a:pt x="28" y="101"/>
                  </a:cubicBezTo>
                  <a:cubicBezTo>
                    <a:pt x="28" y="138"/>
                    <a:pt x="17" y="172"/>
                    <a:pt x="0" y="202"/>
                  </a:cubicBezTo>
                  <a:cubicBezTo>
                    <a:pt x="95" y="137"/>
                    <a:pt x="167" y="137"/>
                    <a:pt x="262" y="202"/>
                  </a:cubicBezTo>
                  <a:cubicBezTo>
                    <a:pt x="245" y="172"/>
                    <a:pt x="234" y="138"/>
                    <a:pt x="234" y="10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479" name="Google Shape;1479;p50"/>
          <p:cNvGrpSpPr/>
          <p:nvPr/>
        </p:nvGrpSpPr>
        <p:grpSpPr>
          <a:xfrm>
            <a:off x="6751936" y="3694051"/>
            <a:ext cx="445681" cy="400651"/>
            <a:chOff x="9626723" y="5526313"/>
            <a:chExt cx="720002" cy="647256"/>
          </a:xfrm>
        </p:grpSpPr>
        <p:sp>
          <p:nvSpPr>
            <p:cNvPr id="1480" name="Google Shape;1480;p50"/>
            <p:cNvSpPr/>
            <p:nvPr/>
          </p:nvSpPr>
          <p:spPr>
            <a:xfrm>
              <a:off x="10040990" y="5526313"/>
              <a:ext cx="168000" cy="1683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81" name="Google Shape;1481;p50"/>
            <p:cNvSpPr/>
            <p:nvPr/>
          </p:nvSpPr>
          <p:spPr>
            <a:xfrm>
              <a:off x="9765139" y="5526313"/>
              <a:ext cx="168300" cy="1683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82" name="Google Shape;1482;p50"/>
            <p:cNvSpPr/>
            <p:nvPr/>
          </p:nvSpPr>
          <p:spPr>
            <a:xfrm>
              <a:off x="10040990" y="6005269"/>
              <a:ext cx="168000" cy="1683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83" name="Google Shape;1483;p50"/>
            <p:cNvSpPr/>
            <p:nvPr/>
          </p:nvSpPr>
          <p:spPr>
            <a:xfrm>
              <a:off x="10178425" y="5765496"/>
              <a:ext cx="168300" cy="1689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84" name="Google Shape;1484;p50"/>
            <p:cNvSpPr/>
            <p:nvPr/>
          </p:nvSpPr>
          <p:spPr>
            <a:xfrm>
              <a:off x="9626723" y="5765496"/>
              <a:ext cx="168000" cy="1689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85" name="Google Shape;1485;p50"/>
            <p:cNvSpPr/>
            <p:nvPr/>
          </p:nvSpPr>
          <p:spPr>
            <a:xfrm>
              <a:off x="9765139" y="6005269"/>
              <a:ext cx="168300" cy="1683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86" name="Google Shape;1486;p50"/>
            <p:cNvSpPr/>
            <p:nvPr/>
          </p:nvSpPr>
          <p:spPr>
            <a:xfrm>
              <a:off x="10198227" y="5672808"/>
              <a:ext cx="47838" cy="83066"/>
            </a:xfrm>
            <a:custGeom>
              <a:avLst/>
              <a:gdLst/>
              <a:ahLst/>
              <a:cxnLst/>
              <a:rect l="l" t="t" r="r" b="b"/>
              <a:pathLst>
                <a:path w="94" h="163" extrusionOk="0">
                  <a:moveTo>
                    <a:pt x="0" y="0"/>
                  </a:moveTo>
                  <a:cubicBezTo>
                    <a:pt x="20" y="23"/>
                    <a:pt x="38" y="49"/>
                    <a:pt x="54" y="77"/>
                  </a:cubicBezTo>
                  <a:cubicBezTo>
                    <a:pt x="70" y="105"/>
                    <a:pt x="83" y="134"/>
                    <a:pt x="94" y="163"/>
                  </a:cubicBez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miter lim="524288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87" name="Google Shape;1487;p50"/>
            <p:cNvSpPr/>
            <p:nvPr/>
          </p:nvSpPr>
          <p:spPr>
            <a:xfrm>
              <a:off x="10197835" y="5944589"/>
              <a:ext cx="48230" cy="83066"/>
            </a:xfrm>
            <a:custGeom>
              <a:avLst/>
              <a:gdLst/>
              <a:ahLst/>
              <a:cxnLst/>
              <a:rect l="l" t="t" r="r" b="b"/>
              <a:pathLst>
                <a:path w="95" h="163" extrusionOk="0">
                  <a:moveTo>
                    <a:pt x="95" y="0"/>
                  </a:moveTo>
                  <a:cubicBezTo>
                    <a:pt x="84" y="29"/>
                    <a:pt x="71" y="58"/>
                    <a:pt x="55" y="85"/>
                  </a:cubicBezTo>
                  <a:cubicBezTo>
                    <a:pt x="39" y="113"/>
                    <a:pt x="20" y="139"/>
                    <a:pt x="0" y="163"/>
                  </a:cubicBez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miter lim="524288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88" name="Google Shape;1488;p50"/>
            <p:cNvSpPr/>
            <p:nvPr/>
          </p:nvSpPr>
          <p:spPr>
            <a:xfrm>
              <a:off x="9938649" y="6122111"/>
              <a:ext cx="96263" cy="4124"/>
            </a:xfrm>
            <a:custGeom>
              <a:avLst/>
              <a:gdLst/>
              <a:ahLst/>
              <a:cxnLst/>
              <a:rect l="l" t="t" r="r" b="b"/>
              <a:pathLst>
                <a:path w="189" h="8" extrusionOk="0">
                  <a:moveTo>
                    <a:pt x="189" y="0"/>
                  </a:moveTo>
                  <a:cubicBezTo>
                    <a:pt x="158" y="5"/>
                    <a:pt x="127" y="8"/>
                    <a:pt x="95" y="8"/>
                  </a:cubicBezTo>
                  <a:cubicBezTo>
                    <a:pt x="63" y="8"/>
                    <a:pt x="31" y="5"/>
                    <a:pt x="0" y="0"/>
                  </a:cubicBez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miter lim="524288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89" name="Google Shape;1489;p50"/>
            <p:cNvSpPr/>
            <p:nvPr/>
          </p:nvSpPr>
          <p:spPr>
            <a:xfrm>
              <a:off x="9728084" y="5944196"/>
              <a:ext cx="47838" cy="83066"/>
            </a:xfrm>
            <a:custGeom>
              <a:avLst/>
              <a:gdLst/>
              <a:ahLst/>
              <a:cxnLst/>
              <a:rect l="l" t="t" r="r" b="b"/>
              <a:pathLst>
                <a:path w="94" h="163" extrusionOk="0">
                  <a:moveTo>
                    <a:pt x="94" y="163"/>
                  </a:moveTo>
                  <a:cubicBezTo>
                    <a:pt x="74" y="140"/>
                    <a:pt x="56" y="114"/>
                    <a:pt x="40" y="86"/>
                  </a:cubicBezTo>
                  <a:cubicBezTo>
                    <a:pt x="24" y="58"/>
                    <a:pt x="11" y="30"/>
                    <a:pt x="0" y="0"/>
                  </a:cubicBez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miter lim="524288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90" name="Google Shape;1490;p50"/>
            <p:cNvSpPr/>
            <p:nvPr/>
          </p:nvSpPr>
          <p:spPr>
            <a:xfrm>
              <a:off x="9728084" y="5672219"/>
              <a:ext cx="48230" cy="83066"/>
            </a:xfrm>
            <a:custGeom>
              <a:avLst/>
              <a:gdLst/>
              <a:ahLst/>
              <a:cxnLst/>
              <a:rect l="l" t="t" r="r" b="b"/>
              <a:pathLst>
                <a:path w="95" h="163" extrusionOk="0">
                  <a:moveTo>
                    <a:pt x="0" y="163"/>
                  </a:moveTo>
                  <a:cubicBezTo>
                    <a:pt x="11" y="134"/>
                    <a:pt x="24" y="106"/>
                    <a:pt x="40" y="78"/>
                  </a:cubicBezTo>
                  <a:cubicBezTo>
                    <a:pt x="56" y="50"/>
                    <a:pt x="75" y="24"/>
                    <a:pt x="95" y="0"/>
                  </a:cubicBez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miter lim="524288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91" name="Google Shape;1491;p50"/>
            <p:cNvSpPr/>
            <p:nvPr/>
          </p:nvSpPr>
          <p:spPr>
            <a:xfrm>
              <a:off x="9939237" y="5573835"/>
              <a:ext cx="96263" cy="4124"/>
            </a:xfrm>
            <a:custGeom>
              <a:avLst/>
              <a:gdLst/>
              <a:ahLst/>
              <a:cxnLst/>
              <a:rect l="l" t="t" r="r" b="b"/>
              <a:pathLst>
                <a:path w="189" h="8" extrusionOk="0">
                  <a:moveTo>
                    <a:pt x="0" y="8"/>
                  </a:moveTo>
                  <a:cubicBezTo>
                    <a:pt x="31" y="3"/>
                    <a:pt x="62" y="0"/>
                    <a:pt x="94" y="0"/>
                  </a:cubicBezTo>
                  <a:cubicBezTo>
                    <a:pt x="126" y="0"/>
                    <a:pt x="158" y="3"/>
                    <a:pt x="189" y="8"/>
                  </a:cubicBez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miter lim="524288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492" name="Google Shape;1492;p50"/>
          <p:cNvGrpSpPr/>
          <p:nvPr/>
        </p:nvGrpSpPr>
        <p:grpSpPr>
          <a:xfrm>
            <a:off x="7549176" y="3671488"/>
            <a:ext cx="445582" cy="445743"/>
            <a:chOff x="10914672" y="5489861"/>
            <a:chExt cx="719842" cy="720102"/>
          </a:xfrm>
        </p:grpSpPr>
        <p:sp>
          <p:nvSpPr>
            <p:cNvPr id="1493" name="Google Shape;1493;p50"/>
            <p:cNvSpPr/>
            <p:nvPr/>
          </p:nvSpPr>
          <p:spPr>
            <a:xfrm>
              <a:off x="11420014" y="5489861"/>
              <a:ext cx="214500" cy="2151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94" name="Google Shape;1494;p50"/>
            <p:cNvSpPr/>
            <p:nvPr/>
          </p:nvSpPr>
          <p:spPr>
            <a:xfrm>
              <a:off x="11420014" y="5994863"/>
              <a:ext cx="214500" cy="2151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95" name="Google Shape;1495;p50"/>
            <p:cNvSpPr/>
            <p:nvPr/>
          </p:nvSpPr>
          <p:spPr>
            <a:xfrm>
              <a:off x="10914672" y="5489861"/>
              <a:ext cx="214500" cy="2151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96" name="Google Shape;1496;p50"/>
            <p:cNvSpPr/>
            <p:nvPr/>
          </p:nvSpPr>
          <p:spPr>
            <a:xfrm>
              <a:off x="10914672" y="5994863"/>
              <a:ext cx="214500" cy="2151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97" name="Google Shape;1497;p50"/>
            <p:cNvSpPr/>
            <p:nvPr/>
          </p:nvSpPr>
          <p:spPr>
            <a:xfrm>
              <a:off x="11595623" y="5710038"/>
              <a:ext cx="28649" cy="276082"/>
            </a:xfrm>
            <a:custGeom>
              <a:avLst/>
              <a:gdLst/>
              <a:ahLst/>
              <a:cxnLst/>
              <a:rect l="l" t="t" r="r" b="b"/>
              <a:pathLst>
                <a:path w="39" h="376" extrusionOk="0">
                  <a:moveTo>
                    <a:pt x="0" y="0"/>
                  </a:moveTo>
                  <a:cubicBezTo>
                    <a:pt x="25" y="59"/>
                    <a:pt x="39" y="123"/>
                    <a:pt x="39" y="190"/>
                  </a:cubicBezTo>
                  <a:cubicBezTo>
                    <a:pt x="39" y="256"/>
                    <a:pt x="26" y="319"/>
                    <a:pt x="2" y="376"/>
                  </a:cubicBez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miter lim="524288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98" name="Google Shape;1498;p50"/>
            <p:cNvSpPr/>
            <p:nvPr/>
          </p:nvSpPr>
          <p:spPr>
            <a:xfrm>
              <a:off x="11138826" y="6170527"/>
              <a:ext cx="275351" cy="29145"/>
            </a:xfrm>
            <a:custGeom>
              <a:avLst/>
              <a:gdLst/>
              <a:ahLst/>
              <a:cxnLst/>
              <a:rect l="l" t="t" r="r" b="b"/>
              <a:pathLst>
                <a:path w="375" h="40" extrusionOk="0">
                  <a:moveTo>
                    <a:pt x="375" y="0"/>
                  </a:moveTo>
                  <a:cubicBezTo>
                    <a:pt x="317" y="26"/>
                    <a:pt x="253" y="40"/>
                    <a:pt x="185" y="40"/>
                  </a:cubicBezTo>
                  <a:cubicBezTo>
                    <a:pt x="119" y="40"/>
                    <a:pt x="57" y="26"/>
                    <a:pt x="0" y="2"/>
                  </a:cubicBez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miter lim="524288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99" name="Google Shape;1499;p50"/>
            <p:cNvSpPr/>
            <p:nvPr/>
          </p:nvSpPr>
          <p:spPr>
            <a:xfrm>
              <a:off x="10925018" y="5713747"/>
              <a:ext cx="28649" cy="275287"/>
            </a:xfrm>
            <a:custGeom>
              <a:avLst/>
              <a:gdLst/>
              <a:ahLst/>
              <a:cxnLst/>
              <a:rect l="l" t="t" r="r" b="b"/>
              <a:pathLst>
                <a:path w="39" h="375" extrusionOk="0">
                  <a:moveTo>
                    <a:pt x="39" y="375"/>
                  </a:moveTo>
                  <a:cubicBezTo>
                    <a:pt x="14" y="317"/>
                    <a:pt x="0" y="253"/>
                    <a:pt x="0" y="185"/>
                  </a:cubicBezTo>
                  <a:cubicBezTo>
                    <a:pt x="0" y="120"/>
                    <a:pt x="13" y="57"/>
                    <a:pt x="37" y="0"/>
                  </a:cubicBez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miter lim="524288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00" name="Google Shape;1500;p50"/>
            <p:cNvSpPr/>
            <p:nvPr/>
          </p:nvSpPr>
          <p:spPr>
            <a:xfrm>
              <a:off x="11135112" y="5499930"/>
              <a:ext cx="275351" cy="28880"/>
            </a:xfrm>
            <a:custGeom>
              <a:avLst/>
              <a:gdLst/>
              <a:ahLst/>
              <a:cxnLst/>
              <a:rect l="l" t="t" r="r" b="b"/>
              <a:pathLst>
                <a:path w="375" h="39" extrusionOk="0">
                  <a:moveTo>
                    <a:pt x="375" y="37"/>
                  </a:moveTo>
                  <a:cubicBezTo>
                    <a:pt x="318" y="13"/>
                    <a:pt x="256" y="0"/>
                    <a:pt x="190" y="0"/>
                  </a:cubicBezTo>
                  <a:cubicBezTo>
                    <a:pt x="122" y="0"/>
                    <a:pt x="58" y="14"/>
                    <a:pt x="0" y="39"/>
                  </a:cubicBez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miter lim="524288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01" name="Google Shape;1501;p50"/>
            <p:cNvSpPr/>
            <p:nvPr/>
          </p:nvSpPr>
          <p:spPr>
            <a:xfrm>
              <a:off x="11578115" y="5950881"/>
              <a:ext cx="52789" cy="38948"/>
            </a:xfrm>
            <a:custGeom>
              <a:avLst/>
              <a:gdLst/>
              <a:ahLst/>
              <a:cxnLst/>
              <a:rect l="l" t="t" r="r" b="b"/>
              <a:pathLst>
                <a:path w="199" h="147" extrusionOk="0">
                  <a:moveTo>
                    <a:pt x="0" y="0"/>
                  </a:moveTo>
                  <a:lnTo>
                    <a:pt x="64" y="147"/>
                  </a:lnTo>
                  <a:lnTo>
                    <a:pt x="199" y="83"/>
                  </a:ln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02" name="Google Shape;1502;p50"/>
            <p:cNvSpPr/>
            <p:nvPr/>
          </p:nvSpPr>
          <p:spPr>
            <a:xfrm>
              <a:off x="11135112" y="6152776"/>
              <a:ext cx="38199" cy="52991"/>
            </a:xfrm>
            <a:custGeom>
              <a:avLst/>
              <a:gdLst/>
              <a:ahLst/>
              <a:cxnLst/>
              <a:rect l="l" t="t" r="r" b="b"/>
              <a:pathLst>
                <a:path w="144" h="200" extrusionOk="0">
                  <a:moveTo>
                    <a:pt x="144" y="0"/>
                  </a:moveTo>
                  <a:lnTo>
                    <a:pt x="0" y="67"/>
                  </a:lnTo>
                  <a:lnTo>
                    <a:pt x="64" y="200"/>
                  </a:ln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03" name="Google Shape;1503;p50"/>
            <p:cNvSpPr/>
            <p:nvPr/>
          </p:nvSpPr>
          <p:spPr>
            <a:xfrm>
              <a:off x="10918386" y="5710038"/>
              <a:ext cx="53054" cy="38154"/>
            </a:xfrm>
            <a:custGeom>
              <a:avLst/>
              <a:gdLst/>
              <a:ahLst/>
              <a:cxnLst/>
              <a:rect l="l" t="t" r="r" b="b"/>
              <a:pathLst>
                <a:path w="200" h="144" extrusionOk="0">
                  <a:moveTo>
                    <a:pt x="200" y="144"/>
                  </a:moveTo>
                  <a:lnTo>
                    <a:pt x="136" y="0"/>
                  </a:lnTo>
                  <a:lnTo>
                    <a:pt x="0" y="64"/>
                  </a:ln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04" name="Google Shape;1504;p50"/>
            <p:cNvSpPr/>
            <p:nvPr/>
          </p:nvSpPr>
          <p:spPr>
            <a:xfrm>
              <a:off x="11375979" y="5493571"/>
              <a:ext cx="38199" cy="52726"/>
            </a:xfrm>
            <a:custGeom>
              <a:avLst/>
              <a:gdLst/>
              <a:ahLst/>
              <a:cxnLst/>
              <a:rect l="l" t="t" r="r" b="b"/>
              <a:pathLst>
                <a:path w="144" h="199" extrusionOk="0">
                  <a:moveTo>
                    <a:pt x="0" y="199"/>
                  </a:moveTo>
                  <a:lnTo>
                    <a:pt x="144" y="135"/>
                  </a:lnTo>
                  <a:lnTo>
                    <a:pt x="81" y="0"/>
                  </a:ln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505" name="Google Shape;1505;p50"/>
          <p:cNvGrpSpPr/>
          <p:nvPr/>
        </p:nvGrpSpPr>
        <p:grpSpPr>
          <a:xfrm>
            <a:off x="5954636" y="3681752"/>
            <a:ext cx="445821" cy="425246"/>
            <a:chOff x="8338678" y="5506443"/>
            <a:chExt cx="720227" cy="686988"/>
          </a:xfrm>
        </p:grpSpPr>
        <p:sp>
          <p:nvSpPr>
            <p:cNvPr id="1506" name="Google Shape;1506;p50"/>
            <p:cNvSpPr/>
            <p:nvPr/>
          </p:nvSpPr>
          <p:spPr>
            <a:xfrm>
              <a:off x="8706181" y="5506443"/>
              <a:ext cx="230803" cy="263259"/>
            </a:xfrm>
            <a:custGeom>
              <a:avLst/>
              <a:gdLst/>
              <a:ahLst/>
              <a:cxnLst/>
              <a:rect l="l" t="t" r="r" b="b"/>
              <a:pathLst>
                <a:path w="378" h="432" extrusionOk="0">
                  <a:moveTo>
                    <a:pt x="378" y="119"/>
                  </a:moveTo>
                  <a:cubicBezTo>
                    <a:pt x="378" y="111"/>
                    <a:pt x="374" y="105"/>
                    <a:pt x="367" y="101"/>
                  </a:cubicBezTo>
                  <a:cubicBezTo>
                    <a:pt x="199" y="4"/>
                    <a:pt x="199" y="4"/>
                    <a:pt x="199" y="4"/>
                  </a:cubicBezTo>
                  <a:cubicBezTo>
                    <a:pt x="193" y="0"/>
                    <a:pt x="185" y="0"/>
                    <a:pt x="178" y="4"/>
                  </a:cubicBezTo>
                  <a:cubicBezTo>
                    <a:pt x="11" y="101"/>
                    <a:pt x="11" y="101"/>
                    <a:pt x="11" y="101"/>
                  </a:cubicBezTo>
                  <a:cubicBezTo>
                    <a:pt x="4" y="104"/>
                    <a:pt x="0" y="111"/>
                    <a:pt x="0" y="119"/>
                  </a:cubicBezTo>
                  <a:cubicBezTo>
                    <a:pt x="0" y="313"/>
                    <a:pt x="0" y="313"/>
                    <a:pt x="0" y="313"/>
                  </a:cubicBezTo>
                  <a:cubicBezTo>
                    <a:pt x="0" y="313"/>
                    <a:pt x="0" y="313"/>
                    <a:pt x="0" y="314"/>
                  </a:cubicBezTo>
                  <a:cubicBezTo>
                    <a:pt x="0" y="321"/>
                    <a:pt x="4" y="327"/>
                    <a:pt x="10" y="331"/>
                  </a:cubicBezTo>
                  <a:cubicBezTo>
                    <a:pt x="178" y="428"/>
                    <a:pt x="178" y="428"/>
                    <a:pt x="178" y="428"/>
                  </a:cubicBezTo>
                  <a:cubicBezTo>
                    <a:pt x="185" y="432"/>
                    <a:pt x="193" y="432"/>
                    <a:pt x="199" y="428"/>
                  </a:cubicBezTo>
                  <a:cubicBezTo>
                    <a:pt x="367" y="331"/>
                    <a:pt x="367" y="331"/>
                    <a:pt x="367" y="331"/>
                  </a:cubicBezTo>
                  <a:cubicBezTo>
                    <a:pt x="373" y="327"/>
                    <a:pt x="377" y="321"/>
                    <a:pt x="378" y="314"/>
                  </a:cubicBezTo>
                  <a:cubicBezTo>
                    <a:pt x="378" y="313"/>
                    <a:pt x="378" y="313"/>
                    <a:pt x="378" y="313"/>
                  </a:cubicBezTo>
                  <a:cubicBezTo>
                    <a:pt x="378" y="119"/>
                    <a:pt x="378" y="119"/>
                    <a:pt x="378" y="119"/>
                  </a:cubicBezTo>
                  <a:cubicBezTo>
                    <a:pt x="378" y="119"/>
                    <a:pt x="378" y="119"/>
                    <a:pt x="378" y="1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07" name="Google Shape;1507;p50"/>
            <p:cNvSpPr/>
            <p:nvPr/>
          </p:nvSpPr>
          <p:spPr>
            <a:xfrm>
              <a:off x="8460817" y="5506443"/>
              <a:ext cx="230586" cy="263259"/>
            </a:xfrm>
            <a:custGeom>
              <a:avLst/>
              <a:gdLst/>
              <a:ahLst/>
              <a:cxnLst/>
              <a:rect l="l" t="t" r="r" b="b"/>
              <a:pathLst>
                <a:path w="378" h="432" extrusionOk="0">
                  <a:moveTo>
                    <a:pt x="378" y="119"/>
                  </a:moveTo>
                  <a:cubicBezTo>
                    <a:pt x="378" y="111"/>
                    <a:pt x="374" y="105"/>
                    <a:pt x="368" y="101"/>
                  </a:cubicBezTo>
                  <a:cubicBezTo>
                    <a:pt x="200" y="4"/>
                    <a:pt x="200" y="4"/>
                    <a:pt x="200" y="4"/>
                  </a:cubicBezTo>
                  <a:cubicBezTo>
                    <a:pt x="193" y="0"/>
                    <a:pt x="185" y="0"/>
                    <a:pt x="179" y="4"/>
                  </a:cubicBezTo>
                  <a:cubicBezTo>
                    <a:pt x="11" y="101"/>
                    <a:pt x="11" y="101"/>
                    <a:pt x="11" y="101"/>
                  </a:cubicBezTo>
                  <a:cubicBezTo>
                    <a:pt x="4" y="104"/>
                    <a:pt x="0" y="111"/>
                    <a:pt x="0" y="119"/>
                  </a:cubicBezTo>
                  <a:cubicBezTo>
                    <a:pt x="0" y="313"/>
                    <a:pt x="0" y="313"/>
                    <a:pt x="0" y="313"/>
                  </a:cubicBezTo>
                  <a:cubicBezTo>
                    <a:pt x="0" y="313"/>
                    <a:pt x="0" y="313"/>
                    <a:pt x="0" y="314"/>
                  </a:cubicBezTo>
                  <a:cubicBezTo>
                    <a:pt x="1" y="321"/>
                    <a:pt x="5" y="327"/>
                    <a:pt x="11" y="331"/>
                  </a:cubicBezTo>
                  <a:cubicBezTo>
                    <a:pt x="179" y="428"/>
                    <a:pt x="179" y="428"/>
                    <a:pt x="179" y="428"/>
                  </a:cubicBezTo>
                  <a:cubicBezTo>
                    <a:pt x="185" y="432"/>
                    <a:pt x="193" y="432"/>
                    <a:pt x="200" y="428"/>
                  </a:cubicBezTo>
                  <a:cubicBezTo>
                    <a:pt x="367" y="331"/>
                    <a:pt x="367" y="331"/>
                    <a:pt x="367" y="331"/>
                  </a:cubicBezTo>
                  <a:cubicBezTo>
                    <a:pt x="374" y="327"/>
                    <a:pt x="378" y="321"/>
                    <a:pt x="378" y="314"/>
                  </a:cubicBezTo>
                  <a:cubicBezTo>
                    <a:pt x="378" y="313"/>
                    <a:pt x="378" y="313"/>
                    <a:pt x="378" y="313"/>
                  </a:cubicBezTo>
                  <a:cubicBezTo>
                    <a:pt x="378" y="119"/>
                    <a:pt x="378" y="119"/>
                    <a:pt x="378" y="119"/>
                  </a:cubicBezTo>
                  <a:cubicBezTo>
                    <a:pt x="378" y="119"/>
                    <a:pt x="378" y="119"/>
                    <a:pt x="378" y="1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08" name="Google Shape;1508;p50"/>
            <p:cNvSpPr/>
            <p:nvPr/>
          </p:nvSpPr>
          <p:spPr>
            <a:xfrm>
              <a:off x="8338678" y="5718525"/>
              <a:ext cx="230151" cy="262608"/>
            </a:xfrm>
            <a:custGeom>
              <a:avLst/>
              <a:gdLst/>
              <a:ahLst/>
              <a:cxnLst/>
              <a:rect l="l" t="t" r="r" b="b"/>
              <a:pathLst>
                <a:path w="377" h="431" extrusionOk="0">
                  <a:moveTo>
                    <a:pt x="377" y="119"/>
                  </a:moveTo>
                  <a:cubicBezTo>
                    <a:pt x="377" y="111"/>
                    <a:pt x="373" y="105"/>
                    <a:pt x="367" y="101"/>
                  </a:cubicBezTo>
                  <a:cubicBezTo>
                    <a:pt x="199" y="4"/>
                    <a:pt x="199" y="4"/>
                    <a:pt x="199" y="4"/>
                  </a:cubicBezTo>
                  <a:cubicBezTo>
                    <a:pt x="193" y="0"/>
                    <a:pt x="185" y="0"/>
                    <a:pt x="178" y="4"/>
                  </a:cubicBezTo>
                  <a:cubicBezTo>
                    <a:pt x="10" y="101"/>
                    <a:pt x="10" y="101"/>
                    <a:pt x="10" y="101"/>
                  </a:cubicBezTo>
                  <a:cubicBezTo>
                    <a:pt x="4" y="104"/>
                    <a:pt x="0" y="111"/>
                    <a:pt x="0" y="119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0" y="313"/>
                    <a:pt x="0" y="313"/>
                    <a:pt x="0" y="313"/>
                  </a:cubicBezTo>
                  <a:cubicBezTo>
                    <a:pt x="0" y="313"/>
                    <a:pt x="0" y="313"/>
                    <a:pt x="0" y="313"/>
                  </a:cubicBezTo>
                  <a:cubicBezTo>
                    <a:pt x="0" y="321"/>
                    <a:pt x="4" y="327"/>
                    <a:pt x="10" y="331"/>
                  </a:cubicBezTo>
                  <a:cubicBezTo>
                    <a:pt x="178" y="428"/>
                    <a:pt x="178" y="428"/>
                    <a:pt x="178" y="428"/>
                  </a:cubicBezTo>
                  <a:cubicBezTo>
                    <a:pt x="184" y="431"/>
                    <a:pt x="192" y="431"/>
                    <a:pt x="199" y="428"/>
                  </a:cubicBezTo>
                  <a:cubicBezTo>
                    <a:pt x="367" y="331"/>
                    <a:pt x="367" y="331"/>
                    <a:pt x="367" y="331"/>
                  </a:cubicBezTo>
                  <a:cubicBezTo>
                    <a:pt x="373" y="327"/>
                    <a:pt x="377" y="321"/>
                    <a:pt x="377" y="313"/>
                  </a:cubicBezTo>
                  <a:cubicBezTo>
                    <a:pt x="377" y="313"/>
                    <a:pt x="377" y="313"/>
                    <a:pt x="377" y="313"/>
                  </a:cubicBezTo>
                  <a:cubicBezTo>
                    <a:pt x="377" y="119"/>
                    <a:pt x="377" y="119"/>
                    <a:pt x="377" y="119"/>
                  </a:cubicBezTo>
                  <a:cubicBezTo>
                    <a:pt x="377" y="119"/>
                    <a:pt x="377" y="119"/>
                    <a:pt x="377" y="119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09" name="Google Shape;1509;p50"/>
            <p:cNvSpPr/>
            <p:nvPr/>
          </p:nvSpPr>
          <p:spPr>
            <a:xfrm>
              <a:off x="8828754" y="5718525"/>
              <a:ext cx="230151" cy="262608"/>
            </a:xfrm>
            <a:custGeom>
              <a:avLst/>
              <a:gdLst/>
              <a:ahLst/>
              <a:cxnLst/>
              <a:rect l="l" t="t" r="r" b="b"/>
              <a:pathLst>
                <a:path w="377" h="431" extrusionOk="0">
                  <a:moveTo>
                    <a:pt x="377" y="119"/>
                  </a:moveTo>
                  <a:cubicBezTo>
                    <a:pt x="377" y="111"/>
                    <a:pt x="373" y="105"/>
                    <a:pt x="367" y="101"/>
                  </a:cubicBezTo>
                  <a:cubicBezTo>
                    <a:pt x="199" y="4"/>
                    <a:pt x="199" y="4"/>
                    <a:pt x="199" y="4"/>
                  </a:cubicBezTo>
                  <a:cubicBezTo>
                    <a:pt x="193" y="0"/>
                    <a:pt x="185" y="0"/>
                    <a:pt x="178" y="4"/>
                  </a:cubicBezTo>
                  <a:cubicBezTo>
                    <a:pt x="10" y="101"/>
                    <a:pt x="10" y="101"/>
                    <a:pt x="10" y="101"/>
                  </a:cubicBezTo>
                  <a:cubicBezTo>
                    <a:pt x="4" y="104"/>
                    <a:pt x="0" y="111"/>
                    <a:pt x="0" y="119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0" y="313"/>
                    <a:pt x="0" y="313"/>
                    <a:pt x="0" y="313"/>
                  </a:cubicBezTo>
                  <a:cubicBezTo>
                    <a:pt x="0" y="313"/>
                    <a:pt x="0" y="313"/>
                    <a:pt x="0" y="313"/>
                  </a:cubicBezTo>
                  <a:cubicBezTo>
                    <a:pt x="0" y="321"/>
                    <a:pt x="4" y="327"/>
                    <a:pt x="10" y="331"/>
                  </a:cubicBezTo>
                  <a:cubicBezTo>
                    <a:pt x="178" y="428"/>
                    <a:pt x="178" y="428"/>
                    <a:pt x="178" y="428"/>
                  </a:cubicBezTo>
                  <a:cubicBezTo>
                    <a:pt x="184" y="431"/>
                    <a:pt x="192" y="431"/>
                    <a:pt x="199" y="428"/>
                  </a:cubicBezTo>
                  <a:cubicBezTo>
                    <a:pt x="367" y="331"/>
                    <a:pt x="367" y="331"/>
                    <a:pt x="367" y="331"/>
                  </a:cubicBezTo>
                  <a:cubicBezTo>
                    <a:pt x="373" y="327"/>
                    <a:pt x="377" y="321"/>
                    <a:pt x="377" y="313"/>
                  </a:cubicBezTo>
                  <a:cubicBezTo>
                    <a:pt x="377" y="313"/>
                    <a:pt x="377" y="313"/>
                    <a:pt x="377" y="313"/>
                  </a:cubicBezTo>
                  <a:cubicBezTo>
                    <a:pt x="377" y="119"/>
                    <a:pt x="377" y="119"/>
                    <a:pt x="377" y="119"/>
                  </a:cubicBezTo>
                  <a:cubicBezTo>
                    <a:pt x="377" y="119"/>
                    <a:pt x="377" y="119"/>
                    <a:pt x="377" y="11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10" name="Google Shape;1510;p50"/>
            <p:cNvSpPr/>
            <p:nvPr/>
          </p:nvSpPr>
          <p:spPr>
            <a:xfrm>
              <a:off x="8706181" y="5930607"/>
              <a:ext cx="230803" cy="262825"/>
            </a:xfrm>
            <a:custGeom>
              <a:avLst/>
              <a:gdLst/>
              <a:ahLst/>
              <a:cxnLst/>
              <a:rect l="l" t="t" r="r" b="b"/>
              <a:pathLst>
                <a:path w="378" h="431" extrusionOk="0">
                  <a:moveTo>
                    <a:pt x="378" y="118"/>
                  </a:moveTo>
                  <a:cubicBezTo>
                    <a:pt x="377" y="111"/>
                    <a:pt x="374" y="104"/>
                    <a:pt x="367" y="100"/>
                  </a:cubicBezTo>
                  <a:cubicBezTo>
                    <a:pt x="200" y="3"/>
                    <a:pt x="200" y="3"/>
                    <a:pt x="200" y="3"/>
                  </a:cubicBezTo>
                  <a:cubicBezTo>
                    <a:pt x="193" y="0"/>
                    <a:pt x="185" y="0"/>
                    <a:pt x="179" y="3"/>
                  </a:cubicBezTo>
                  <a:cubicBezTo>
                    <a:pt x="11" y="100"/>
                    <a:pt x="11" y="100"/>
                    <a:pt x="11" y="100"/>
                  </a:cubicBezTo>
                  <a:cubicBezTo>
                    <a:pt x="4" y="104"/>
                    <a:pt x="0" y="111"/>
                    <a:pt x="0" y="118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312"/>
                    <a:pt x="0" y="312"/>
                    <a:pt x="0" y="312"/>
                  </a:cubicBezTo>
                  <a:cubicBezTo>
                    <a:pt x="0" y="312"/>
                    <a:pt x="0" y="312"/>
                    <a:pt x="0" y="313"/>
                  </a:cubicBezTo>
                  <a:cubicBezTo>
                    <a:pt x="0" y="320"/>
                    <a:pt x="4" y="327"/>
                    <a:pt x="11" y="330"/>
                  </a:cubicBezTo>
                  <a:cubicBezTo>
                    <a:pt x="178" y="427"/>
                    <a:pt x="178" y="427"/>
                    <a:pt x="178" y="427"/>
                  </a:cubicBezTo>
                  <a:cubicBezTo>
                    <a:pt x="185" y="431"/>
                    <a:pt x="193" y="431"/>
                    <a:pt x="199" y="427"/>
                  </a:cubicBezTo>
                  <a:cubicBezTo>
                    <a:pt x="367" y="330"/>
                    <a:pt x="367" y="330"/>
                    <a:pt x="367" y="330"/>
                  </a:cubicBezTo>
                  <a:cubicBezTo>
                    <a:pt x="374" y="327"/>
                    <a:pt x="377" y="320"/>
                    <a:pt x="378" y="313"/>
                  </a:cubicBezTo>
                  <a:cubicBezTo>
                    <a:pt x="378" y="313"/>
                    <a:pt x="378" y="312"/>
                    <a:pt x="378" y="312"/>
                  </a:cubicBezTo>
                  <a:cubicBezTo>
                    <a:pt x="378" y="119"/>
                    <a:pt x="378" y="119"/>
                    <a:pt x="378" y="119"/>
                  </a:cubicBezTo>
                  <a:cubicBezTo>
                    <a:pt x="378" y="118"/>
                    <a:pt x="378" y="118"/>
                    <a:pt x="378" y="11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11" name="Google Shape;1511;p50"/>
            <p:cNvSpPr/>
            <p:nvPr/>
          </p:nvSpPr>
          <p:spPr>
            <a:xfrm>
              <a:off x="8460817" y="5930607"/>
              <a:ext cx="230586" cy="262825"/>
            </a:xfrm>
            <a:custGeom>
              <a:avLst/>
              <a:gdLst/>
              <a:ahLst/>
              <a:cxnLst/>
              <a:rect l="l" t="t" r="r" b="b"/>
              <a:pathLst>
                <a:path w="378" h="431" extrusionOk="0">
                  <a:moveTo>
                    <a:pt x="378" y="118"/>
                  </a:moveTo>
                  <a:cubicBezTo>
                    <a:pt x="378" y="111"/>
                    <a:pt x="374" y="104"/>
                    <a:pt x="367" y="100"/>
                  </a:cubicBezTo>
                  <a:cubicBezTo>
                    <a:pt x="200" y="3"/>
                    <a:pt x="200" y="3"/>
                    <a:pt x="200" y="3"/>
                  </a:cubicBezTo>
                  <a:cubicBezTo>
                    <a:pt x="193" y="0"/>
                    <a:pt x="185" y="0"/>
                    <a:pt x="179" y="3"/>
                  </a:cubicBezTo>
                  <a:cubicBezTo>
                    <a:pt x="11" y="100"/>
                    <a:pt x="11" y="100"/>
                    <a:pt x="11" y="100"/>
                  </a:cubicBezTo>
                  <a:cubicBezTo>
                    <a:pt x="4" y="104"/>
                    <a:pt x="1" y="111"/>
                    <a:pt x="0" y="118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312"/>
                    <a:pt x="0" y="312"/>
                    <a:pt x="0" y="312"/>
                  </a:cubicBezTo>
                  <a:cubicBezTo>
                    <a:pt x="0" y="312"/>
                    <a:pt x="0" y="312"/>
                    <a:pt x="0" y="313"/>
                  </a:cubicBezTo>
                  <a:cubicBezTo>
                    <a:pt x="1" y="320"/>
                    <a:pt x="4" y="327"/>
                    <a:pt x="11" y="330"/>
                  </a:cubicBezTo>
                  <a:cubicBezTo>
                    <a:pt x="179" y="427"/>
                    <a:pt x="179" y="427"/>
                    <a:pt x="179" y="427"/>
                  </a:cubicBezTo>
                  <a:cubicBezTo>
                    <a:pt x="185" y="431"/>
                    <a:pt x="193" y="431"/>
                    <a:pt x="199" y="427"/>
                  </a:cubicBezTo>
                  <a:cubicBezTo>
                    <a:pt x="367" y="330"/>
                    <a:pt x="367" y="330"/>
                    <a:pt x="367" y="330"/>
                  </a:cubicBezTo>
                  <a:cubicBezTo>
                    <a:pt x="374" y="327"/>
                    <a:pt x="378" y="320"/>
                    <a:pt x="378" y="313"/>
                  </a:cubicBezTo>
                  <a:cubicBezTo>
                    <a:pt x="378" y="313"/>
                    <a:pt x="378" y="312"/>
                    <a:pt x="378" y="312"/>
                  </a:cubicBezTo>
                  <a:cubicBezTo>
                    <a:pt x="378" y="119"/>
                    <a:pt x="378" y="119"/>
                    <a:pt x="378" y="119"/>
                  </a:cubicBezTo>
                  <a:cubicBezTo>
                    <a:pt x="378" y="118"/>
                    <a:pt x="378" y="118"/>
                    <a:pt x="378" y="11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512" name="Google Shape;1512;p50"/>
          <p:cNvGrpSpPr/>
          <p:nvPr/>
        </p:nvGrpSpPr>
        <p:grpSpPr>
          <a:xfrm>
            <a:off x="2676293" y="3736342"/>
            <a:ext cx="1336824" cy="316035"/>
            <a:chOff x="3042485" y="5594633"/>
            <a:chExt cx="2159652" cy="510557"/>
          </a:xfrm>
        </p:grpSpPr>
        <p:sp>
          <p:nvSpPr>
            <p:cNvPr id="1513" name="Google Shape;1513;p50"/>
            <p:cNvSpPr/>
            <p:nvPr/>
          </p:nvSpPr>
          <p:spPr>
            <a:xfrm>
              <a:off x="3042485" y="5869690"/>
              <a:ext cx="235200" cy="235500"/>
            </a:xfrm>
            <a:prstGeom prst="ellipse">
              <a:avLst/>
            </a:prstGeom>
            <a:solidFill>
              <a:srgbClr val="F1C23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14" name="Google Shape;1514;p50"/>
            <p:cNvSpPr/>
            <p:nvPr/>
          </p:nvSpPr>
          <p:spPr>
            <a:xfrm>
              <a:off x="3317231" y="5594633"/>
              <a:ext cx="235200" cy="235500"/>
            </a:xfrm>
            <a:prstGeom prst="ellipse">
              <a:avLst/>
            </a:prstGeom>
            <a:solidFill>
              <a:srgbClr val="E69138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15" name="Google Shape;1515;p50"/>
            <p:cNvSpPr/>
            <p:nvPr/>
          </p:nvSpPr>
          <p:spPr>
            <a:xfrm>
              <a:off x="3591976" y="5869690"/>
              <a:ext cx="236100" cy="235500"/>
            </a:xfrm>
            <a:prstGeom prst="ellipse">
              <a:avLst/>
            </a:prstGeom>
            <a:solidFill>
              <a:srgbClr val="CC0000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16" name="Google Shape;1516;p50"/>
            <p:cNvSpPr/>
            <p:nvPr/>
          </p:nvSpPr>
          <p:spPr>
            <a:xfrm>
              <a:off x="3866722" y="5594633"/>
              <a:ext cx="236100" cy="235500"/>
            </a:xfrm>
            <a:prstGeom prst="ellipse">
              <a:avLst/>
            </a:prstGeom>
            <a:solidFill>
              <a:srgbClr val="A64D79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17" name="Google Shape;1517;p50"/>
            <p:cNvSpPr/>
            <p:nvPr/>
          </p:nvSpPr>
          <p:spPr>
            <a:xfrm>
              <a:off x="4141467" y="5869690"/>
              <a:ext cx="236100" cy="235500"/>
            </a:xfrm>
            <a:prstGeom prst="ellipse">
              <a:avLst/>
            </a:prstGeom>
            <a:solidFill>
              <a:srgbClr val="674EA7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18" name="Google Shape;1518;p50"/>
            <p:cNvSpPr/>
            <p:nvPr/>
          </p:nvSpPr>
          <p:spPr>
            <a:xfrm>
              <a:off x="4417146" y="5594633"/>
              <a:ext cx="235200" cy="2355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19" name="Google Shape;1519;p50"/>
            <p:cNvSpPr/>
            <p:nvPr/>
          </p:nvSpPr>
          <p:spPr>
            <a:xfrm>
              <a:off x="4691892" y="5869690"/>
              <a:ext cx="235500" cy="235500"/>
            </a:xfrm>
            <a:prstGeom prst="ellipse">
              <a:avLst/>
            </a:prstGeom>
            <a:solidFill>
              <a:srgbClr val="45818E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20" name="Google Shape;1520;p50"/>
            <p:cNvSpPr/>
            <p:nvPr/>
          </p:nvSpPr>
          <p:spPr>
            <a:xfrm>
              <a:off x="4966637" y="5594633"/>
              <a:ext cx="235500" cy="235500"/>
            </a:xfrm>
            <a:prstGeom prst="ellipse">
              <a:avLst/>
            </a:prstGeom>
            <a:solidFill>
              <a:srgbClr val="6AA84F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21" name="Google Shape;1521;p50"/>
            <p:cNvSpPr/>
            <p:nvPr/>
          </p:nvSpPr>
          <p:spPr>
            <a:xfrm>
              <a:off x="3210195" y="5762654"/>
              <a:ext cx="174555" cy="174555"/>
            </a:xfrm>
            <a:custGeom>
              <a:avLst/>
              <a:gdLst/>
              <a:ahLst/>
              <a:cxnLst/>
              <a:rect l="l" t="t" r="r" b="b"/>
              <a:pathLst>
                <a:path w="217" h="217" extrusionOk="0">
                  <a:moveTo>
                    <a:pt x="128" y="0"/>
                  </a:moveTo>
                  <a:cubicBezTo>
                    <a:pt x="115" y="74"/>
                    <a:pt x="74" y="114"/>
                    <a:pt x="0" y="128"/>
                  </a:cubicBezTo>
                  <a:cubicBezTo>
                    <a:pt x="41" y="144"/>
                    <a:pt x="73" y="176"/>
                    <a:pt x="89" y="217"/>
                  </a:cubicBezTo>
                  <a:cubicBezTo>
                    <a:pt x="103" y="143"/>
                    <a:pt x="143" y="102"/>
                    <a:pt x="217" y="89"/>
                  </a:cubicBezTo>
                  <a:cubicBezTo>
                    <a:pt x="177" y="73"/>
                    <a:pt x="144" y="40"/>
                    <a:pt x="12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22" name="Google Shape;1522;p50"/>
            <p:cNvSpPr/>
            <p:nvPr/>
          </p:nvSpPr>
          <p:spPr>
            <a:xfrm>
              <a:off x="3485252" y="5762654"/>
              <a:ext cx="174244" cy="174555"/>
            </a:xfrm>
            <a:custGeom>
              <a:avLst/>
              <a:gdLst/>
              <a:ahLst/>
              <a:cxnLst/>
              <a:rect l="l" t="t" r="r" b="b"/>
              <a:pathLst>
                <a:path w="217" h="217" extrusionOk="0">
                  <a:moveTo>
                    <a:pt x="0" y="89"/>
                  </a:moveTo>
                  <a:cubicBezTo>
                    <a:pt x="74" y="102"/>
                    <a:pt x="115" y="143"/>
                    <a:pt x="128" y="217"/>
                  </a:cubicBezTo>
                  <a:cubicBezTo>
                    <a:pt x="145" y="176"/>
                    <a:pt x="177" y="144"/>
                    <a:pt x="217" y="128"/>
                  </a:cubicBezTo>
                  <a:cubicBezTo>
                    <a:pt x="143" y="114"/>
                    <a:pt x="103" y="74"/>
                    <a:pt x="90" y="0"/>
                  </a:cubicBezTo>
                  <a:cubicBezTo>
                    <a:pt x="73" y="40"/>
                    <a:pt x="41" y="73"/>
                    <a:pt x="0" y="89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23" name="Google Shape;1523;p50"/>
            <p:cNvSpPr/>
            <p:nvPr/>
          </p:nvSpPr>
          <p:spPr>
            <a:xfrm>
              <a:off x="3760620" y="5762654"/>
              <a:ext cx="173622" cy="174555"/>
            </a:xfrm>
            <a:custGeom>
              <a:avLst/>
              <a:gdLst/>
              <a:ahLst/>
              <a:cxnLst/>
              <a:rect l="l" t="t" r="r" b="b"/>
              <a:pathLst>
                <a:path w="216" h="217" extrusionOk="0">
                  <a:moveTo>
                    <a:pt x="127" y="0"/>
                  </a:moveTo>
                  <a:cubicBezTo>
                    <a:pt x="114" y="74"/>
                    <a:pt x="74" y="114"/>
                    <a:pt x="0" y="128"/>
                  </a:cubicBezTo>
                  <a:cubicBezTo>
                    <a:pt x="40" y="144"/>
                    <a:pt x="72" y="176"/>
                    <a:pt x="89" y="217"/>
                  </a:cubicBezTo>
                  <a:cubicBezTo>
                    <a:pt x="102" y="143"/>
                    <a:pt x="142" y="102"/>
                    <a:pt x="216" y="89"/>
                  </a:cubicBezTo>
                  <a:cubicBezTo>
                    <a:pt x="176" y="73"/>
                    <a:pt x="144" y="40"/>
                    <a:pt x="12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24" name="Google Shape;1524;p50"/>
            <p:cNvSpPr/>
            <p:nvPr/>
          </p:nvSpPr>
          <p:spPr>
            <a:xfrm>
              <a:off x="4035365" y="5762654"/>
              <a:ext cx="173622" cy="174555"/>
            </a:xfrm>
            <a:custGeom>
              <a:avLst/>
              <a:gdLst/>
              <a:ahLst/>
              <a:cxnLst/>
              <a:rect l="l" t="t" r="r" b="b"/>
              <a:pathLst>
                <a:path w="216" h="217" extrusionOk="0">
                  <a:moveTo>
                    <a:pt x="0" y="89"/>
                  </a:moveTo>
                  <a:cubicBezTo>
                    <a:pt x="74" y="102"/>
                    <a:pt x="114" y="143"/>
                    <a:pt x="127" y="217"/>
                  </a:cubicBezTo>
                  <a:cubicBezTo>
                    <a:pt x="144" y="176"/>
                    <a:pt x="176" y="144"/>
                    <a:pt x="216" y="128"/>
                  </a:cubicBezTo>
                  <a:cubicBezTo>
                    <a:pt x="142" y="114"/>
                    <a:pt x="102" y="74"/>
                    <a:pt x="89" y="0"/>
                  </a:cubicBezTo>
                  <a:cubicBezTo>
                    <a:pt x="72" y="40"/>
                    <a:pt x="40" y="73"/>
                    <a:pt x="0" y="89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25" name="Google Shape;1525;p50"/>
            <p:cNvSpPr/>
            <p:nvPr/>
          </p:nvSpPr>
          <p:spPr>
            <a:xfrm>
              <a:off x="4310111" y="5762654"/>
              <a:ext cx="173622" cy="174555"/>
            </a:xfrm>
            <a:custGeom>
              <a:avLst/>
              <a:gdLst/>
              <a:ahLst/>
              <a:cxnLst/>
              <a:rect l="l" t="t" r="r" b="b"/>
              <a:pathLst>
                <a:path w="216" h="217" extrusionOk="0">
                  <a:moveTo>
                    <a:pt x="127" y="0"/>
                  </a:moveTo>
                  <a:cubicBezTo>
                    <a:pt x="114" y="74"/>
                    <a:pt x="74" y="114"/>
                    <a:pt x="0" y="128"/>
                  </a:cubicBezTo>
                  <a:cubicBezTo>
                    <a:pt x="40" y="144"/>
                    <a:pt x="72" y="176"/>
                    <a:pt x="89" y="217"/>
                  </a:cubicBezTo>
                  <a:cubicBezTo>
                    <a:pt x="102" y="143"/>
                    <a:pt x="142" y="102"/>
                    <a:pt x="216" y="89"/>
                  </a:cubicBezTo>
                  <a:cubicBezTo>
                    <a:pt x="176" y="73"/>
                    <a:pt x="144" y="40"/>
                    <a:pt x="12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26" name="Google Shape;1526;p50"/>
            <p:cNvSpPr/>
            <p:nvPr/>
          </p:nvSpPr>
          <p:spPr>
            <a:xfrm>
              <a:off x="4585167" y="5762654"/>
              <a:ext cx="174244" cy="174555"/>
            </a:xfrm>
            <a:custGeom>
              <a:avLst/>
              <a:gdLst/>
              <a:ahLst/>
              <a:cxnLst/>
              <a:rect l="l" t="t" r="r" b="b"/>
              <a:pathLst>
                <a:path w="217" h="217" extrusionOk="0">
                  <a:moveTo>
                    <a:pt x="0" y="89"/>
                  </a:moveTo>
                  <a:cubicBezTo>
                    <a:pt x="74" y="102"/>
                    <a:pt x="114" y="143"/>
                    <a:pt x="128" y="217"/>
                  </a:cubicBezTo>
                  <a:cubicBezTo>
                    <a:pt x="144" y="176"/>
                    <a:pt x="176" y="144"/>
                    <a:pt x="217" y="128"/>
                  </a:cubicBezTo>
                  <a:cubicBezTo>
                    <a:pt x="143" y="114"/>
                    <a:pt x="102" y="74"/>
                    <a:pt x="89" y="0"/>
                  </a:cubicBezTo>
                  <a:cubicBezTo>
                    <a:pt x="73" y="40"/>
                    <a:pt x="40" y="73"/>
                    <a:pt x="0" y="89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27" name="Google Shape;1527;p50"/>
            <p:cNvSpPr/>
            <p:nvPr/>
          </p:nvSpPr>
          <p:spPr>
            <a:xfrm>
              <a:off x="4859913" y="5762654"/>
              <a:ext cx="174244" cy="174555"/>
            </a:xfrm>
            <a:custGeom>
              <a:avLst/>
              <a:gdLst/>
              <a:ahLst/>
              <a:cxnLst/>
              <a:rect l="l" t="t" r="r" b="b"/>
              <a:pathLst>
                <a:path w="217" h="217" extrusionOk="0">
                  <a:moveTo>
                    <a:pt x="128" y="0"/>
                  </a:moveTo>
                  <a:cubicBezTo>
                    <a:pt x="114" y="74"/>
                    <a:pt x="74" y="114"/>
                    <a:pt x="0" y="128"/>
                  </a:cubicBezTo>
                  <a:cubicBezTo>
                    <a:pt x="41" y="144"/>
                    <a:pt x="73" y="176"/>
                    <a:pt x="89" y="217"/>
                  </a:cubicBezTo>
                  <a:cubicBezTo>
                    <a:pt x="103" y="143"/>
                    <a:pt x="143" y="102"/>
                    <a:pt x="217" y="89"/>
                  </a:cubicBezTo>
                  <a:cubicBezTo>
                    <a:pt x="177" y="73"/>
                    <a:pt x="144" y="40"/>
                    <a:pt x="12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528" name="Google Shape;1528;p50"/>
          <p:cNvGrpSpPr/>
          <p:nvPr/>
        </p:nvGrpSpPr>
        <p:grpSpPr>
          <a:xfrm>
            <a:off x="1879183" y="4379878"/>
            <a:ext cx="445738" cy="442950"/>
            <a:chOff x="1442627" y="5710929"/>
            <a:chExt cx="594318" cy="590600"/>
          </a:xfrm>
        </p:grpSpPr>
        <p:sp>
          <p:nvSpPr>
            <p:cNvPr id="1529" name="Google Shape;1529;p50"/>
            <p:cNvSpPr/>
            <p:nvPr/>
          </p:nvSpPr>
          <p:spPr>
            <a:xfrm>
              <a:off x="1442627" y="5710929"/>
              <a:ext cx="594318" cy="405222"/>
            </a:xfrm>
            <a:custGeom>
              <a:avLst/>
              <a:gdLst/>
              <a:ahLst/>
              <a:cxnLst/>
              <a:rect l="l" t="t" r="r" b="b"/>
              <a:pathLst>
                <a:path w="734" h="500" extrusionOk="0">
                  <a:moveTo>
                    <a:pt x="699" y="500"/>
                  </a:moveTo>
                  <a:cubicBezTo>
                    <a:pt x="0" y="500"/>
                    <a:pt x="0" y="500"/>
                    <a:pt x="0" y="50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15"/>
                    <a:pt x="15" y="0"/>
                    <a:pt x="35" y="0"/>
                  </a:cubicBezTo>
                  <a:cubicBezTo>
                    <a:pt x="699" y="0"/>
                    <a:pt x="699" y="0"/>
                    <a:pt x="699" y="0"/>
                  </a:cubicBezTo>
                  <a:cubicBezTo>
                    <a:pt x="718" y="0"/>
                    <a:pt x="734" y="15"/>
                    <a:pt x="734" y="35"/>
                  </a:cubicBezTo>
                  <a:cubicBezTo>
                    <a:pt x="734" y="465"/>
                    <a:pt x="734" y="465"/>
                    <a:pt x="734" y="465"/>
                  </a:cubicBezTo>
                  <a:cubicBezTo>
                    <a:pt x="734" y="484"/>
                    <a:pt x="718" y="500"/>
                    <a:pt x="699" y="500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30" name="Google Shape;1530;p50"/>
            <p:cNvSpPr/>
            <p:nvPr/>
          </p:nvSpPr>
          <p:spPr>
            <a:xfrm>
              <a:off x="1442627" y="6116151"/>
              <a:ext cx="349820" cy="97191"/>
            </a:xfrm>
            <a:custGeom>
              <a:avLst/>
              <a:gdLst/>
              <a:ahLst/>
              <a:cxnLst/>
              <a:rect l="l" t="t" r="r" b="b"/>
              <a:pathLst>
                <a:path w="1126" h="313" extrusionOk="0">
                  <a:moveTo>
                    <a:pt x="1126" y="313"/>
                  </a:moveTo>
                  <a:lnTo>
                    <a:pt x="0" y="0"/>
                  </a:lnTo>
                  <a:lnTo>
                    <a:pt x="1126" y="0"/>
                  </a:lnTo>
                  <a:lnTo>
                    <a:pt x="1126" y="313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31" name="Google Shape;1531;p50"/>
            <p:cNvSpPr/>
            <p:nvPr/>
          </p:nvSpPr>
          <p:spPr>
            <a:xfrm>
              <a:off x="1573731" y="6152482"/>
              <a:ext cx="218715" cy="60861"/>
            </a:xfrm>
            <a:custGeom>
              <a:avLst/>
              <a:gdLst/>
              <a:ahLst/>
              <a:cxnLst/>
              <a:rect l="l" t="t" r="r" b="b"/>
              <a:pathLst>
                <a:path w="704" h="196" extrusionOk="0">
                  <a:moveTo>
                    <a:pt x="0" y="196"/>
                  </a:moveTo>
                  <a:lnTo>
                    <a:pt x="704" y="196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32" name="Google Shape;1532;p50"/>
            <p:cNvSpPr/>
            <p:nvPr/>
          </p:nvSpPr>
          <p:spPr>
            <a:xfrm>
              <a:off x="1573731" y="6213343"/>
              <a:ext cx="109358" cy="88186"/>
            </a:xfrm>
            <a:custGeom>
              <a:avLst/>
              <a:gdLst/>
              <a:ahLst/>
              <a:cxnLst/>
              <a:rect l="l" t="t" r="r" b="b"/>
              <a:pathLst>
                <a:path w="352" h="284" extrusionOk="0">
                  <a:moveTo>
                    <a:pt x="352" y="284"/>
                  </a:moveTo>
                  <a:lnTo>
                    <a:pt x="0" y="0"/>
                  </a:lnTo>
                  <a:lnTo>
                    <a:pt x="352" y="0"/>
                  </a:lnTo>
                  <a:lnTo>
                    <a:pt x="352" y="284"/>
                  </a:lnTo>
                </a:path>
              </a:pathLst>
            </a:custGeom>
            <a:solidFill>
              <a:srgbClr val="999999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533" name="Google Shape;1533;p50"/>
          <p:cNvGrpSpPr/>
          <p:nvPr/>
        </p:nvGrpSpPr>
        <p:grpSpPr>
          <a:xfrm>
            <a:off x="6788033" y="4378458"/>
            <a:ext cx="373053" cy="445791"/>
            <a:chOff x="8095060" y="5664590"/>
            <a:chExt cx="497404" cy="594389"/>
          </a:xfrm>
        </p:grpSpPr>
        <p:grpSp>
          <p:nvGrpSpPr>
            <p:cNvPr id="1534" name="Google Shape;1534;p50"/>
            <p:cNvGrpSpPr/>
            <p:nvPr/>
          </p:nvGrpSpPr>
          <p:grpSpPr>
            <a:xfrm>
              <a:off x="8095060" y="5969027"/>
              <a:ext cx="497404" cy="289951"/>
              <a:chOff x="8095060" y="5969027"/>
              <a:chExt cx="497404" cy="289951"/>
            </a:xfrm>
          </p:grpSpPr>
          <p:sp>
            <p:nvSpPr>
              <p:cNvPr id="1535" name="Google Shape;1535;p50"/>
              <p:cNvSpPr/>
              <p:nvPr/>
            </p:nvSpPr>
            <p:spPr>
              <a:xfrm>
                <a:off x="8095060" y="5969027"/>
                <a:ext cx="497402" cy="248408"/>
              </a:xfrm>
              <a:custGeom>
                <a:avLst/>
                <a:gdLst/>
                <a:ahLst/>
                <a:cxnLst/>
                <a:rect l="l" t="t" r="r" b="b"/>
                <a:pathLst>
                  <a:path w="2340" h="1166" extrusionOk="0">
                    <a:moveTo>
                      <a:pt x="1754" y="292"/>
                    </a:moveTo>
                    <a:lnTo>
                      <a:pt x="1170" y="0"/>
                    </a:lnTo>
                    <a:lnTo>
                      <a:pt x="587" y="292"/>
                    </a:lnTo>
                    <a:lnTo>
                      <a:pt x="0" y="584"/>
                    </a:lnTo>
                    <a:lnTo>
                      <a:pt x="587" y="876"/>
                    </a:lnTo>
                    <a:lnTo>
                      <a:pt x="1170" y="1166"/>
                    </a:lnTo>
                    <a:lnTo>
                      <a:pt x="1754" y="876"/>
                    </a:lnTo>
                    <a:lnTo>
                      <a:pt x="2340" y="584"/>
                    </a:lnTo>
                    <a:lnTo>
                      <a:pt x="1754" y="292"/>
                    </a:lnTo>
                    <a:close/>
                  </a:path>
                </a:pathLst>
              </a:custGeom>
              <a:solidFill>
                <a:srgbClr val="B4A7D6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36" name="Google Shape;1536;p50"/>
              <p:cNvSpPr/>
              <p:nvPr/>
            </p:nvSpPr>
            <p:spPr>
              <a:xfrm>
                <a:off x="8095060" y="6092592"/>
                <a:ext cx="248701" cy="166386"/>
              </a:xfrm>
              <a:custGeom>
                <a:avLst/>
                <a:gdLst/>
                <a:ahLst/>
                <a:cxnLst/>
                <a:rect l="l" t="t" r="r" b="b"/>
                <a:pathLst>
                  <a:path w="1170" h="781" extrusionOk="0">
                    <a:moveTo>
                      <a:pt x="0" y="0"/>
                    </a:moveTo>
                    <a:lnTo>
                      <a:pt x="0" y="197"/>
                    </a:lnTo>
                    <a:lnTo>
                      <a:pt x="1170" y="781"/>
                    </a:lnTo>
                    <a:lnTo>
                      <a:pt x="1170" y="58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E7CC3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37" name="Google Shape;1537;p50"/>
              <p:cNvSpPr/>
              <p:nvPr/>
            </p:nvSpPr>
            <p:spPr>
              <a:xfrm>
                <a:off x="8343763" y="6092592"/>
                <a:ext cx="248701" cy="166386"/>
              </a:xfrm>
              <a:custGeom>
                <a:avLst/>
                <a:gdLst/>
                <a:ahLst/>
                <a:cxnLst/>
                <a:rect l="l" t="t" r="r" b="b"/>
                <a:pathLst>
                  <a:path w="1170" h="781" extrusionOk="0">
                    <a:moveTo>
                      <a:pt x="1170" y="0"/>
                    </a:moveTo>
                    <a:lnTo>
                      <a:pt x="0" y="582"/>
                    </a:lnTo>
                    <a:lnTo>
                      <a:pt x="0" y="781"/>
                    </a:lnTo>
                    <a:lnTo>
                      <a:pt x="1170" y="197"/>
                    </a:lnTo>
                    <a:lnTo>
                      <a:pt x="1170" y="0"/>
                    </a:lnTo>
                    <a:close/>
                  </a:path>
                </a:pathLst>
              </a:custGeom>
              <a:solidFill>
                <a:srgbClr val="674EA7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538" name="Google Shape;1538;p50"/>
            <p:cNvGrpSpPr/>
            <p:nvPr/>
          </p:nvGrpSpPr>
          <p:grpSpPr>
            <a:xfrm>
              <a:off x="8095060" y="5867832"/>
              <a:ext cx="497404" cy="289312"/>
              <a:chOff x="8095060" y="5867832"/>
              <a:chExt cx="497404" cy="289312"/>
            </a:xfrm>
          </p:grpSpPr>
          <p:sp>
            <p:nvSpPr>
              <p:cNvPr id="1539" name="Google Shape;1539;p50"/>
              <p:cNvSpPr/>
              <p:nvPr/>
            </p:nvSpPr>
            <p:spPr>
              <a:xfrm>
                <a:off x="8095060" y="5867832"/>
                <a:ext cx="497402" cy="248195"/>
              </a:xfrm>
              <a:custGeom>
                <a:avLst/>
                <a:gdLst/>
                <a:ahLst/>
                <a:cxnLst/>
                <a:rect l="l" t="t" r="r" b="b"/>
                <a:pathLst>
                  <a:path w="2340" h="1165" extrusionOk="0">
                    <a:moveTo>
                      <a:pt x="1754" y="292"/>
                    </a:moveTo>
                    <a:lnTo>
                      <a:pt x="1170" y="0"/>
                    </a:lnTo>
                    <a:lnTo>
                      <a:pt x="587" y="292"/>
                    </a:lnTo>
                    <a:lnTo>
                      <a:pt x="0" y="581"/>
                    </a:lnTo>
                    <a:lnTo>
                      <a:pt x="587" y="873"/>
                    </a:lnTo>
                    <a:lnTo>
                      <a:pt x="1170" y="1165"/>
                    </a:lnTo>
                    <a:lnTo>
                      <a:pt x="1754" y="873"/>
                    </a:lnTo>
                    <a:lnTo>
                      <a:pt x="2340" y="581"/>
                    </a:lnTo>
                    <a:lnTo>
                      <a:pt x="1754" y="292"/>
                    </a:lnTo>
                    <a:close/>
                  </a:path>
                </a:pathLst>
              </a:custGeom>
              <a:solidFill>
                <a:srgbClr val="A4C2F4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40" name="Google Shape;1540;p50"/>
              <p:cNvSpPr/>
              <p:nvPr/>
            </p:nvSpPr>
            <p:spPr>
              <a:xfrm>
                <a:off x="8095060" y="5990758"/>
                <a:ext cx="248701" cy="166386"/>
              </a:xfrm>
              <a:custGeom>
                <a:avLst/>
                <a:gdLst/>
                <a:ahLst/>
                <a:cxnLst/>
                <a:rect l="l" t="t" r="r" b="b"/>
                <a:pathLst>
                  <a:path w="1170" h="781" extrusionOk="0">
                    <a:moveTo>
                      <a:pt x="0" y="0"/>
                    </a:moveTo>
                    <a:lnTo>
                      <a:pt x="0" y="199"/>
                    </a:lnTo>
                    <a:lnTo>
                      <a:pt x="1170" y="781"/>
                    </a:lnTo>
                    <a:lnTo>
                      <a:pt x="1170" y="58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D9EEB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41" name="Google Shape;1541;p50"/>
              <p:cNvSpPr/>
              <p:nvPr/>
            </p:nvSpPr>
            <p:spPr>
              <a:xfrm>
                <a:off x="8343763" y="5990758"/>
                <a:ext cx="248701" cy="166386"/>
              </a:xfrm>
              <a:custGeom>
                <a:avLst/>
                <a:gdLst/>
                <a:ahLst/>
                <a:cxnLst/>
                <a:rect l="l" t="t" r="r" b="b"/>
                <a:pathLst>
                  <a:path w="1170" h="781" extrusionOk="0">
                    <a:moveTo>
                      <a:pt x="1170" y="0"/>
                    </a:moveTo>
                    <a:lnTo>
                      <a:pt x="0" y="584"/>
                    </a:lnTo>
                    <a:lnTo>
                      <a:pt x="0" y="781"/>
                    </a:lnTo>
                    <a:lnTo>
                      <a:pt x="1170" y="199"/>
                    </a:lnTo>
                    <a:lnTo>
                      <a:pt x="1170" y="0"/>
                    </a:lnTo>
                    <a:close/>
                  </a:path>
                </a:pathLst>
              </a:custGeom>
              <a:solidFill>
                <a:srgbClr val="3C78D8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542" name="Google Shape;1542;p50"/>
            <p:cNvGrpSpPr/>
            <p:nvPr/>
          </p:nvGrpSpPr>
          <p:grpSpPr>
            <a:xfrm>
              <a:off x="8095060" y="5765998"/>
              <a:ext cx="497404" cy="289312"/>
              <a:chOff x="8095060" y="5765998"/>
              <a:chExt cx="497404" cy="289312"/>
            </a:xfrm>
          </p:grpSpPr>
          <p:sp>
            <p:nvSpPr>
              <p:cNvPr id="1543" name="Google Shape;1543;p50"/>
              <p:cNvSpPr/>
              <p:nvPr/>
            </p:nvSpPr>
            <p:spPr>
              <a:xfrm>
                <a:off x="8095060" y="5765998"/>
                <a:ext cx="497402" cy="248195"/>
              </a:xfrm>
              <a:custGeom>
                <a:avLst/>
                <a:gdLst/>
                <a:ahLst/>
                <a:cxnLst/>
                <a:rect l="l" t="t" r="r" b="b"/>
                <a:pathLst>
                  <a:path w="2340" h="1165" extrusionOk="0">
                    <a:moveTo>
                      <a:pt x="1754" y="292"/>
                    </a:moveTo>
                    <a:lnTo>
                      <a:pt x="1170" y="0"/>
                    </a:lnTo>
                    <a:lnTo>
                      <a:pt x="587" y="292"/>
                    </a:lnTo>
                    <a:lnTo>
                      <a:pt x="0" y="584"/>
                    </a:lnTo>
                    <a:lnTo>
                      <a:pt x="587" y="873"/>
                    </a:lnTo>
                    <a:lnTo>
                      <a:pt x="1170" y="1165"/>
                    </a:lnTo>
                    <a:lnTo>
                      <a:pt x="1754" y="873"/>
                    </a:lnTo>
                    <a:lnTo>
                      <a:pt x="2340" y="584"/>
                    </a:lnTo>
                    <a:lnTo>
                      <a:pt x="1754" y="292"/>
                    </a:lnTo>
                    <a:close/>
                  </a:path>
                </a:pathLst>
              </a:custGeom>
              <a:solidFill>
                <a:srgbClr val="B6D7A8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44" name="Google Shape;1544;p50"/>
              <p:cNvSpPr/>
              <p:nvPr/>
            </p:nvSpPr>
            <p:spPr>
              <a:xfrm>
                <a:off x="8095060" y="5889563"/>
                <a:ext cx="248701" cy="165747"/>
              </a:xfrm>
              <a:custGeom>
                <a:avLst/>
                <a:gdLst/>
                <a:ahLst/>
                <a:cxnLst/>
                <a:rect l="l" t="t" r="r" b="b"/>
                <a:pathLst>
                  <a:path w="1170" h="778" extrusionOk="0">
                    <a:moveTo>
                      <a:pt x="0" y="0"/>
                    </a:moveTo>
                    <a:lnTo>
                      <a:pt x="0" y="196"/>
                    </a:lnTo>
                    <a:lnTo>
                      <a:pt x="1170" y="778"/>
                    </a:lnTo>
                    <a:lnTo>
                      <a:pt x="1170" y="58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3C47D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45" name="Google Shape;1545;p50"/>
              <p:cNvSpPr/>
              <p:nvPr/>
            </p:nvSpPr>
            <p:spPr>
              <a:xfrm>
                <a:off x="8343763" y="5889563"/>
                <a:ext cx="248701" cy="165747"/>
              </a:xfrm>
              <a:custGeom>
                <a:avLst/>
                <a:gdLst/>
                <a:ahLst/>
                <a:cxnLst/>
                <a:rect l="l" t="t" r="r" b="b"/>
                <a:pathLst>
                  <a:path w="1170" h="778" extrusionOk="0">
                    <a:moveTo>
                      <a:pt x="1170" y="0"/>
                    </a:moveTo>
                    <a:lnTo>
                      <a:pt x="0" y="581"/>
                    </a:lnTo>
                    <a:lnTo>
                      <a:pt x="0" y="778"/>
                    </a:lnTo>
                    <a:lnTo>
                      <a:pt x="1170" y="196"/>
                    </a:lnTo>
                    <a:lnTo>
                      <a:pt x="1170" y="0"/>
                    </a:lnTo>
                    <a:close/>
                  </a:path>
                </a:pathLst>
              </a:custGeom>
              <a:solidFill>
                <a:srgbClr val="6AA84F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546" name="Google Shape;1546;p50"/>
            <p:cNvGrpSpPr/>
            <p:nvPr/>
          </p:nvGrpSpPr>
          <p:grpSpPr>
            <a:xfrm>
              <a:off x="8095060" y="5664590"/>
              <a:ext cx="497404" cy="290164"/>
              <a:chOff x="8095060" y="5664590"/>
              <a:chExt cx="497404" cy="290164"/>
            </a:xfrm>
          </p:grpSpPr>
          <p:sp>
            <p:nvSpPr>
              <p:cNvPr id="1547" name="Google Shape;1547;p50"/>
              <p:cNvSpPr/>
              <p:nvPr/>
            </p:nvSpPr>
            <p:spPr>
              <a:xfrm>
                <a:off x="8095060" y="5664590"/>
                <a:ext cx="497402" cy="248408"/>
              </a:xfrm>
              <a:custGeom>
                <a:avLst/>
                <a:gdLst/>
                <a:ahLst/>
                <a:cxnLst/>
                <a:rect l="l" t="t" r="r" b="b"/>
                <a:pathLst>
                  <a:path w="2340" h="1166" extrusionOk="0">
                    <a:moveTo>
                      <a:pt x="1754" y="290"/>
                    </a:moveTo>
                    <a:lnTo>
                      <a:pt x="1170" y="0"/>
                    </a:lnTo>
                    <a:lnTo>
                      <a:pt x="587" y="290"/>
                    </a:lnTo>
                    <a:lnTo>
                      <a:pt x="0" y="582"/>
                    </a:lnTo>
                    <a:lnTo>
                      <a:pt x="587" y="874"/>
                    </a:lnTo>
                    <a:lnTo>
                      <a:pt x="1170" y="1166"/>
                    </a:lnTo>
                    <a:lnTo>
                      <a:pt x="1754" y="874"/>
                    </a:lnTo>
                    <a:lnTo>
                      <a:pt x="2340" y="582"/>
                    </a:lnTo>
                    <a:lnTo>
                      <a:pt x="1754" y="290"/>
                    </a:lnTo>
                    <a:close/>
                  </a:path>
                </a:pathLst>
              </a:custGeom>
              <a:solidFill>
                <a:srgbClr val="FFE599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48" name="Google Shape;1548;p50"/>
              <p:cNvSpPr/>
              <p:nvPr/>
            </p:nvSpPr>
            <p:spPr>
              <a:xfrm>
                <a:off x="8095060" y="5788580"/>
                <a:ext cx="248701" cy="166173"/>
              </a:xfrm>
              <a:custGeom>
                <a:avLst/>
                <a:gdLst/>
                <a:ahLst/>
                <a:cxnLst/>
                <a:rect l="l" t="t" r="r" b="b"/>
                <a:pathLst>
                  <a:path w="1170" h="780" extrusionOk="0">
                    <a:moveTo>
                      <a:pt x="0" y="0"/>
                    </a:moveTo>
                    <a:lnTo>
                      <a:pt x="0" y="196"/>
                    </a:lnTo>
                    <a:lnTo>
                      <a:pt x="1170" y="780"/>
                    </a:lnTo>
                    <a:lnTo>
                      <a:pt x="1170" y="58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D966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49" name="Google Shape;1549;p50"/>
              <p:cNvSpPr/>
              <p:nvPr/>
            </p:nvSpPr>
            <p:spPr>
              <a:xfrm>
                <a:off x="8343763" y="5788580"/>
                <a:ext cx="248701" cy="166173"/>
              </a:xfrm>
              <a:custGeom>
                <a:avLst/>
                <a:gdLst/>
                <a:ahLst/>
                <a:cxnLst/>
                <a:rect l="l" t="t" r="r" b="b"/>
                <a:pathLst>
                  <a:path w="1170" h="780" extrusionOk="0">
                    <a:moveTo>
                      <a:pt x="1170" y="0"/>
                    </a:moveTo>
                    <a:lnTo>
                      <a:pt x="0" y="584"/>
                    </a:lnTo>
                    <a:lnTo>
                      <a:pt x="0" y="780"/>
                    </a:lnTo>
                    <a:lnTo>
                      <a:pt x="1170" y="196"/>
                    </a:lnTo>
                    <a:lnTo>
                      <a:pt x="1170" y="0"/>
                    </a:lnTo>
                    <a:close/>
                  </a:path>
                </a:pathLst>
              </a:custGeom>
              <a:solidFill>
                <a:srgbClr val="F1C23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1550" name="Google Shape;1550;p50"/>
          <p:cNvGrpSpPr/>
          <p:nvPr/>
        </p:nvGrpSpPr>
        <p:grpSpPr>
          <a:xfrm>
            <a:off x="2870825" y="4378486"/>
            <a:ext cx="557162" cy="445734"/>
            <a:chOff x="4607809" y="5664627"/>
            <a:chExt cx="742883" cy="594312"/>
          </a:xfrm>
        </p:grpSpPr>
        <p:sp>
          <p:nvSpPr>
            <p:cNvPr id="1551" name="Google Shape;1551;p50"/>
            <p:cNvSpPr/>
            <p:nvPr/>
          </p:nvSpPr>
          <p:spPr>
            <a:xfrm>
              <a:off x="4607809" y="5824234"/>
              <a:ext cx="185166" cy="401151"/>
            </a:xfrm>
            <a:custGeom>
              <a:avLst/>
              <a:gdLst/>
              <a:ahLst/>
              <a:cxnLst/>
              <a:rect l="l" t="t" r="r" b="b"/>
              <a:pathLst>
                <a:path w="1083" h="2355" extrusionOk="0">
                  <a:moveTo>
                    <a:pt x="542" y="0"/>
                  </a:moveTo>
                  <a:lnTo>
                    <a:pt x="269" y="133"/>
                  </a:lnTo>
                  <a:lnTo>
                    <a:pt x="0" y="270"/>
                  </a:lnTo>
                  <a:lnTo>
                    <a:pt x="0" y="2355"/>
                  </a:lnTo>
                  <a:lnTo>
                    <a:pt x="1083" y="2355"/>
                  </a:lnTo>
                  <a:lnTo>
                    <a:pt x="1083" y="270"/>
                  </a:lnTo>
                  <a:lnTo>
                    <a:pt x="814" y="133"/>
                  </a:lnTo>
                  <a:lnTo>
                    <a:pt x="542" y="0"/>
                  </a:lnTo>
                  <a:close/>
                </a:path>
              </a:pathLst>
            </a:custGeom>
            <a:solidFill>
              <a:srgbClr val="F1C23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52" name="Google Shape;1552;p50"/>
            <p:cNvSpPr/>
            <p:nvPr/>
          </p:nvSpPr>
          <p:spPr>
            <a:xfrm>
              <a:off x="4792974" y="5771259"/>
              <a:ext cx="185850" cy="454126"/>
            </a:xfrm>
            <a:custGeom>
              <a:avLst/>
              <a:gdLst/>
              <a:ahLst/>
              <a:cxnLst/>
              <a:rect l="l" t="t" r="r" b="b"/>
              <a:pathLst>
                <a:path w="1087" h="2666" extrusionOk="0">
                  <a:moveTo>
                    <a:pt x="545" y="0"/>
                  </a:moveTo>
                  <a:lnTo>
                    <a:pt x="273" y="133"/>
                  </a:lnTo>
                  <a:lnTo>
                    <a:pt x="0" y="266"/>
                  </a:lnTo>
                  <a:lnTo>
                    <a:pt x="0" y="2666"/>
                  </a:lnTo>
                  <a:lnTo>
                    <a:pt x="1087" y="2666"/>
                  </a:lnTo>
                  <a:lnTo>
                    <a:pt x="1087" y="266"/>
                  </a:lnTo>
                  <a:lnTo>
                    <a:pt x="814" y="133"/>
                  </a:lnTo>
                  <a:lnTo>
                    <a:pt x="545" y="0"/>
                  </a:lnTo>
                  <a:close/>
                </a:path>
              </a:pathLst>
            </a:custGeom>
            <a:solidFill>
              <a:srgbClr val="6AA84F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53" name="Google Shape;1553;p50"/>
            <p:cNvSpPr/>
            <p:nvPr/>
          </p:nvSpPr>
          <p:spPr>
            <a:xfrm>
              <a:off x="4978822" y="5717602"/>
              <a:ext cx="185679" cy="507784"/>
            </a:xfrm>
            <a:custGeom>
              <a:avLst/>
              <a:gdLst/>
              <a:ahLst/>
              <a:cxnLst/>
              <a:rect l="l" t="t" r="r" b="b"/>
              <a:pathLst>
                <a:path w="1086" h="2981" extrusionOk="0">
                  <a:moveTo>
                    <a:pt x="541" y="0"/>
                  </a:moveTo>
                  <a:lnTo>
                    <a:pt x="272" y="137"/>
                  </a:lnTo>
                  <a:lnTo>
                    <a:pt x="0" y="270"/>
                  </a:lnTo>
                  <a:lnTo>
                    <a:pt x="0" y="2981"/>
                  </a:lnTo>
                  <a:lnTo>
                    <a:pt x="1086" y="2981"/>
                  </a:lnTo>
                  <a:lnTo>
                    <a:pt x="1086" y="270"/>
                  </a:lnTo>
                  <a:lnTo>
                    <a:pt x="814" y="137"/>
                  </a:lnTo>
                  <a:lnTo>
                    <a:pt x="541" y="0"/>
                  </a:lnTo>
                  <a:close/>
                </a:path>
              </a:pathLst>
            </a:custGeom>
            <a:solidFill>
              <a:srgbClr val="3C78D8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54" name="Google Shape;1554;p50"/>
            <p:cNvSpPr/>
            <p:nvPr/>
          </p:nvSpPr>
          <p:spPr>
            <a:xfrm>
              <a:off x="5164499" y="5664627"/>
              <a:ext cx="185166" cy="560759"/>
            </a:xfrm>
            <a:custGeom>
              <a:avLst/>
              <a:gdLst/>
              <a:ahLst/>
              <a:cxnLst/>
              <a:rect l="l" t="t" r="r" b="b"/>
              <a:pathLst>
                <a:path w="1083" h="3292" extrusionOk="0">
                  <a:moveTo>
                    <a:pt x="269" y="133"/>
                  </a:moveTo>
                  <a:lnTo>
                    <a:pt x="0" y="267"/>
                  </a:lnTo>
                  <a:lnTo>
                    <a:pt x="0" y="3292"/>
                  </a:lnTo>
                  <a:lnTo>
                    <a:pt x="1083" y="3292"/>
                  </a:lnTo>
                  <a:lnTo>
                    <a:pt x="1083" y="267"/>
                  </a:lnTo>
                  <a:lnTo>
                    <a:pt x="814" y="133"/>
                  </a:lnTo>
                  <a:lnTo>
                    <a:pt x="542" y="0"/>
                  </a:lnTo>
                  <a:lnTo>
                    <a:pt x="269" y="133"/>
                  </a:lnTo>
                  <a:close/>
                </a:path>
              </a:pathLst>
            </a:custGeom>
            <a:solidFill>
              <a:srgbClr val="674EA7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55" name="Google Shape;1555;p50"/>
            <p:cNvSpPr/>
            <p:nvPr/>
          </p:nvSpPr>
          <p:spPr>
            <a:xfrm>
              <a:off x="4607809" y="6225382"/>
              <a:ext cx="237484" cy="33556"/>
            </a:xfrm>
            <a:custGeom>
              <a:avLst/>
              <a:gdLst/>
              <a:ahLst/>
              <a:cxnLst/>
              <a:rect l="l" t="t" r="r" b="b"/>
              <a:pathLst>
                <a:path w="1389" h="197" extrusionOk="0">
                  <a:moveTo>
                    <a:pt x="0" y="0"/>
                  </a:moveTo>
                  <a:lnTo>
                    <a:pt x="608" y="197"/>
                  </a:lnTo>
                  <a:lnTo>
                    <a:pt x="1389" y="197"/>
                  </a:lnTo>
                  <a:lnTo>
                    <a:pt x="10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F9000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56" name="Google Shape;1556;p50"/>
            <p:cNvSpPr/>
            <p:nvPr/>
          </p:nvSpPr>
          <p:spPr>
            <a:xfrm>
              <a:off x="4792974" y="6225382"/>
              <a:ext cx="185850" cy="33556"/>
            </a:xfrm>
            <a:custGeom>
              <a:avLst/>
              <a:gdLst/>
              <a:ahLst/>
              <a:cxnLst/>
              <a:rect l="l" t="t" r="r" b="b"/>
              <a:pathLst>
                <a:path w="1087" h="197" extrusionOk="0">
                  <a:moveTo>
                    <a:pt x="1087" y="0"/>
                  </a:moveTo>
                  <a:lnTo>
                    <a:pt x="1087" y="197"/>
                  </a:lnTo>
                  <a:lnTo>
                    <a:pt x="306" y="197"/>
                  </a:lnTo>
                  <a:lnTo>
                    <a:pt x="0" y="0"/>
                  </a:lnTo>
                  <a:lnTo>
                    <a:pt x="1087" y="0"/>
                  </a:lnTo>
                  <a:close/>
                </a:path>
              </a:pathLst>
            </a:custGeom>
            <a:solidFill>
              <a:srgbClr val="38761D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57" name="Google Shape;1557;p50"/>
            <p:cNvSpPr/>
            <p:nvPr/>
          </p:nvSpPr>
          <p:spPr>
            <a:xfrm>
              <a:off x="5112694" y="6225382"/>
              <a:ext cx="237997" cy="33556"/>
            </a:xfrm>
            <a:custGeom>
              <a:avLst/>
              <a:gdLst/>
              <a:ahLst/>
              <a:cxnLst/>
              <a:rect l="l" t="t" r="r" b="b"/>
              <a:pathLst>
                <a:path w="1392" h="197" extrusionOk="0">
                  <a:moveTo>
                    <a:pt x="1392" y="0"/>
                  </a:moveTo>
                  <a:lnTo>
                    <a:pt x="781" y="197"/>
                  </a:lnTo>
                  <a:lnTo>
                    <a:pt x="0" y="197"/>
                  </a:lnTo>
                  <a:lnTo>
                    <a:pt x="306" y="0"/>
                  </a:lnTo>
                  <a:lnTo>
                    <a:pt x="1392" y="0"/>
                  </a:lnTo>
                  <a:close/>
                </a:path>
              </a:pathLst>
            </a:custGeom>
            <a:solidFill>
              <a:srgbClr val="351C7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58" name="Google Shape;1558;p50"/>
            <p:cNvSpPr/>
            <p:nvPr/>
          </p:nvSpPr>
          <p:spPr>
            <a:xfrm>
              <a:off x="4978822" y="6225382"/>
              <a:ext cx="186192" cy="33556"/>
            </a:xfrm>
            <a:custGeom>
              <a:avLst/>
              <a:gdLst/>
              <a:ahLst/>
              <a:cxnLst/>
              <a:rect l="l" t="t" r="r" b="b"/>
              <a:pathLst>
                <a:path w="1089" h="197" extrusionOk="0">
                  <a:moveTo>
                    <a:pt x="0" y="0"/>
                  </a:moveTo>
                  <a:lnTo>
                    <a:pt x="0" y="197"/>
                  </a:lnTo>
                  <a:lnTo>
                    <a:pt x="783" y="197"/>
                  </a:lnTo>
                  <a:lnTo>
                    <a:pt x="108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155CC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559" name="Google Shape;1559;p50"/>
          <p:cNvGrpSpPr/>
          <p:nvPr/>
        </p:nvGrpSpPr>
        <p:grpSpPr>
          <a:xfrm>
            <a:off x="3973890" y="4378543"/>
            <a:ext cx="1079865" cy="445620"/>
            <a:chOff x="2571250" y="5664711"/>
            <a:chExt cx="1439820" cy="594160"/>
          </a:xfrm>
        </p:grpSpPr>
        <p:sp>
          <p:nvSpPr>
            <p:cNvPr id="1560" name="Google Shape;1560;p50"/>
            <p:cNvSpPr/>
            <p:nvPr/>
          </p:nvSpPr>
          <p:spPr>
            <a:xfrm>
              <a:off x="2751485" y="5699308"/>
              <a:ext cx="179409" cy="510050"/>
            </a:xfrm>
            <a:custGeom>
              <a:avLst/>
              <a:gdLst/>
              <a:ahLst/>
              <a:cxnLst/>
              <a:rect l="l" t="t" r="r" b="b"/>
              <a:pathLst>
                <a:path w="287" h="813" extrusionOk="0">
                  <a:moveTo>
                    <a:pt x="144" y="0"/>
                  </a:moveTo>
                  <a:cubicBezTo>
                    <a:pt x="64" y="0"/>
                    <a:pt x="0" y="65"/>
                    <a:pt x="0" y="144"/>
                  </a:cubicBezTo>
                  <a:cubicBezTo>
                    <a:pt x="0" y="813"/>
                    <a:pt x="0" y="813"/>
                    <a:pt x="0" y="813"/>
                  </a:cubicBezTo>
                  <a:cubicBezTo>
                    <a:pt x="287" y="813"/>
                    <a:pt x="287" y="813"/>
                    <a:pt x="287" y="813"/>
                  </a:cubicBezTo>
                  <a:cubicBezTo>
                    <a:pt x="287" y="144"/>
                    <a:pt x="287" y="144"/>
                    <a:pt x="287" y="144"/>
                  </a:cubicBezTo>
                  <a:cubicBezTo>
                    <a:pt x="287" y="65"/>
                    <a:pt x="223" y="0"/>
                    <a:pt x="144" y="0"/>
                  </a:cubicBez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61" name="Google Shape;1561;p50"/>
            <p:cNvSpPr/>
            <p:nvPr/>
          </p:nvSpPr>
          <p:spPr>
            <a:xfrm>
              <a:off x="2765747" y="5713810"/>
              <a:ext cx="150600" cy="151500"/>
            </a:xfrm>
            <a:prstGeom prst="ellipse">
              <a:avLst/>
            </a:prstGeom>
            <a:solidFill>
              <a:srgbClr val="B45F0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62" name="Google Shape;1562;p50"/>
            <p:cNvSpPr/>
            <p:nvPr/>
          </p:nvSpPr>
          <p:spPr>
            <a:xfrm>
              <a:off x="2930895" y="5732455"/>
              <a:ext cx="180236" cy="476902"/>
            </a:xfrm>
            <a:custGeom>
              <a:avLst/>
              <a:gdLst/>
              <a:ahLst/>
              <a:cxnLst/>
              <a:rect l="l" t="t" r="r" b="b"/>
              <a:pathLst>
                <a:path w="288" h="760" extrusionOk="0">
                  <a:moveTo>
                    <a:pt x="144" y="0"/>
                  </a:moveTo>
                  <a:cubicBezTo>
                    <a:pt x="65" y="0"/>
                    <a:pt x="0" y="65"/>
                    <a:pt x="0" y="144"/>
                  </a:cubicBezTo>
                  <a:cubicBezTo>
                    <a:pt x="0" y="760"/>
                    <a:pt x="0" y="760"/>
                    <a:pt x="0" y="760"/>
                  </a:cubicBezTo>
                  <a:cubicBezTo>
                    <a:pt x="288" y="760"/>
                    <a:pt x="288" y="760"/>
                    <a:pt x="288" y="760"/>
                  </a:cubicBezTo>
                  <a:cubicBezTo>
                    <a:pt x="288" y="144"/>
                    <a:pt x="288" y="144"/>
                    <a:pt x="288" y="144"/>
                  </a:cubicBezTo>
                  <a:cubicBezTo>
                    <a:pt x="288" y="65"/>
                    <a:pt x="224" y="0"/>
                    <a:pt x="144" y="0"/>
                  </a:cubicBezTo>
                  <a:close/>
                </a:path>
              </a:pathLst>
            </a:custGeom>
            <a:solidFill>
              <a:srgbClr val="F1C23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63" name="Google Shape;1563;p50"/>
            <p:cNvSpPr/>
            <p:nvPr/>
          </p:nvSpPr>
          <p:spPr>
            <a:xfrm>
              <a:off x="2945363" y="5746957"/>
              <a:ext cx="151200" cy="151800"/>
            </a:xfrm>
            <a:prstGeom prst="ellipse">
              <a:avLst/>
            </a:prstGeom>
            <a:solidFill>
              <a:srgbClr val="BF9000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64" name="Google Shape;1564;p50"/>
            <p:cNvSpPr/>
            <p:nvPr/>
          </p:nvSpPr>
          <p:spPr>
            <a:xfrm>
              <a:off x="3111130" y="5756280"/>
              <a:ext cx="180030" cy="453078"/>
            </a:xfrm>
            <a:custGeom>
              <a:avLst/>
              <a:gdLst/>
              <a:ahLst/>
              <a:cxnLst/>
              <a:rect l="l" t="t" r="r" b="b"/>
              <a:pathLst>
                <a:path w="288" h="722" extrusionOk="0">
                  <a:moveTo>
                    <a:pt x="144" y="0"/>
                  </a:moveTo>
                  <a:cubicBezTo>
                    <a:pt x="65" y="0"/>
                    <a:pt x="0" y="65"/>
                    <a:pt x="0" y="144"/>
                  </a:cubicBezTo>
                  <a:cubicBezTo>
                    <a:pt x="0" y="722"/>
                    <a:pt x="0" y="722"/>
                    <a:pt x="0" y="722"/>
                  </a:cubicBezTo>
                  <a:cubicBezTo>
                    <a:pt x="288" y="722"/>
                    <a:pt x="288" y="722"/>
                    <a:pt x="288" y="722"/>
                  </a:cubicBezTo>
                  <a:cubicBezTo>
                    <a:pt x="288" y="144"/>
                    <a:pt x="288" y="144"/>
                    <a:pt x="288" y="144"/>
                  </a:cubicBezTo>
                  <a:cubicBezTo>
                    <a:pt x="288" y="65"/>
                    <a:pt x="224" y="0"/>
                    <a:pt x="144" y="0"/>
                  </a:cubicBezTo>
                  <a:close/>
                </a:path>
              </a:pathLst>
            </a:custGeom>
            <a:solidFill>
              <a:srgbClr val="6AA84F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65" name="Google Shape;1565;p50"/>
            <p:cNvSpPr/>
            <p:nvPr/>
          </p:nvSpPr>
          <p:spPr>
            <a:xfrm>
              <a:off x="3125392" y="5770782"/>
              <a:ext cx="151200" cy="151800"/>
            </a:xfrm>
            <a:prstGeom prst="ellipse">
              <a:avLst/>
            </a:prstGeom>
            <a:solidFill>
              <a:srgbClr val="38761D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66" name="Google Shape;1566;p50"/>
            <p:cNvSpPr/>
            <p:nvPr/>
          </p:nvSpPr>
          <p:spPr>
            <a:xfrm>
              <a:off x="3291159" y="5756280"/>
              <a:ext cx="180030" cy="453078"/>
            </a:xfrm>
            <a:custGeom>
              <a:avLst/>
              <a:gdLst/>
              <a:ahLst/>
              <a:cxnLst/>
              <a:rect l="l" t="t" r="r" b="b"/>
              <a:pathLst>
                <a:path w="288" h="722" extrusionOk="0">
                  <a:moveTo>
                    <a:pt x="144" y="0"/>
                  </a:moveTo>
                  <a:cubicBezTo>
                    <a:pt x="64" y="0"/>
                    <a:pt x="0" y="65"/>
                    <a:pt x="0" y="144"/>
                  </a:cubicBezTo>
                  <a:cubicBezTo>
                    <a:pt x="0" y="722"/>
                    <a:pt x="0" y="722"/>
                    <a:pt x="0" y="722"/>
                  </a:cubicBezTo>
                  <a:cubicBezTo>
                    <a:pt x="288" y="722"/>
                    <a:pt x="288" y="722"/>
                    <a:pt x="288" y="722"/>
                  </a:cubicBezTo>
                  <a:cubicBezTo>
                    <a:pt x="288" y="144"/>
                    <a:pt x="288" y="144"/>
                    <a:pt x="288" y="144"/>
                  </a:cubicBezTo>
                  <a:cubicBezTo>
                    <a:pt x="288" y="65"/>
                    <a:pt x="223" y="0"/>
                    <a:pt x="144" y="0"/>
                  </a:cubicBezTo>
                  <a:close/>
                </a:path>
              </a:pathLst>
            </a:custGeom>
            <a:solidFill>
              <a:srgbClr val="45818E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67" name="Google Shape;1567;p50"/>
            <p:cNvSpPr/>
            <p:nvPr/>
          </p:nvSpPr>
          <p:spPr>
            <a:xfrm>
              <a:off x="3305628" y="5770782"/>
              <a:ext cx="151200" cy="151800"/>
            </a:xfrm>
            <a:prstGeom prst="ellipse">
              <a:avLst/>
            </a:prstGeom>
            <a:solidFill>
              <a:srgbClr val="134F5C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68" name="Google Shape;1568;p50"/>
            <p:cNvSpPr/>
            <p:nvPr/>
          </p:nvSpPr>
          <p:spPr>
            <a:xfrm>
              <a:off x="3471189" y="5732455"/>
              <a:ext cx="180236" cy="476902"/>
            </a:xfrm>
            <a:custGeom>
              <a:avLst/>
              <a:gdLst/>
              <a:ahLst/>
              <a:cxnLst/>
              <a:rect l="l" t="t" r="r" b="b"/>
              <a:pathLst>
                <a:path w="288" h="760" extrusionOk="0">
                  <a:moveTo>
                    <a:pt x="144" y="0"/>
                  </a:moveTo>
                  <a:cubicBezTo>
                    <a:pt x="64" y="0"/>
                    <a:pt x="0" y="65"/>
                    <a:pt x="0" y="144"/>
                  </a:cubicBezTo>
                  <a:cubicBezTo>
                    <a:pt x="0" y="760"/>
                    <a:pt x="0" y="760"/>
                    <a:pt x="0" y="760"/>
                  </a:cubicBezTo>
                  <a:cubicBezTo>
                    <a:pt x="288" y="760"/>
                    <a:pt x="288" y="760"/>
                    <a:pt x="288" y="760"/>
                  </a:cubicBezTo>
                  <a:cubicBezTo>
                    <a:pt x="288" y="144"/>
                    <a:pt x="288" y="144"/>
                    <a:pt x="288" y="144"/>
                  </a:cubicBezTo>
                  <a:cubicBezTo>
                    <a:pt x="288" y="65"/>
                    <a:pt x="223" y="0"/>
                    <a:pt x="144" y="0"/>
                  </a:cubicBezTo>
                  <a:close/>
                </a:path>
              </a:pathLst>
            </a:custGeom>
            <a:solidFill>
              <a:srgbClr val="3C78D8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69" name="Google Shape;1569;p50"/>
            <p:cNvSpPr/>
            <p:nvPr/>
          </p:nvSpPr>
          <p:spPr>
            <a:xfrm>
              <a:off x="3485657" y="5746957"/>
              <a:ext cx="151200" cy="151800"/>
            </a:xfrm>
            <a:prstGeom prst="ellipse">
              <a:avLst/>
            </a:prstGeom>
            <a:solidFill>
              <a:srgbClr val="1155CC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70" name="Google Shape;1570;p50"/>
            <p:cNvSpPr/>
            <p:nvPr/>
          </p:nvSpPr>
          <p:spPr>
            <a:xfrm>
              <a:off x="3651425" y="5699308"/>
              <a:ext cx="179409" cy="510050"/>
            </a:xfrm>
            <a:custGeom>
              <a:avLst/>
              <a:gdLst/>
              <a:ahLst/>
              <a:cxnLst/>
              <a:rect l="l" t="t" r="r" b="b"/>
              <a:pathLst>
                <a:path w="287" h="813" extrusionOk="0">
                  <a:moveTo>
                    <a:pt x="143" y="0"/>
                  </a:moveTo>
                  <a:cubicBezTo>
                    <a:pt x="64" y="0"/>
                    <a:pt x="0" y="65"/>
                    <a:pt x="0" y="144"/>
                  </a:cubicBezTo>
                  <a:cubicBezTo>
                    <a:pt x="0" y="813"/>
                    <a:pt x="0" y="813"/>
                    <a:pt x="0" y="813"/>
                  </a:cubicBezTo>
                  <a:cubicBezTo>
                    <a:pt x="287" y="813"/>
                    <a:pt x="287" y="813"/>
                    <a:pt x="287" y="813"/>
                  </a:cubicBezTo>
                  <a:cubicBezTo>
                    <a:pt x="287" y="144"/>
                    <a:pt x="287" y="144"/>
                    <a:pt x="287" y="144"/>
                  </a:cubicBezTo>
                  <a:cubicBezTo>
                    <a:pt x="287" y="65"/>
                    <a:pt x="223" y="0"/>
                    <a:pt x="143" y="0"/>
                  </a:cubicBezTo>
                  <a:close/>
                </a:path>
              </a:pathLst>
            </a:custGeom>
            <a:solidFill>
              <a:srgbClr val="674EA7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71" name="Google Shape;1571;p50"/>
            <p:cNvSpPr/>
            <p:nvPr/>
          </p:nvSpPr>
          <p:spPr>
            <a:xfrm>
              <a:off x="3665893" y="5713810"/>
              <a:ext cx="150600" cy="151500"/>
            </a:xfrm>
            <a:prstGeom prst="ellipse">
              <a:avLst/>
            </a:prstGeom>
            <a:solidFill>
              <a:srgbClr val="351C7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72" name="Google Shape;1572;p50"/>
            <p:cNvSpPr/>
            <p:nvPr/>
          </p:nvSpPr>
          <p:spPr>
            <a:xfrm>
              <a:off x="3830834" y="5664711"/>
              <a:ext cx="180236" cy="544646"/>
            </a:xfrm>
            <a:custGeom>
              <a:avLst/>
              <a:gdLst/>
              <a:ahLst/>
              <a:cxnLst/>
              <a:rect l="l" t="t" r="r" b="b"/>
              <a:pathLst>
                <a:path w="288" h="868" extrusionOk="0">
                  <a:moveTo>
                    <a:pt x="144" y="0"/>
                  </a:moveTo>
                  <a:cubicBezTo>
                    <a:pt x="65" y="0"/>
                    <a:pt x="0" y="64"/>
                    <a:pt x="0" y="144"/>
                  </a:cubicBezTo>
                  <a:cubicBezTo>
                    <a:pt x="0" y="868"/>
                    <a:pt x="0" y="868"/>
                    <a:pt x="0" y="868"/>
                  </a:cubicBezTo>
                  <a:cubicBezTo>
                    <a:pt x="288" y="868"/>
                    <a:pt x="288" y="868"/>
                    <a:pt x="288" y="868"/>
                  </a:cubicBezTo>
                  <a:cubicBezTo>
                    <a:pt x="288" y="144"/>
                    <a:pt x="288" y="144"/>
                    <a:pt x="288" y="144"/>
                  </a:cubicBezTo>
                  <a:cubicBezTo>
                    <a:pt x="288" y="64"/>
                    <a:pt x="224" y="0"/>
                    <a:pt x="144" y="0"/>
                  </a:cubicBez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73" name="Google Shape;1573;p50"/>
            <p:cNvSpPr/>
            <p:nvPr/>
          </p:nvSpPr>
          <p:spPr>
            <a:xfrm>
              <a:off x="3845302" y="5679213"/>
              <a:ext cx="151200" cy="151800"/>
            </a:xfrm>
            <a:prstGeom prst="ellipse">
              <a:avLst/>
            </a:prstGeom>
            <a:solidFill>
              <a:srgbClr val="741B47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74" name="Google Shape;1574;p50"/>
            <p:cNvSpPr/>
            <p:nvPr/>
          </p:nvSpPr>
          <p:spPr>
            <a:xfrm>
              <a:off x="2571250" y="5664711"/>
              <a:ext cx="180236" cy="544646"/>
            </a:xfrm>
            <a:custGeom>
              <a:avLst/>
              <a:gdLst/>
              <a:ahLst/>
              <a:cxnLst/>
              <a:rect l="l" t="t" r="r" b="b"/>
              <a:pathLst>
                <a:path w="288" h="868" extrusionOk="0">
                  <a:moveTo>
                    <a:pt x="144" y="0"/>
                  </a:moveTo>
                  <a:cubicBezTo>
                    <a:pt x="64" y="0"/>
                    <a:pt x="0" y="64"/>
                    <a:pt x="0" y="144"/>
                  </a:cubicBezTo>
                  <a:cubicBezTo>
                    <a:pt x="0" y="868"/>
                    <a:pt x="0" y="868"/>
                    <a:pt x="0" y="868"/>
                  </a:cubicBezTo>
                  <a:cubicBezTo>
                    <a:pt x="288" y="868"/>
                    <a:pt x="288" y="868"/>
                    <a:pt x="288" y="868"/>
                  </a:cubicBezTo>
                  <a:cubicBezTo>
                    <a:pt x="288" y="144"/>
                    <a:pt x="288" y="144"/>
                    <a:pt x="288" y="144"/>
                  </a:cubicBezTo>
                  <a:cubicBezTo>
                    <a:pt x="288" y="64"/>
                    <a:pt x="223" y="0"/>
                    <a:pt x="144" y="0"/>
                  </a:cubicBezTo>
                  <a:close/>
                </a:path>
              </a:pathLst>
            </a:custGeom>
            <a:solidFill>
              <a:srgbClr val="CC0000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75" name="Google Shape;1575;p50"/>
            <p:cNvSpPr/>
            <p:nvPr/>
          </p:nvSpPr>
          <p:spPr>
            <a:xfrm>
              <a:off x="2585718" y="5679213"/>
              <a:ext cx="151200" cy="151800"/>
            </a:xfrm>
            <a:prstGeom prst="ellipse">
              <a:avLst/>
            </a:prstGeom>
            <a:solidFill>
              <a:srgbClr val="990000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76" name="Google Shape;1576;p50"/>
            <p:cNvSpPr/>
            <p:nvPr/>
          </p:nvSpPr>
          <p:spPr>
            <a:xfrm>
              <a:off x="2571250" y="6209358"/>
              <a:ext cx="365226" cy="49514"/>
            </a:xfrm>
            <a:custGeom>
              <a:avLst/>
              <a:gdLst/>
              <a:ahLst/>
              <a:cxnLst/>
              <a:rect l="l" t="t" r="r" b="b"/>
              <a:pathLst>
                <a:path w="1767" h="239" extrusionOk="0">
                  <a:moveTo>
                    <a:pt x="1767" y="239"/>
                  </a:moveTo>
                  <a:lnTo>
                    <a:pt x="1198" y="239"/>
                  </a:lnTo>
                  <a:lnTo>
                    <a:pt x="0" y="0"/>
                  </a:lnTo>
                  <a:lnTo>
                    <a:pt x="872" y="0"/>
                  </a:lnTo>
                  <a:lnTo>
                    <a:pt x="1767" y="239"/>
                  </a:lnTo>
                  <a:close/>
                </a:path>
              </a:pathLst>
            </a:custGeom>
            <a:solidFill>
              <a:srgbClr val="990000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77" name="Google Shape;1577;p50"/>
            <p:cNvSpPr/>
            <p:nvPr/>
          </p:nvSpPr>
          <p:spPr>
            <a:xfrm>
              <a:off x="2751485" y="6209358"/>
              <a:ext cx="303218" cy="49514"/>
            </a:xfrm>
            <a:custGeom>
              <a:avLst/>
              <a:gdLst/>
              <a:ahLst/>
              <a:cxnLst/>
              <a:rect l="l" t="t" r="r" b="b"/>
              <a:pathLst>
                <a:path w="1467" h="239" extrusionOk="0">
                  <a:moveTo>
                    <a:pt x="1467" y="239"/>
                  </a:moveTo>
                  <a:lnTo>
                    <a:pt x="895" y="239"/>
                  </a:lnTo>
                  <a:lnTo>
                    <a:pt x="0" y="0"/>
                  </a:lnTo>
                  <a:lnTo>
                    <a:pt x="868" y="0"/>
                  </a:lnTo>
                  <a:lnTo>
                    <a:pt x="1467" y="239"/>
                  </a:lnTo>
                  <a:close/>
                </a:path>
              </a:pathLst>
            </a:custGeom>
            <a:solidFill>
              <a:srgbClr val="B45F0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78" name="Google Shape;1578;p50"/>
            <p:cNvSpPr/>
            <p:nvPr/>
          </p:nvSpPr>
          <p:spPr>
            <a:xfrm>
              <a:off x="2930895" y="6209358"/>
              <a:ext cx="242037" cy="49514"/>
            </a:xfrm>
            <a:custGeom>
              <a:avLst/>
              <a:gdLst/>
              <a:ahLst/>
              <a:cxnLst/>
              <a:rect l="l" t="t" r="r" b="b"/>
              <a:pathLst>
                <a:path w="1171" h="239" extrusionOk="0">
                  <a:moveTo>
                    <a:pt x="1171" y="239"/>
                  </a:moveTo>
                  <a:lnTo>
                    <a:pt x="599" y="239"/>
                  </a:lnTo>
                  <a:lnTo>
                    <a:pt x="0" y="0"/>
                  </a:lnTo>
                  <a:lnTo>
                    <a:pt x="872" y="0"/>
                  </a:lnTo>
                  <a:lnTo>
                    <a:pt x="1171" y="239"/>
                  </a:lnTo>
                  <a:close/>
                </a:path>
              </a:pathLst>
            </a:custGeom>
            <a:solidFill>
              <a:srgbClr val="BF9000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79" name="Google Shape;1579;p50"/>
            <p:cNvSpPr/>
            <p:nvPr/>
          </p:nvSpPr>
          <p:spPr>
            <a:xfrm>
              <a:off x="3111130" y="6209358"/>
              <a:ext cx="180029" cy="49514"/>
            </a:xfrm>
            <a:custGeom>
              <a:avLst/>
              <a:gdLst/>
              <a:ahLst/>
              <a:cxnLst/>
              <a:rect l="l" t="t" r="r" b="b"/>
              <a:pathLst>
                <a:path w="871" h="239" extrusionOk="0">
                  <a:moveTo>
                    <a:pt x="871" y="239"/>
                  </a:moveTo>
                  <a:lnTo>
                    <a:pt x="299" y="239"/>
                  </a:lnTo>
                  <a:lnTo>
                    <a:pt x="0" y="0"/>
                  </a:lnTo>
                  <a:lnTo>
                    <a:pt x="871" y="0"/>
                  </a:lnTo>
                  <a:lnTo>
                    <a:pt x="871" y="239"/>
                  </a:lnTo>
                  <a:close/>
                </a:path>
              </a:pathLst>
            </a:custGeom>
            <a:solidFill>
              <a:srgbClr val="38761D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80" name="Google Shape;1580;p50"/>
            <p:cNvSpPr/>
            <p:nvPr/>
          </p:nvSpPr>
          <p:spPr>
            <a:xfrm>
              <a:off x="3291159" y="6209358"/>
              <a:ext cx="180029" cy="49514"/>
            </a:xfrm>
            <a:custGeom>
              <a:avLst/>
              <a:gdLst/>
              <a:ahLst/>
              <a:cxnLst/>
              <a:rect l="l" t="t" r="r" b="b"/>
              <a:pathLst>
                <a:path w="871" h="239" extrusionOk="0">
                  <a:moveTo>
                    <a:pt x="572" y="239"/>
                  </a:moveTo>
                  <a:lnTo>
                    <a:pt x="0" y="239"/>
                  </a:lnTo>
                  <a:lnTo>
                    <a:pt x="0" y="0"/>
                  </a:lnTo>
                  <a:lnTo>
                    <a:pt x="871" y="0"/>
                  </a:lnTo>
                  <a:lnTo>
                    <a:pt x="572" y="239"/>
                  </a:lnTo>
                  <a:close/>
                </a:path>
              </a:pathLst>
            </a:custGeom>
            <a:solidFill>
              <a:srgbClr val="134F5C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81" name="Google Shape;1581;p50"/>
            <p:cNvSpPr/>
            <p:nvPr/>
          </p:nvSpPr>
          <p:spPr>
            <a:xfrm>
              <a:off x="3409388" y="6209358"/>
              <a:ext cx="242037" cy="49514"/>
            </a:xfrm>
            <a:custGeom>
              <a:avLst/>
              <a:gdLst/>
              <a:ahLst/>
              <a:cxnLst/>
              <a:rect l="l" t="t" r="r" b="b"/>
              <a:pathLst>
                <a:path w="1171" h="239" extrusionOk="0">
                  <a:moveTo>
                    <a:pt x="572" y="239"/>
                  </a:moveTo>
                  <a:lnTo>
                    <a:pt x="0" y="239"/>
                  </a:lnTo>
                  <a:lnTo>
                    <a:pt x="299" y="0"/>
                  </a:lnTo>
                  <a:lnTo>
                    <a:pt x="1171" y="0"/>
                  </a:lnTo>
                  <a:lnTo>
                    <a:pt x="572" y="239"/>
                  </a:lnTo>
                  <a:close/>
                </a:path>
              </a:pathLst>
            </a:custGeom>
            <a:solidFill>
              <a:srgbClr val="1155CC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82" name="Google Shape;1582;p50"/>
            <p:cNvSpPr/>
            <p:nvPr/>
          </p:nvSpPr>
          <p:spPr>
            <a:xfrm>
              <a:off x="3527616" y="6209358"/>
              <a:ext cx="303218" cy="49514"/>
            </a:xfrm>
            <a:custGeom>
              <a:avLst/>
              <a:gdLst/>
              <a:ahLst/>
              <a:cxnLst/>
              <a:rect l="l" t="t" r="r" b="b"/>
              <a:pathLst>
                <a:path w="1467" h="239" extrusionOk="0">
                  <a:moveTo>
                    <a:pt x="572" y="239"/>
                  </a:moveTo>
                  <a:lnTo>
                    <a:pt x="0" y="239"/>
                  </a:lnTo>
                  <a:lnTo>
                    <a:pt x="599" y="0"/>
                  </a:lnTo>
                  <a:lnTo>
                    <a:pt x="1467" y="0"/>
                  </a:lnTo>
                  <a:lnTo>
                    <a:pt x="572" y="239"/>
                  </a:lnTo>
                  <a:close/>
                </a:path>
              </a:pathLst>
            </a:custGeom>
            <a:solidFill>
              <a:srgbClr val="351C7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83" name="Google Shape;1583;p50"/>
            <p:cNvSpPr/>
            <p:nvPr/>
          </p:nvSpPr>
          <p:spPr>
            <a:xfrm>
              <a:off x="3645844" y="6209358"/>
              <a:ext cx="365226" cy="49514"/>
            </a:xfrm>
            <a:custGeom>
              <a:avLst/>
              <a:gdLst/>
              <a:ahLst/>
              <a:cxnLst/>
              <a:rect l="l" t="t" r="r" b="b"/>
              <a:pathLst>
                <a:path w="1767" h="239" extrusionOk="0">
                  <a:moveTo>
                    <a:pt x="572" y="239"/>
                  </a:moveTo>
                  <a:lnTo>
                    <a:pt x="0" y="239"/>
                  </a:lnTo>
                  <a:lnTo>
                    <a:pt x="895" y="0"/>
                  </a:lnTo>
                  <a:lnTo>
                    <a:pt x="1767" y="0"/>
                  </a:lnTo>
                  <a:lnTo>
                    <a:pt x="572" y="239"/>
                  </a:lnTo>
                  <a:close/>
                </a:path>
              </a:pathLst>
            </a:custGeom>
            <a:solidFill>
              <a:srgbClr val="741B47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584" name="Google Shape;1584;p50"/>
          <p:cNvGrpSpPr/>
          <p:nvPr/>
        </p:nvGrpSpPr>
        <p:grpSpPr>
          <a:xfrm>
            <a:off x="5599659" y="4378335"/>
            <a:ext cx="642470" cy="446036"/>
            <a:chOff x="6332670" y="5663946"/>
            <a:chExt cx="856627" cy="594715"/>
          </a:xfrm>
        </p:grpSpPr>
        <p:grpSp>
          <p:nvGrpSpPr>
            <p:cNvPr id="1585" name="Google Shape;1585;p50"/>
            <p:cNvGrpSpPr/>
            <p:nvPr/>
          </p:nvGrpSpPr>
          <p:grpSpPr>
            <a:xfrm>
              <a:off x="6392364" y="5663946"/>
              <a:ext cx="796933" cy="185801"/>
              <a:chOff x="3321050" y="1066800"/>
              <a:chExt cx="6505573" cy="1508125"/>
            </a:xfrm>
          </p:grpSpPr>
          <p:sp>
            <p:nvSpPr>
              <p:cNvPr id="1586" name="Google Shape;1586;p50"/>
              <p:cNvSpPr/>
              <p:nvPr/>
            </p:nvSpPr>
            <p:spPr>
              <a:xfrm>
                <a:off x="3321050" y="1066800"/>
                <a:ext cx="6505573" cy="1508125"/>
              </a:xfrm>
              <a:custGeom>
                <a:avLst/>
                <a:gdLst/>
                <a:ahLst/>
                <a:cxnLst/>
                <a:rect l="l" t="t" r="r" b="b"/>
                <a:pathLst>
                  <a:path w="1658" h="384" extrusionOk="0">
                    <a:moveTo>
                      <a:pt x="1553" y="384"/>
                    </a:moveTo>
                    <a:cubicBezTo>
                      <a:pt x="1556" y="384"/>
                      <a:pt x="1560" y="382"/>
                      <a:pt x="1561" y="379"/>
                    </a:cubicBezTo>
                    <a:cubicBezTo>
                      <a:pt x="1657" y="196"/>
                      <a:pt x="1657" y="196"/>
                      <a:pt x="1657" y="196"/>
                    </a:cubicBezTo>
                    <a:cubicBezTo>
                      <a:pt x="1658" y="194"/>
                      <a:pt x="1658" y="190"/>
                      <a:pt x="1657" y="187"/>
                    </a:cubicBezTo>
                    <a:cubicBezTo>
                      <a:pt x="1561" y="5"/>
                      <a:pt x="1561" y="5"/>
                      <a:pt x="1561" y="5"/>
                    </a:cubicBezTo>
                    <a:cubicBezTo>
                      <a:pt x="1560" y="2"/>
                      <a:pt x="1556" y="0"/>
                      <a:pt x="1553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7"/>
                      <a:pt x="3" y="14"/>
                    </a:cubicBezTo>
                    <a:cubicBezTo>
                      <a:pt x="94" y="187"/>
                      <a:pt x="94" y="187"/>
                      <a:pt x="94" y="187"/>
                    </a:cubicBezTo>
                    <a:cubicBezTo>
                      <a:pt x="94" y="187"/>
                      <a:pt x="94" y="187"/>
                      <a:pt x="94" y="187"/>
                    </a:cubicBezTo>
                    <a:cubicBezTo>
                      <a:pt x="196" y="384"/>
                      <a:pt x="196" y="384"/>
                      <a:pt x="196" y="384"/>
                    </a:cubicBezTo>
                    <a:lnTo>
                      <a:pt x="1553" y="384"/>
                    </a:lnTo>
                    <a:close/>
                  </a:path>
                </a:pathLst>
              </a:custGeom>
              <a:solidFill>
                <a:srgbClr val="6AA84F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87" name="Google Shape;1587;p50"/>
              <p:cNvSpPr/>
              <p:nvPr/>
            </p:nvSpPr>
            <p:spPr>
              <a:xfrm>
                <a:off x="3321050" y="1801812"/>
                <a:ext cx="769937" cy="773112"/>
              </a:xfrm>
              <a:custGeom>
                <a:avLst/>
                <a:gdLst/>
                <a:ahLst/>
                <a:cxnLst/>
                <a:rect l="l" t="t" r="r" b="b"/>
                <a:pathLst>
                  <a:path w="196" h="197" extrusionOk="0">
                    <a:moveTo>
                      <a:pt x="94" y="9"/>
                    </a:moveTo>
                    <a:cubicBezTo>
                      <a:pt x="3" y="183"/>
                      <a:pt x="3" y="183"/>
                      <a:pt x="3" y="183"/>
                    </a:cubicBezTo>
                    <a:cubicBezTo>
                      <a:pt x="0" y="189"/>
                      <a:pt x="5" y="197"/>
                      <a:pt x="12" y="197"/>
                    </a:cubicBezTo>
                    <a:cubicBezTo>
                      <a:pt x="196" y="197"/>
                      <a:pt x="196" y="197"/>
                      <a:pt x="196" y="197"/>
                    </a:cubicBezTo>
                    <a:cubicBezTo>
                      <a:pt x="94" y="0"/>
                      <a:pt x="94" y="0"/>
                      <a:pt x="94" y="0"/>
                    </a:cubicBezTo>
                    <a:cubicBezTo>
                      <a:pt x="95" y="3"/>
                      <a:pt x="95" y="7"/>
                      <a:pt x="94" y="9"/>
                    </a:cubicBezTo>
                    <a:close/>
                  </a:path>
                </a:pathLst>
              </a:custGeom>
              <a:solidFill>
                <a:srgbClr val="38761D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588" name="Google Shape;1588;p50"/>
            <p:cNvGrpSpPr/>
            <p:nvPr/>
          </p:nvGrpSpPr>
          <p:grpSpPr>
            <a:xfrm flipH="1">
              <a:off x="6332670" y="5868403"/>
              <a:ext cx="796933" cy="185801"/>
              <a:chOff x="3321050" y="1066800"/>
              <a:chExt cx="6505573" cy="1508125"/>
            </a:xfrm>
          </p:grpSpPr>
          <p:sp>
            <p:nvSpPr>
              <p:cNvPr id="1589" name="Google Shape;1589;p50"/>
              <p:cNvSpPr/>
              <p:nvPr/>
            </p:nvSpPr>
            <p:spPr>
              <a:xfrm>
                <a:off x="3321050" y="1066800"/>
                <a:ext cx="6505573" cy="1508125"/>
              </a:xfrm>
              <a:custGeom>
                <a:avLst/>
                <a:gdLst/>
                <a:ahLst/>
                <a:cxnLst/>
                <a:rect l="l" t="t" r="r" b="b"/>
                <a:pathLst>
                  <a:path w="1658" h="384" extrusionOk="0">
                    <a:moveTo>
                      <a:pt x="1553" y="384"/>
                    </a:moveTo>
                    <a:cubicBezTo>
                      <a:pt x="1556" y="384"/>
                      <a:pt x="1560" y="382"/>
                      <a:pt x="1561" y="379"/>
                    </a:cubicBezTo>
                    <a:cubicBezTo>
                      <a:pt x="1657" y="196"/>
                      <a:pt x="1657" y="196"/>
                      <a:pt x="1657" y="196"/>
                    </a:cubicBezTo>
                    <a:cubicBezTo>
                      <a:pt x="1658" y="194"/>
                      <a:pt x="1658" y="190"/>
                      <a:pt x="1657" y="187"/>
                    </a:cubicBezTo>
                    <a:cubicBezTo>
                      <a:pt x="1561" y="5"/>
                      <a:pt x="1561" y="5"/>
                      <a:pt x="1561" y="5"/>
                    </a:cubicBezTo>
                    <a:cubicBezTo>
                      <a:pt x="1560" y="2"/>
                      <a:pt x="1556" y="0"/>
                      <a:pt x="1553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7"/>
                      <a:pt x="3" y="14"/>
                    </a:cubicBezTo>
                    <a:cubicBezTo>
                      <a:pt x="94" y="187"/>
                      <a:pt x="94" y="187"/>
                      <a:pt x="94" y="187"/>
                    </a:cubicBezTo>
                    <a:cubicBezTo>
                      <a:pt x="94" y="187"/>
                      <a:pt x="94" y="187"/>
                      <a:pt x="94" y="187"/>
                    </a:cubicBezTo>
                    <a:cubicBezTo>
                      <a:pt x="196" y="384"/>
                      <a:pt x="196" y="384"/>
                      <a:pt x="196" y="384"/>
                    </a:cubicBezTo>
                    <a:lnTo>
                      <a:pt x="1553" y="384"/>
                    </a:lnTo>
                    <a:close/>
                  </a:path>
                </a:pathLst>
              </a:custGeom>
              <a:solidFill>
                <a:srgbClr val="45818E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90" name="Google Shape;1590;p50"/>
              <p:cNvSpPr/>
              <p:nvPr/>
            </p:nvSpPr>
            <p:spPr>
              <a:xfrm>
                <a:off x="3321050" y="1801812"/>
                <a:ext cx="769937" cy="773112"/>
              </a:xfrm>
              <a:custGeom>
                <a:avLst/>
                <a:gdLst/>
                <a:ahLst/>
                <a:cxnLst/>
                <a:rect l="l" t="t" r="r" b="b"/>
                <a:pathLst>
                  <a:path w="196" h="197" extrusionOk="0">
                    <a:moveTo>
                      <a:pt x="94" y="9"/>
                    </a:moveTo>
                    <a:cubicBezTo>
                      <a:pt x="3" y="183"/>
                      <a:pt x="3" y="183"/>
                      <a:pt x="3" y="183"/>
                    </a:cubicBezTo>
                    <a:cubicBezTo>
                      <a:pt x="0" y="189"/>
                      <a:pt x="5" y="197"/>
                      <a:pt x="12" y="197"/>
                    </a:cubicBezTo>
                    <a:cubicBezTo>
                      <a:pt x="196" y="197"/>
                      <a:pt x="196" y="197"/>
                      <a:pt x="196" y="197"/>
                    </a:cubicBezTo>
                    <a:cubicBezTo>
                      <a:pt x="94" y="0"/>
                      <a:pt x="94" y="0"/>
                      <a:pt x="94" y="0"/>
                    </a:cubicBezTo>
                    <a:cubicBezTo>
                      <a:pt x="95" y="3"/>
                      <a:pt x="95" y="7"/>
                      <a:pt x="94" y="9"/>
                    </a:cubicBezTo>
                    <a:close/>
                  </a:path>
                </a:pathLst>
              </a:custGeom>
              <a:solidFill>
                <a:srgbClr val="134F5C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591" name="Google Shape;1591;p50"/>
            <p:cNvGrpSpPr/>
            <p:nvPr/>
          </p:nvGrpSpPr>
          <p:grpSpPr>
            <a:xfrm>
              <a:off x="6392364" y="6072860"/>
              <a:ext cx="796933" cy="185801"/>
              <a:chOff x="3321050" y="1066800"/>
              <a:chExt cx="6505573" cy="1508125"/>
            </a:xfrm>
          </p:grpSpPr>
          <p:sp>
            <p:nvSpPr>
              <p:cNvPr id="1592" name="Google Shape;1592;p50"/>
              <p:cNvSpPr/>
              <p:nvPr/>
            </p:nvSpPr>
            <p:spPr>
              <a:xfrm>
                <a:off x="3321050" y="1066800"/>
                <a:ext cx="6505573" cy="1508125"/>
              </a:xfrm>
              <a:custGeom>
                <a:avLst/>
                <a:gdLst/>
                <a:ahLst/>
                <a:cxnLst/>
                <a:rect l="l" t="t" r="r" b="b"/>
                <a:pathLst>
                  <a:path w="1658" h="384" extrusionOk="0">
                    <a:moveTo>
                      <a:pt x="1553" y="384"/>
                    </a:moveTo>
                    <a:cubicBezTo>
                      <a:pt x="1556" y="384"/>
                      <a:pt x="1560" y="382"/>
                      <a:pt x="1561" y="379"/>
                    </a:cubicBezTo>
                    <a:cubicBezTo>
                      <a:pt x="1657" y="196"/>
                      <a:pt x="1657" y="196"/>
                      <a:pt x="1657" y="196"/>
                    </a:cubicBezTo>
                    <a:cubicBezTo>
                      <a:pt x="1658" y="194"/>
                      <a:pt x="1658" y="190"/>
                      <a:pt x="1657" y="187"/>
                    </a:cubicBezTo>
                    <a:cubicBezTo>
                      <a:pt x="1561" y="5"/>
                      <a:pt x="1561" y="5"/>
                      <a:pt x="1561" y="5"/>
                    </a:cubicBezTo>
                    <a:cubicBezTo>
                      <a:pt x="1560" y="2"/>
                      <a:pt x="1556" y="0"/>
                      <a:pt x="1553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7"/>
                      <a:pt x="3" y="14"/>
                    </a:cubicBezTo>
                    <a:cubicBezTo>
                      <a:pt x="94" y="187"/>
                      <a:pt x="94" y="187"/>
                      <a:pt x="94" y="187"/>
                    </a:cubicBezTo>
                    <a:cubicBezTo>
                      <a:pt x="94" y="187"/>
                      <a:pt x="94" y="187"/>
                      <a:pt x="94" y="187"/>
                    </a:cubicBezTo>
                    <a:cubicBezTo>
                      <a:pt x="196" y="384"/>
                      <a:pt x="196" y="384"/>
                      <a:pt x="196" y="384"/>
                    </a:cubicBezTo>
                    <a:lnTo>
                      <a:pt x="1553" y="384"/>
                    </a:lnTo>
                    <a:close/>
                  </a:path>
                </a:pathLst>
              </a:custGeom>
              <a:solidFill>
                <a:srgbClr val="3C78D8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93" name="Google Shape;1593;p50"/>
              <p:cNvSpPr/>
              <p:nvPr/>
            </p:nvSpPr>
            <p:spPr>
              <a:xfrm>
                <a:off x="3321050" y="1801812"/>
                <a:ext cx="769937" cy="773112"/>
              </a:xfrm>
              <a:custGeom>
                <a:avLst/>
                <a:gdLst/>
                <a:ahLst/>
                <a:cxnLst/>
                <a:rect l="l" t="t" r="r" b="b"/>
                <a:pathLst>
                  <a:path w="196" h="197" extrusionOk="0">
                    <a:moveTo>
                      <a:pt x="94" y="9"/>
                    </a:moveTo>
                    <a:cubicBezTo>
                      <a:pt x="3" y="183"/>
                      <a:pt x="3" y="183"/>
                      <a:pt x="3" y="183"/>
                    </a:cubicBezTo>
                    <a:cubicBezTo>
                      <a:pt x="0" y="189"/>
                      <a:pt x="5" y="197"/>
                      <a:pt x="12" y="197"/>
                    </a:cubicBezTo>
                    <a:cubicBezTo>
                      <a:pt x="196" y="197"/>
                      <a:pt x="196" y="197"/>
                      <a:pt x="196" y="197"/>
                    </a:cubicBezTo>
                    <a:cubicBezTo>
                      <a:pt x="94" y="0"/>
                      <a:pt x="94" y="0"/>
                      <a:pt x="94" y="0"/>
                    </a:cubicBezTo>
                    <a:cubicBezTo>
                      <a:pt x="95" y="3"/>
                      <a:pt x="95" y="7"/>
                      <a:pt x="94" y="9"/>
                    </a:cubicBezTo>
                    <a:close/>
                  </a:path>
                </a:pathLst>
              </a:custGeom>
              <a:solidFill>
                <a:srgbClr val="1C4587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1594" name="Google Shape;1594;p50"/>
          <p:cNvSpPr txBox="1">
            <a:spLocks noGrp="1"/>
          </p:cNvSpPr>
          <p:nvPr>
            <p:ph type="title"/>
          </p:nvPr>
        </p:nvSpPr>
        <p:spPr>
          <a:xfrm>
            <a:off x="855300" y="249075"/>
            <a:ext cx="7433400" cy="396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Diagrams and infographics</a:t>
            </a:r>
            <a:endParaRPr sz="2000"/>
          </a:p>
        </p:txBody>
      </p:sp>
      <p:sp>
        <p:nvSpPr>
          <p:cNvPr id="1595" name="Google Shape;1595;p50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34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18"/>
          <p:cNvSpPr txBox="1">
            <a:spLocks noGrp="1"/>
          </p:cNvSpPr>
          <p:nvPr>
            <p:ph type="body" idx="1"/>
          </p:nvPr>
        </p:nvSpPr>
        <p:spPr>
          <a:xfrm>
            <a:off x="2385525" y="1310550"/>
            <a:ext cx="4777200" cy="326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Quotations are commonly printed as a means of inspiration and to invoke philosophical thoughts from the reader.</a:t>
            </a:r>
            <a:endParaRPr/>
          </a:p>
        </p:txBody>
      </p:sp>
      <p:sp>
        <p:nvSpPr>
          <p:cNvPr id="183" name="Google Shape;183;p18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4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8" name="Google Shape;188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72150" y="1054450"/>
            <a:ext cx="3034500" cy="3034500"/>
          </a:xfrm>
          <a:prstGeom prst="ellipse">
            <a:avLst/>
          </a:prstGeom>
          <a:noFill/>
          <a:ln>
            <a:noFill/>
          </a:ln>
        </p:spPr>
      </p:pic>
      <p:grpSp>
        <p:nvGrpSpPr>
          <p:cNvPr id="189" name="Google Shape;189;p19"/>
          <p:cNvGrpSpPr/>
          <p:nvPr/>
        </p:nvGrpSpPr>
        <p:grpSpPr>
          <a:xfrm>
            <a:off x="5853100" y="3068600"/>
            <a:ext cx="1539600" cy="1539600"/>
            <a:chOff x="6680825" y="2549350"/>
            <a:chExt cx="1539600" cy="1539600"/>
          </a:xfrm>
        </p:grpSpPr>
        <p:sp>
          <p:nvSpPr>
            <p:cNvPr id="190" name="Google Shape;190;p19"/>
            <p:cNvSpPr/>
            <p:nvPr/>
          </p:nvSpPr>
          <p:spPr>
            <a:xfrm>
              <a:off x="6825669" y="2694194"/>
              <a:ext cx="1249800" cy="1249800"/>
            </a:xfrm>
            <a:prstGeom prst="ellipse">
              <a:avLst/>
            </a:prstGeom>
            <a:solidFill>
              <a:srgbClr val="000000">
                <a:alpha val="188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" name="Google Shape;191;p19"/>
            <p:cNvSpPr/>
            <p:nvPr/>
          </p:nvSpPr>
          <p:spPr>
            <a:xfrm>
              <a:off x="6894850" y="2763375"/>
              <a:ext cx="1111200" cy="111120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" name="Google Shape;192;p19"/>
            <p:cNvSpPr/>
            <p:nvPr/>
          </p:nvSpPr>
          <p:spPr>
            <a:xfrm>
              <a:off x="6680825" y="2549350"/>
              <a:ext cx="1539600" cy="1539600"/>
            </a:xfrm>
            <a:prstGeom prst="donut">
              <a:avLst>
                <a:gd name="adj" fmla="val 675"/>
              </a:avLst>
            </a:prstGeom>
            <a:solidFill>
              <a:srgbClr val="000000">
                <a:alpha val="653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93" name="Google Shape;193;p19"/>
          <p:cNvSpPr txBox="1">
            <a:spLocks noGrp="1"/>
          </p:cNvSpPr>
          <p:nvPr>
            <p:ph type="title"/>
          </p:nvPr>
        </p:nvSpPr>
        <p:spPr>
          <a:xfrm>
            <a:off x="457200" y="1166125"/>
            <a:ext cx="5220300" cy="68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This is a slide title</a:t>
            </a:r>
            <a:endParaRPr/>
          </a:p>
        </p:txBody>
      </p:sp>
      <p:sp>
        <p:nvSpPr>
          <p:cNvPr id="194" name="Google Shape;194;p19"/>
          <p:cNvSpPr txBox="1">
            <a:spLocks noGrp="1"/>
          </p:cNvSpPr>
          <p:nvPr>
            <p:ph type="body" idx="1"/>
          </p:nvPr>
        </p:nvSpPr>
        <p:spPr>
          <a:xfrm>
            <a:off x="1069625" y="1958050"/>
            <a:ext cx="4608000" cy="261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30200" algn="l" rtl="0">
              <a:spcBef>
                <a:spcPts val="600"/>
              </a:spcBef>
              <a:spcAft>
                <a:spcPts val="0"/>
              </a:spcAft>
              <a:buSzPts val="1600"/>
              <a:buChar char="￮"/>
            </a:pPr>
            <a:r>
              <a:rPr lang="en"/>
              <a:t>Here you have a list of items</a:t>
            </a:r>
            <a:endParaRPr/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￮"/>
            </a:pPr>
            <a:r>
              <a:rPr lang="en"/>
              <a:t>And some text</a:t>
            </a:r>
            <a:endParaRPr/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￮"/>
            </a:pPr>
            <a:r>
              <a:rPr lang="en"/>
              <a:t>But remember not to overload your slides with content</a:t>
            </a:r>
            <a:endParaRPr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Your audience will listen to you or read the content, but won’t do both. </a:t>
            </a:r>
            <a:endParaRPr/>
          </a:p>
        </p:txBody>
      </p:sp>
      <p:sp>
        <p:nvSpPr>
          <p:cNvPr id="195" name="Google Shape;195;p19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5</a:t>
            </a:fld>
            <a:endParaRPr/>
          </a:p>
        </p:txBody>
      </p:sp>
      <p:grpSp>
        <p:nvGrpSpPr>
          <p:cNvPr id="196" name="Google Shape;196;p19"/>
          <p:cNvGrpSpPr/>
          <p:nvPr/>
        </p:nvGrpSpPr>
        <p:grpSpPr>
          <a:xfrm>
            <a:off x="6438110" y="3653462"/>
            <a:ext cx="369505" cy="369505"/>
            <a:chOff x="2594050" y="1631825"/>
            <a:chExt cx="439625" cy="439625"/>
          </a:xfrm>
        </p:grpSpPr>
        <p:sp>
          <p:nvSpPr>
            <p:cNvPr id="197" name="Google Shape;197;p19"/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l" t="t" r="r" b="b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" name="Google Shape;198;p19"/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l" t="t" r="r" b="b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" name="Google Shape;199;p19"/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l" t="t" r="r" b="b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" name="Google Shape;200;p19"/>
            <p:cNvSpPr/>
            <p:nvPr/>
          </p:nvSpPr>
          <p:spPr>
            <a:xfrm>
              <a:off x="2801675" y="1740825"/>
              <a:ext cx="49950" cy="49950"/>
            </a:xfrm>
            <a:custGeom>
              <a:avLst/>
              <a:gdLst/>
              <a:ahLst/>
              <a:cxnLst/>
              <a:rect l="l" t="t" r="r" b="b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20"/>
          <p:cNvSpPr txBox="1">
            <a:spLocks noGrp="1"/>
          </p:cNvSpPr>
          <p:nvPr>
            <p:ph type="ctrTitle" idx="4294967295"/>
          </p:nvPr>
        </p:nvSpPr>
        <p:spPr>
          <a:xfrm>
            <a:off x="2092625" y="2954950"/>
            <a:ext cx="49587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/>
              <a:t>Big concept</a:t>
            </a:r>
            <a:endParaRPr sz="6000"/>
          </a:p>
        </p:txBody>
      </p:sp>
      <p:sp>
        <p:nvSpPr>
          <p:cNvPr id="206" name="Google Shape;206;p20"/>
          <p:cNvSpPr txBox="1">
            <a:spLocks noGrp="1"/>
          </p:cNvSpPr>
          <p:nvPr>
            <p:ph type="subTitle" idx="4294967295"/>
          </p:nvPr>
        </p:nvSpPr>
        <p:spPr>
          <a:xfrm>
            <a:off x="2092625" y="4097352"/>
            <a:ext cx="49587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400"/>
              <a:t>Bring the attention of your audience over a key concept using icons or illustrations</a:t>
            </a:r>
            <a:endParaRPr sz="1400"/>
          </a:p>
        </p:txBody>
      </p:sp>
      <p:grpSp>
        <p:nvGrpSpPr>
          <p:cNvPr id="207" name="Google Shape;207;p20"/>
          <p:cNvGrpSpPr/>
          <p:nvPr/>
        </p:nvGrpSpPr>
        <p:grpSpPr>
          <a:xfrm>
            <a:off x="3952298" y="309004"/>
            <a:ext cx="1738561" cy="1738545"/>
            <a:chOff x="6643075" y="3664250"/>
            <a:chExt cx="407950" cy="407975"/>
          </a:xfrm>
        </p:grpSpPr>
        <p:sp>
          <p:nvSpPr>
            <p:cNvPr id="208" name="Google Shape;208;p20"/>
            <p:cNvSpPr/>
            <p:nvPr/>
          </p:nvSpPr>
          <p:spPr>
            <a:xfrm>
              <a:off x="6794075" y="3815250"/>
              <a:ext cx="211300" cy="211300"/>
            </a:xfrm>
            <a:custGeom>
              <a:avLst/>
              <a:gdLst/>
              <a:ahLst/>
              <a:cxnLst/>
              <a:rect l="l" t="t" r="r" b="b"/>
              <a:pathLst>
                <a:path w="8452" h="8452" fill="none" extrusionOk="0">
                  <a:moveTo>
                    <a:pt x="0" y="8135"/>
                  </a:moveTo>
                  <a:lnTo>
                    <a:pt x="0" y="8135"/>
                  </a:lnTo>
                  <a:lnTo>
                    <a:pt x="438" y="8257"/>
                  </a:lnTo>
                  <a:lnTo>
                    <a:pt x="852" y="8354"/>
                  </a:lnTo>
                  <a:lnTo>
                    <a:pt x="1291" y="8403"/>
                  </a:lnTo>
                  <a:lnTo>
                    <a:pt x="1729" y="8452"/>
                  </a:lnTo>
                  <a:lnTo>
                    <a:pt x="2168" y="8452"/>
                  </a:lnTo>
                  <a:lnTo>
                    <a:pt x="2606" y="8427"/>
                  </a:lnTo>
                  <a:lnTo>
                    <a:pt x="3020" y="8378"/>
                  </a:lnTo>
                  <a:lnTo>
                    <a:pt x="3458" y="8281"/>
                  </a:lnTo>
                  <a:lnTo>
                    <a:pt x="3872" y="8184"/>
                  </a:lnTo>
                  <a:lnTo>
                    <a:pt x="4311" y="8037"/>
                  </a:lnTo>
                  <a:lnTo>
                    <a:pt x="4701" y="7867"/>
                  </a:lnTo>
                  <a:lnTo>
                    <a:pt x="5115" y="7672"/>
                  </a:lnTo>
                  <a:lnTo>
                    <a:pt x="5504" y="7429"/>
                  </a:lnTo>
                  <a:lnTo>
                    <a:pt x="5870" y="7185"/>
                  </a:lnTo>
                  <a:lnTo>
                    <a:pt x="6235" y="6893"/>
                  </a:lnTo>
                  <a:lnTo>
                    <a:pt x="6576" y="6576"/>
                  </a:lnTo>
                  <a:lnTo>
                    <a:pt x="6576" y="6576"/>
                  </a:lnTo>
                  <a:lnTo>
                    <a:pt x="6892" y="6235"/>
                  </a:lnTo>
                  <a:lnTo>
                    <a:pt x="7185" y="5870"/>
                  </a:lnTo>
                  <a:lnTo>
                    <a:pt x="7428" y="5505"/>
                  </a:lnTo>
                  <a:lnTo>
                    <a:pt x="7672" y="5115"/>
                  </a:lnTo>
                  <a:lnTo>
                    <a:pt x="7867" y="4701"/>
                  </a:lnTo>
                  <a:lnTo>
                    <a:pt x="8037" y="4311"/>
                  </a:lnTo>
                  <a:lnTo>
                    <a:pt x="8183" y="3873"/>
                  </a:lnTo>
                  <a:lnTo>
                    <a:pt x="8281" y="3459"/>
                  </a:lnTo>
                  <a:lnTo>
                    <a:pt x="8378" y="3020"/>
                  </a:lnTo>
                  <a:lnTo>
                    <a:pt x="8427" y="2606"/>
                  </a:lnTo>
                  <a:lnTo>
                    <a:pt x="8451" y="2168"/>
                  </a:lnTo>
                  <a:lnTo>
                    <a:pt x="8451" y="1730"/>
                  </a:lnTo>
                  <a:lnTo>
                    <a:pt x="8402" y="1291"/>
                  </a:lnTo>
                  <a:lnTo>
                    <a:pt x="8354" y="853"/>
                  </a:lnTo>
                  <a:lnTo>
                    <a:pt x="8256" y="439"/>
                  </a:lnTo>
                  <a:lnTo>
                    <a:pt x="8135" y="0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" name="Google Shape;209;p20"/>
            <p:cNvSpPr/>
            <p:nvPr/>
          </p:nvSpPr>
          <p:spPr>
            <a:xfrm>
              <a:off x="6643075" y="3664250"/>
              <a:ext cx="407950" cy="407975"/>
            </a:xfrm>
            <a:custGeom>
              <a:avLst/>
              <a:gdLst/>
              <a:ahLst/>
              <a:cxnLst/>
              <a:rect l="l" t="t" r="r" b="b"/>
              <a:pathLst>
                <a:path w="16318" h="16319" fill="none" extrusionOk="0">
                  <a:moveTo>
                    <a:pt x="16074" y="244"/>
                  </a:moveTo>
                  <a:lnTo>
                    <a:pt x="16074" y="244"/>
                  </a:lnTo>
                  <a:lnTo>
                    <a:pt x="15928" y="122"/>
                  </a:lnTo>
                  <a:lnTo>
                    <a:pt x="15758" y="49"/>
                  </a:lnTo>
                  <a:lnTo>
                    <a:pt x="15538" y="0"/>
                  </a:lnTo>
                  <a:lnTo>
                    <a:pt x="15319" y="0"/>
                  </a:lnTo>
                  <a:lnTo>
                    <a:pt x="15051" y="25"/>
                  </a:lnTo>
                  <a:lnTo>
                    <a:pt x="14759" y="73"/>
                  </a:lnTo>
                  <a:lnTo>
                    <a:pt x="14442" y="171"/>
                  </a:lnTo>
                  <a:lnTo>
                    <a:pt x="14102" y="293"/>
                  </a:lnTo>
                  <a:lnTo>
                    <a:pt x="13736" y="439"/>
                  </a:lnTo>
                  <a:lnTo>
                    <a:pt x="13347" y="609"/>
                  </a:lnTo>
                  <a:lnTo>
                    <a:pt x="12957" y="828"/>
                  </a:lnTo>
                  <a:lnTo>
                    <a:pt x="12543" y="1048"/>
                  </a:lnTo>
                  <a:lnTo>
                    <a:pt x="11666" y="1608"/>
                  </a:lnTo>
                  <a:lnTo>
                    <a:pt x="10716" y="2265"/>
                  </a:lnTo>
                  <a:lnTo>
                    <a:pt x="10716" y="2265"/>
                  </a:lnTo>
                  <a:lnTo>
                    <a:pt x="10278" y="2095"/>
                  </a:lnTo>
                  <a:lnTo>
                    <a:pt x="9815" y="1949"/>
                  </a:lnTo>
                  <a:lnTo>
                    <a:pt x="9352" y="1851"/>
                  </a:lnTo>
                  <a:lnTo>
                    <a:pt x="8890" y="1778"/>
                  </a:lnTo>
                  <a:lnTo>
                    <a:pt x="8427" y="1730"/>
                  </a:lnTo>
                  <a:lnTo>
                    <a:pt x="7940" y="1730"/>
                  </a:lnTo>
                  <a:lnTo>
                    <a:pt x="7477" y="1778"/>
                  </a:lnTo>
                  <a:lnTo>
                    <a:pt x="7014" y="1827"/>
                  </a:lnTo>
                  <a:lnTo>
                    <a:pt x="6551" y="1924"/>
                  </a:lnTo>
                  <a:lnTo>
                    <a:pt x="6089" y="2070"/>
                  </a:lnTo>
                  <a:lnTo>
                    <a:pt x="5650" y="2241"/>
                  </a:lnTo>
                  <a:lnTo>
                    <a:pt x="5212" y="2436"/>
                  </a:lnTo>
                  <a:lnTo>
                    <a:pt x="4774" y="2679"/>
                  </a:lnTo>
                  <a:lnTo>
                    <a:pt x="4384" y="2972"/>
                  </a:lnTo>
                  <a:lnTo>
                    <a:pt x="3994" y="3264"/>
                  </a:lnTo>
                  <a:lnTo>
                    <a:pt x="3605" y="3605"/>
                  </a:lnTo>
                  <a:lnTo>
                    <a:pt x="3605" y="3605"/>
                  </a:lnTo>
                  <a:lnTo>
                    <a:pt x="3264" y="3995"/>
                  </a:lnTo>
                  <a:lnTo>
                    <a:pt x="2971" y="4384"/>
                  </a:lnTo>
                  <a:lnTo>
                    <a:pt x="2679" y="4774"/>
                  </a:lnTo>
                  <a:lnTo>
                    <a:pt x="2436" y="5212"/>
                  </a:lnTo>
                  <a:lnTo>
                    <a:pt x="2241" y="5651"/>
                  </a:lnTo>
                  <a:lnTo>
                    <a:pt x="2070" y="6089"/>
                  </a:lnTo>
                  <a:lnTo>
                    <a:pt x="1924" y="6552"/>
                  </a:lnTo>
                  <a:lnTo>
                    <a:pt x="1827" y="7015"/>
                  </a:lnTo>
                  <a:lnTo>
                    <a:pt x="1778" y="7477"/>
                  </a:lnTo>
                  <a:lnTo>
                    <a:pt x="1729" y="7940"/>
                  </a:lnTo>
                  <a:lnTo>
                    <a:pt x="1729" y="8427"/>
                  </a:lnTo>
                  <a:lnTo>
                    <a:pt x="1778" y="8890"/>
                  </a:lnTo>
                  <a:lnTo>
                    <a:pt x="1851" y="9353"/>
                  </a:lnTo>
                  <a:lnTo>
                    <a:pt x="1948" y="9815"/>
                  </a:lnTo>
                  <a:lnTo>
                    <a:pt x="2095" y="10278"/>
                  </a:lnTo>
                  <a:lnTo>
                    <a:pt x="2265" y="10716"/>
                  </a:lnTo>
                  <a:lnTo>
                    <a:pt x="2265" y="10716"/>
                  </a:lnTo>
                  <a:lnTo>
                    <a:pt x="1607" y="11666"/>
                  </a:lnTo>
                  <a:lnTo>
                    <a:pt x="1047" y="12543"/>
                  </a:lnTo>
                  <a:lnTo>
                    <a:pt x="828" y="12957"/>
                  </a:lnTo>
                  <a:lnTo>
                    <a:pt x="609" y="13347"/>
                  </a:lnTo>
                  <a:lnTo>
                    <a:pt x="438" y="13737"/>
                  </a:lnTo>
                  <a:lnTo>
                    <a:pt x="292" y="14102"/>
                  </a:lnTo>
                  <a:lnTo>
                    <a:pt x="170" y="14443"/>
                  </a:lnTo>
                  <a:lnTo>
                    <a:pt x="73" y="14759"/>
                  </a:lnTo>
                  <a:lnTo>
                    <a:pt x="24" y="15052"/>
                  </a:lnTo>
                  <a:lnTo>
                    <a:pt x="0" y="15320"/>
                  </a:lnTo>
                  <a:lnTo>
                    <a:pt x="0" y="15539"/>
                  </a:lnTo>
                  <a:lnTo>
                    <a:pt x="49" y="15758"/>
                  </a:lnTo>
                  <a:lnTo>
                    <a:pt x="122" y="15928"/>
                  </a:lnTo>
                  <a:lnTo>
                    <a:pt x="244" y="16075"/>
                  </a:lnTo>
                  <a:lnTo>
                    <a:pt x="244" y="16075"/>
                  </a:lnTo>
                  <a:lnTo>
                    <a:pt x="341" y="16172"/>
                  </a:lnTo>
                  <a:lnTo>
                    <a:pt x="487" y="16245"/>
                  </a:lnTo>
                  <a:lnTo>
                    <a:pt x="633" y="16294"/>
                  </a:lnTo>
                  <a:lnTo>
                    <a:pt x="804" y="16318"/>
                  </a:lnTo>
                  <a:lnTo>
                    <a:pt x="974" y="16318"/>
                  </a:lnTo>
                  <a:lnTo>
                    <a:pt x="1169" y="16318"/>
                  </a:lnTo>
                  <a:lnTo>
                    <a:pt x="1388" y="16269"/>
                  </a:lnTo>
                  <a:lnTo>
                    <a:pt x="1632" y="16221"/>
                  </a:lnTo>
                  <a:lnTo>
                    <a:pt x="2143" y="16075"/>
                  </a:lnTo>
                  <a:lnTo>
                    <a:pt x="2703" y="15831"/>
                  </a:lnTo>
                  <a:lnTo>
                    <a:pt x="3312" y="15539"/>
                  </a:lnTo>
                  <a:lnTo>
                    <a:pt x="3946" y="15149"/>
                  </a:lnTo>
                  <a:lnTo>
                    <a:pt x="4652" y="14711"/>
                  </a:lnTo>
                  <a:lnTo>
                    <a:pt x="5358" y="14224"/>
                  </a:lnTo>
                  <a:lnTo>
                    <a:pt x="6113" y="13663"/>
                  </a:lnTo>
                  <a:lnTo>
                    <a:pt x="6892" y="13055"/>
                  </a:lnTo>
                  <a:lnTo>
                    <a:pt x="7696" y="12397"/>
                  </a:lnTo>
                  <a:lnTo>
                    <a:pt x="8500" y="11691"/>
                  </a:lnTo>
                  <a:lnTo>
                    <a:pt x="9304" y="10936"/>
                  </a:lnTo>
                  <a:lnTo>
                    <a:pt x="10132" y="10132"/>
                  </a:lnTo>
                  <a:lnTo>
                    <a:pt x="10132" y="10132"/>
                  </a:lnTo>
                  <a:lnTo>
                    <a:pt x="10935" y="9304"/>
                  </a:lnTo>
                  <a:lnTo>
                    <a:pt x="11690" y="8500"/>
                  </a:lnTo>
                  <a:lnTo>
                    <a:pt x="12397" y="7696"/>
                  </a:lnTo>
                  <a:lnTo>
                    <a:pt x="13054" y="6893"/>
                  </a:lnTo>
                  <a:lnTo>
                    <a:pt x="13663" y="6113"/>
                  </a:lnTo>
                  <a:lnTo>
                    <a:pt x="14223" y="5358"/>
                  </a:lnTo>
                  <a:lnTo>
                    <a:pt x="14710" y="4652"/>
                  </a:lnTo>
                  <a:lnTo>
                    <a:pt x="15149" y="3946"/>
                  </a:lnTo>
                  <a:lnTo>
                    <a:pt x="15538" y="3313"/>
                  </a:lnTo>
                  <a:lnTo>
                    <a:pt x="15831" y="2704"/>
                  </a:lnTo>
                  <a:lnTo>
                    <a:pt x="16074" y="2144"/>
                  </a:lnTo>
                  <a:lnTo>
                    <a:pt x="16220" y="1632"/>
                  </a:lnTo>
                  <a:lnTo>
                    <a:pt x="16269" y="1389"/>
                  </a:lnTo>
                  <a:lnTo>
                    <a:pt x="16318" y="1169"/>
                  </a:lnTo>
                  <a:lnTo>
                    <a:pt x="16318" y="975"/>
                  </a:lnTo>
                  <a:lnTo>
                    <a:pt x="16318" y="804"/>
                  </a:lnTo>
                  <a:lnTo>
                    <a:pt x="16293" y="634"/>
                  </a:lnTo>
                  <a:lnTo>
                    <a:pt x="16245" y="487"/>
                  </a:lnTo>
                  <a:lnTo>
                    <a:pt x="16172" y="341"/>
                  </a:lnTo>
                  <a:lnTo>
                    <a:pt x="16074" y="244"/>
                  </a:lnTo>
                  <a:lnTo>
                    <a:pt x="16074" y="244"/>
                  </a:lnTo>
                  <a:close/>
                  <a:moveTo>
                    <a:pt x="1827" y="13810"/>
                  </a:moveTo>
                  <a:lnTo>
                    <a:pt x="1827" y="13810"/>
                  </a:lnTo>
                  <a:lnTo>
                    <a:pt x="1754" y="13737"/>
                  </a:lnTo>
                  <a:lnTo>
                    <a:pt x="1729" y="13639"/>
                  </a:lnTo>
                  <a:lnTo>
                    <a:pt x="1681" y="13542"/>
                  </a:lnTo>
                  <a:lnTo>
                    <a:pt x="1681" y="13444"/>
                  </a:lnTo>
                  <a:lnTo>
                    <a:pt x="1681" y="13176"/>
                  </a:lnTo>
                  <a:lnTo>
                    <a:pt x="1754" y="12884"/>
                  </a:lnTo>
                  <a:lnTo>
                    <a:pt x="1875" y="12519"/>
                  </a:lnTo>
                  <a:lnTo>
                    <a:pt x="2046" y="12153"/>
                  </a:lnTo>
                  <a:lnTo>
                    <a:pt x="2265" y="11715"/>
                  </a:lnTo>
                  <a:lnTo>
                    <a:pt x="2533" y="11277"/>
                  </a:lnTo>
                  <a:lnTo>
                    <a:pt x="2533" y="11277"/>
                  </a:lnTo>
                  <a:lnTo>
                    <a:pt x="2752" y="11642"/>
                  </a:lnTo>
                  <a:lnTo>
                    <a:pt x="3020" y="12007"/>
                  </a:lnTo>
                  <a:lnTo>
                    <a:pt x="3288" y="12373"/>
                  </a:lnTo>
                  <a:lnTo>
                    <a:pt x="3605" y="12714"/>
                  </a:lnTo>
                  <a:lnTo>
                    <a:pt x="3605" y="12714"/>
                  </a:lnTo>
                  <a:lnTo>
                    <a:pt x="3897" y="12957"/>
                  </a:lnTo>
                  <a:lnTo>
                    <a:pt x="4165" y="13201"/>
                  </a:lnTo>
                  <a:lnTo>
                    <a:pt x="4165" y="13201"/>
                  </a:lnTo>
                  <a:lnTo>
                    <a:pt x="3751" y="13444"/>
                  </a:lnTo>
                  <a:lnTo>
                    <a:pt x="3361" y="13639"/>
                  </a:lnTo>
                  <a:lnTo>
                    <a:pt x="3020" y="13785"/>
                  </a:lnTo>
                  <a:lnTo>
                    <a:pt x="2679" y="13883"/>
                  </a:lnTo>
                  <a:lnTo>
                    <a:pt x="2411" y="13956"/>
                  </a:lnTo>
                  <a:lnTo>
                    <a:pt x="2168" y="13956"/>
                  </a:lnTo>
                  <a:lnTo>
                    <a:pt x="2070" y="13931"/>
                  </a:lnTo>
                  <a:lnTo>
                    <a:pt x="1973" y="13907"/>
                  </a:lnTo>
                  <a:lnTo>
                    <a:pt x="1900" y="13858"/>
                  </a:lnTo>
                  <a:lnTo>
                    <a:pt x="1827" y="13810"/>
                  </a:lnTo>
                  <a:lnTo>
                    <a:pt x="1827" y="13810"/>
                  </a:lnTo>
                  <a:close/>
                  <a:moveTo>
                    <a:pt x="8159" y="4482"/>
                  </a:moveTo>
                  <a:lnTo>
                    <a:pt x="8159" y="4482"/>
                  </a:lnTo>
                  <a:lnTo>
                    <a:pt x="8037" y="4482"/>
                  </a:lnTo>
                  <a:lnTo>
                    <a:pt x="7940" y="4433"/>
                  </a:lnTo>
                  <a:lnTo>
                    <a:pt x="7842" y="4384"/>
                  </a:lnTo>
                  <a:lnTo>
                    <a:pt x="7745" y="4311"/>
                  </a:lnTo>
                  <a:lnTo>
                    <a:pt x="7672" y="4238"/>
                  </a:lnTo>
                  <a:lnTo>
                    <a:pt x="7623" y="4141"/>
                  </a:lnTo>
                  <a:lnTo>
                    <a:pt x="7574" y="4019"/>
                  </a:lnTo>
                  <a:lnTo>
                    <a:pt x="7574" y="3897"/>
                  </a:lnTo>
                  <a:lnTo>
                    <a:pt x="7574" y="3897"/>
                  </a:lnTo>
                  <a:lnTo>
                    <a:pt x="7574" y="3775"/>
                  </a:lnTo>
                  <a:lnTo>
                    <a:pt x="7623" y="3678"/>
                  </a:lnTo>
                  <a:lnTo>
                    <a:pt x="7672" y="3580"/>
                  </a:lnTo>
                  <a:lnTo>
                    <a:pt x="7745" y="3483"/>
                  </a:lnTo>
                  <a:lnTo>
                    <a:pt x="7842" y="3410"/>
                  </a:lnTo>
                  <a:lnTo>
                    <a:pt x="7940" y="3361"/>
                  </a:lnTo>
                  <a:lnTo>
                    <a:pt x="8037" y="3337"/>
                  </a:lnTo>
                  <a:lnTo>
                    <a:pt x="8159" y="3313"/>
                  </a:lnTo>
                  <a:lnTo>
                    <a:pt x="8159" y="3313"/>
                  </a:lnTo>
                  <a:lnTo>
                    <a:pt x="8281" y="3337"/>
                  </a:lnTo>
                  <a:lnTo>
                    <a:pt x="8378" y="3361"/>
                  </a:lnTo>
                  <a:lnTo>
                    <a:pt x="8476" y="3410"/>
                  </a:lnTo>
                  <a:lnTo>
                    <a:pt x="8573" y="3483"/>
                  </a:lnTo>
                  <a:lnTo>
                    <a:pt x="8646" y="3580"/>
                  </a:lnTo>
                  <a:lnTo>
                    <a:pt x="8695" y="3678"/>
                  </a:lnTo>
                  <a:lnTo>
                    <a:pt x="8743" y="3775"/>
                  </a:lnTo>
                  <a:lnTo>
                    <a:pt x="8743" y="3897"/>
                  </a:lnTo>
                  <a:lnTo>
                    <a:pt x="8743" y="3897"/>
                  </a:lnTo>
                  <a:lnTo>
                    <a:pt x="8743" y="4019"/>
                  </a:lnTo>
                  <a:lnTo>
                    <a:pt x="8695" y="4141"/>
                  </a:lnTo>
                  <a:lnTo>
                    <a:pt x="8646" y="4238"/>
                  </a:lnTo>
                  <a:lnTo>
                    <a:pt x="8573" y="4311"/>
                  </a:lnTo>
                  <a:lnTo>
                    <a:pt x="8476" y="4384"/>
                  </a:lnTo>
                  <a:lnTo>
                    <a:pt x="8378" y="4433"/>
                  </a:lnTo>
                  <a:lnTo>
                    <a:pt x="8281" y="4482"/>
                  </a:lnTo>
                  <a:lnTo>
                    <a:pt x="8159" y="4482"/>
                  </a:lnTo>
                  <a:lnTo>
                    <a:pt x="8159" y="4482"/>
                  </a:lnTo>
                  <a:close/>
                  <a:moveTo>
                    <a:pt x="9133" y="5943"/>
                  </a:moveTo>
                  <a:lnTo>
                    <a:pt x="9133" y="5943"/>
                  </a:lnTo>
                  <a:lnTo>
                    <a:pt x="9036" y="5943"/>
                  </a:lnTo>
                  <a:lnTo>
                    <a:pt x="8963" y="5919"/>
                  </a:lnTo>
                  <a:lnTo>
                    <a:pt x="8841" y="5846"/>
                  </a:lnTo>
                  <a:lnTo>
                    <a:pt x="8768" y="5724"/>
                  </a:lnTo>
                  <a:lnTo>
                    <a:pt x="8743" y="5651"/>
                  </a:lnTo>
                  <a:lnTo>
                    <a:pt x="8743" y="5553"/>
                  </a:lnTo>
                  <a:lnTo>
                    <a:pt x="8743" y="5553"/>
                  </a:lnTo>
                  <a:lnTo>
                    <a:pt x="8743" y="5480"/>
                  </a:lnTo>
                  <a:lnTo>
                    <a:pt x="8768" y="5407"/>
                  </a:lnTo>
                  <a:lnTo>
                    <a:pt x="8841" y="5285"/>
                  </a:lnTo>
                  <a:lnTo>
                    <a:pt x="8963" y="5212"/>
                  </a:lnTo>
                  <a:lnTo>
                    <a:pt x="9036" y="5188"/>
                  </a:lnTo>
                  <a:lnTo>
                    <a:pt x="9133" y="5164"/>
                  </a:lnTo>
                  <a:lnTo>
                    <a:pt x="9133" y="5164"/>
                  </a:lnTo>
                  <a:lnTo>
                    <a:pt x="9206" y="5188"/>
                  </a:lnTo>
                  <a:lnTo>
                    <a:pt x="9279" y="5212"/>
                  </a:lnTo>
                  <a:lnTo>
                    <a:pt x="9401" y="5285"/>
                  </a:lnTo>
                  <a:lnTo>
                    <a:pt x="9474" y="5407"/>
                  </a:lnTo>
                  <a:lnTo>
                    <a:pt x="9498" y="5480"/>
                  </a:lnTo>
                  <a:lnTo>
                    <a:pt x="9523" y="5553"/>
                  </a:lnTo>
                  <a:lnTo>
                    <a:pt x="9523" y="5553"/>
                  </a:lnTo>
                  <a:lnTo>
                    <a:pt x="9498" y="5651"/>
                  </a:lnTo>
                  <a:lnTo>
                    <a:pt x="9474" y="5724"/>
                  </a:lnTo>
                  <a:lnTo>
                    <a:pt x="9401" y="5846"/>
                  </a:lnTo>
                  <a:lnTo>
                    <a:pt x="9279" y="5919"/>
                  </a:lnTo>
                  <a:lnTo>
                    <a:pt x="9206" y="5943"/>
                  </a:lnTo>
                  <a:lnTo>
                    <a:pt x="9133" y="5943"/>
                  </a:lnTo>
                  <a:lnTo>
                    <a:pt x="9133" y="5943"/>
                  </a:lnTo>
                  <a:close/>
                  <a:moveTo>
                    <a:pt x="9986" y="4409"/>
                  </a:moveTo>
                  <a:lnTo>
                    <a:pt x="9986" y="4409"/>
                  </a:lnTo>
                  <a:lnTo>
                    <a:pt x="9888" y="4409"/>
                  </a:lnTo>
                  <a:lnTo>
                    <a:pt x="9815" y="4384"/>
                  </a:lnTo>
                  <a:lnTo>
                    <a:pt x="9693" y="4287"/>
                  </a:lnTo>
                  <a:lnTo>
                    <a:pt x="9620" y="4165"/>
                  </a:lnTo>
                  <a:lnTo>
                    <a:pt x="9596" y="4092"/>
                  </a:lnTo>
                  <a:lnTo>
                    <a:pt x="9596" y="4019"/>
                  </a:lnTo>
                  <a:lnTo>
                    <a:pt x="9596" y="4019"/>
                  </a:lnTo>
                  <a:lnTo>
                    <a:pt x="9596" y="3946"/>
                  </a:lnTo>
                  <a:lnTo>
                    <a:pt x="9620" y="3873"/>
                  </a:lnTo>
                  <a:lnTo>
                    <a:pt x="9693" y="3751"/>
                  </a:lnTo>
                  <a:lnTo>
                    <a:pt x="9815" y="3654"/>
                  </a:lnTo>
                  <a:lnTo>
                    <a:pt x="9888" y="3629"/>
                  </a:lnTo>
                  <a:lnTo>
                    <a:pt x="9986" y="3629"/>
                  </a:lnTo>
                  <a:lnTo>
                    <a:pt x="9986" y="3629"/>
                  </a:lnTo>
                  <a:lnTo>
                    <a:pt x="10059" y="3629"/>
                  </a:lnTo>
                  <a:lnTo>
                    <a:pt x="10132" y="3654"/>
                  </a:lnTo>
                  <a:lnTo>
                    <a:pt x="10253" y="3751"/>
                  </a:lnTo>
                  <a:lnTo>
                    <a:pt x="10327" y="3873"/>
                  </a:lnTo>
                  <a:lnTo>
                    <a:pt x="10351" y="3946"/>
                  </a:lnTo>
                  <a:lnTo>
                    <a:pt x="10375" y="4019"/>
                  </a:lnTo>
                  <a:lnTo>
                    <a:pt x="10375" y="4019"/>
                  </a:lnTo>
                  <a:lnTo>
                    <a:pt x="10351" y="4092"/>
                  </a:lnTo>
                  <a:lnTo>
                    <a:pt x="10327" y="4165"/>
                  </a:lnTo>
                  <a:lnTo>
                    <a:pt x="10253" y="4287"/>
                  </a:lnTo>
                  <a:lnTo>
                    <a:pt x="10132" y="4384"/>
                  </a:lnTo>
                  <a:lnTo>
                    <a:pt x="10059" y="4409"/>
                  </a:lnTo>
                  <a:lnTo>
                    <a:pt x="9986" y="4409"/>
                  </a:lnTo>
                  <a:lnTo>
                    <a:pt x="9986" y="4409"/>
                  </a:lnTo>
                  <a:close/>
                  <a:moveTo>
                    <a:pt x="13200" y="4165"/>
                  </a:moveTo>
                  <a:lnTo>
                    <a:pt x="13200" y="4165"/>
                  </a:lnTo>
                  <a:lnTo>
                    <a:pt x="12957" y="3897"/>
                  </a:lnTo>
                  <a:lnTo>
                    <a:pt x="12713" y="3605"/>
                  </a:lnTo>
                  <a:lnTo>
                    <a:pt x="12713" y="3605"/>
                  </a:lnTo>
                  <a:lnTo>
                    <a:pt x="12372" y="3288"/>
                  </a:lnTo>
                  <a:lnTo>
                    <a:pt x="12007" y="3020"/>
                  </a:lnTo>
                  <a:lnTo>
                    <a:pt x="11642" y="2752"/>
                  </a:lnTo>
                  <a:lnTo>
                    <a:pt x="11276" y="2533"/>
                  </a:lnTo>
                  <a:lnTo>
                    <a:pt x="11276" y="2533"/>
                  </a:lnTo>
                  <a:lnTo>
                    <a:pt x="11715" y="2265"/>
                  </a:lnTo>
                  <a:lnTo>
                    <a:pt x="12153" y="2046"/>
                  </a:lnTo>
                  <a:lnTo>
                    <a:pt x="12518" y="1876"/>
                  </a:lnTo>
                  <a:lnTo>
                    <a:pt x="12884" y="1754"/>
                  </a:lnTo>
                  <a:lnTo>
                    <a:pt x="13176" y="1681"/>
                  </a:lnTo>
                  <a:lnTo>
                    <a:pt x="13444" y="1681"/>
                  </a:lnTo>
                  <a:lnTo>
                    <a:pt x="13541" y="1681"/>
                  </a:lnTo>
                  <a:lnTo>
                    <a:pt x="13639" y="1730"/>
                  </a:lnTo>
                  <a:lnTo>
                    <a:pt x="13736" y="1754"/>
                  </a:lnTo>
                  <a:lnTo>
                    <a:pt x="13809" y="1827"/>
                  </a:lnTo>
                  <a:lnTo>
                    <a:pt x="13809" y="1827"/>
                  </a:lnTo>
                  <a:lnTo>
                    <a:pt x="13858" y="1900"/>
                  </a:lnTo>
                  <a:lnTo>
                    <a:pt x="13907" y="1973"/>
                  </a:lnTo>
                  <a:lnTo>
                    <a:pt x="13931" y="2070"/>
                  </a:lnTo>
                  <a:lnTo>
                    <a:pt x="13955" y="2168"/>
                  </a:lnTo>
                  <a:lnTo>
                    <a:pt x="13955" y="2411"/>
                  </a:lnTo>
                  <a:lnTo>
                    <a:pt x="13882" y="2679"/>
                  </a:lnTo>
                  <a:lnTo>
                    <a:pt x="13785" y="3020"/>
                  </a:lnTo>
                  <a:lnTo>
                    <a:pt x="13639" y="3361"/>
                  </a:lnTo>
                  <a:lnTo>
                    <a:pt x="13444" y="3751"/>
                  </a:lnTo>
                  <a:lnTo>
                    <a:pt x="13200" y="4165"/>
                  </a:lnTo>
                  <a:lnTo>
                    <a:pt x="13200" y="4165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10" name="Google Shape;210;p20"/>
          <p:cNvGrpSpPr/>
          <p:nvPr/>
        </p:nvGrpSpPr>
        <p:grpSpPr>
          <a:xfrm rot="-587313">
            <a:off x="3850121" y="2274317"/>
            <a:ext cx="714809" cy="714768"/>
            <a:chOff x="576250" y="4319400"/>
            <a:chExt cx="442075" cy="442050"/>
          </a:xfrm>
        </p:grpSpPr>
        <p:sp>
          <p:nvSpPr>
            <p:cNvPr id="211" name="Google Shape;211;p20"/>
            <p:cNvSpPr/>
            <p:nvPr/>
          </p:nvSpPr>
          <p:spPr>
            <a:xfrm>
              <a:off x="576250" y="4319400"/>
              <a:ext cx="442075" cy="442050"/>
            </a:xfrm>
            <a:custGeom>
              <a:avLst/>
              <a:gdLst/>
              <a:ahLst/>
              <a:cxnLst/>
              <a:rect l="l" t="t" r="r" b="b"/>
              <a:pathLst>
                <a:path w="17683" h="17682" fill="none" extrusionOk="0">
                  <a:moveTo>
                    <a:pt x="11472" y="17292"/>
                  </a:moveTo>
                  <a:lnTo>
                    <a:pt x="11472" y="12153"/>
                  </a:lnTo>
                  <a:lnTo>
                    <a:pt x="16416" y="7209"/>
                  </a:lnTo>
                  <a:lnTo>
                    <a:pt x="16416" y="7209"/>
                  </a:lnTo>
                  <a:lnTo>
                    <a:pt x="16562" y="7063"/>
                  </a:lnTo>
                  <a:lnTo>
                    <a:pt x="16684" y="6868"/>
                  </a:lnTo>
                  <a:lnTo>
                    <a:pt x="16830" y="6674"/>
                  </a:lnTo>
                  <a:lnTo>
                    <a:pt x="16927" y="6479"/>
                  </a:lnTo>
                  <a:lnTo>
                    <a:pt x="17146" y="6040"/>
                  </a:lnTo>
                  <a:lnTo>
                    <a:pt x="17317" y="5553"/>
                  </a:lnTo>
                  <a:lnTo>
                    <a:pt x="17439" y="5042"/>
                  </a:lnTo>
                  <a:lnTo>
                    <a:pt x="17560" y="4506"/>
                  </a:lnTo>
                  <a:lnTo>
                    <a:pt x="17633" y="3970"/>
                  </a:lnTo>
                  <a:lnTo>
                    <a:pt x="17658" y="3434"/>
                  </a:lnTo>
                  <a:lnTo>
                    <a:pt x="17682" y="2898"/>
                  </a:lnTo>
                  <a:lnTo>
                    <a:pt x="17682" y="2411"/>
                  </a:lnTo>
                  <a:lnTo>
                    <a:pt x="17658" y="1949"/>
                  </a:lnTo>
                  <a:lnTo>
                    <a:pt x="17609" y="1510"/>
                  </a:lnTo>
                  <a:lnTo>
                    <a:pt x="17536" y="1145"/>
                  </a:lnTo>
                  <a:lnTo>
                    <a:pt x="17463" y="828"/>
                  </a:lnTo>
                  <a:lnTo>
                    <a:pt x="17366" y="585"/>
                  </a:lnTo>
                  <a:lnTo>
                    <a:pt x="17292" y="487"/>
                  </a:lnTo>
                  <a:lnTo>
                    <a:pt x="17244" y="439"/>
                  </a:lnTo>
                  <a:lnTo>
                    <a:pt x="17244" y="439"/>
                  </a:lnTo>
                  <a:lnTo>
                    <a:pt x="17195" y="390"/>
                  </a:lnTo>
                  <a:lnTo>
                    <a:pt x="17098" y="317"/>
                  </a:lnTo>
                  <a:lnTo>
                    <a:pt x="16854" y="219"/>
                  </a:lnTo>
                  <a:lnTo>
                    <a:pt x="16537" y="146"/>
                  </a:lnTo>
                  <a:lnTo>
                    <a:pt x="16172" y="73"/>
                  </a:lnTo>
                  <a:lnTo>
                    <a:pt x="15734" y="25"/>
                  </a:lnTo>
                  <a:lnTo>
                    <a:pt x="15271" y="0"/>
                  </a:lnTo>
                  <a:lnTo>
                    <a:pt x="14784" y="0"/>
                  </a:lnTo>
                  <a:lnTo>
                    <a:pt x="14248" y="25"/>
                  </a:lnTo>
                  <a:lnTo>
                    <a:pt x="13712" y="49"/>
                  </a:lnTo>
                  <a:lnTo>
                    <a:pt x="13176" y="122"/>
                  </a:lnTo>
                  <a:lnTo>
                    <a:pt x="12641" y="244"/>
                  </a:lnTo>
                  <a:lnTo>
                    <a:pt x="12129" y="366"/>
                  </a:lnTo>
                  <a:lnTo>
                    <a:pt x="11642" y="536"/>
                  </a:lnTo>
                  <a:lnTo>
                    <a:pt x="11204" y="755"/>
                  </a:lnTo>
                  <a:lnTo>
                    <a:pt x="10985" y="853"/>
                  </a:lnTo>
                  <a:lnTo>
                    <a:pt x="10814" y="999"/>
                  </a:lnTo>
                  <a:lnTo>
                    <a:pt x="10619" y="1121"/>
                  </a:lnTo>
                  <a:lnTo>
                    <a:pt x="10473" y="1267"/>
                  </a:lnTo>
                  <a:lnTo>
                    <a:pt x="5529" y="6211"/>
                  </a:lnTo>
                  <a:lnTo>
                    <a:pt x="390" y="6211"/>
                  </a:lnTo>
                  <a:lnTo>
                    <a:pt x="390" y="6211"/>
                  </a:lnTo>
                  <a:lnTo>
                    <a:pt x="244" y="6235"/>
                  </a:lnTo>
                  <a:lnTo>
                    <a:pt x="147" y="6259"/>
                  </a:lnTo>
                  <a:lnTo>
                    <a:pt x="49" y="6308"/>
                  </a:lnTo>
                  <a:lnTo>
                    <a:pt x="0" y="6381"/>
                  </a:lnTo>
                  <a:lnTo>
                    <a:pt x="0" y="6454"/>
                  </a:lnTo>
                  <a:lnTo>
                    <a:pt x="25" y="6552"/>
                  </a:lnTo>
                  <a:lnTo>
                    <a:pt x="74" y="6649"/>
                  </a:lnTo>
                  <a:lnTo>
                    <a:pt x="171" y="6771"/>
                  </a:lnTo>
                  <a:lnTo>
                    <a:pt x="2582" y="9158"/>
                  </a:lnTo>
                  <a:lnTo>
                    <a:pt x="2265" y="9474"/>
                  </a:lnTo>
                  <a:lnTo>
                    <a:pt x="950" y="9718"/>
                  </a:lnTo>
                  <a:lnTo>
                    <a:pt x="950" y="9718"/>
                  </a:lnTo>
                  <a:lnTo>
                    <a:pt x="804" y="9767"/>
                  </a:lnTo>
                  <a:lnTo>
                    <a:pt x="682" y="9815"/>
                  </a:lnTo>
                  <a:lnTo>
                    <a:pt x="609" y="9913"/>
                  </a:lnTo>
                  <a:lnTo>
                    <a:pt x="561" y="9986"/>
                  </a:lnTo>
                  <a:lnTo>
                    <a:pt x="561" y="10083"/>
                  </a:lnTo>
                  <a:lnTo>
                    <a:pt x="585" y="10205"/>
                  </a:lnTo>
                  <a:lnTo>
                    <a:pt x="634" y="10302"/>
                  </a:lnTo>
                  <a:lnTo>
                    <a:pt x="731" y="10424"/>
                  </a:lnTo>
                  <a:lnTo>
                    <a:pt x="7258" y="16951"/>
                  </a:lnTo>
                  <a:lnTo>
                    <a:pt x="7258" y="16951"/>
                  </a:lnTo>
                  <a:lnTo>
                    <a:pt x="7380" y="17049"/>
                  </a:lnTo>
                  <a:lnTo>
                    <a:pt x="7477" y="17097"/>
                  </a:lnTo>
                  <a:lnTo>
                    <a:pt x="7599" y="17122"/>
                  </a:lnTo>
                  <a:lnTo>
                    <a:pt x="7697" y="17122"/>
                  </a:lnTo>
                  <a:lnTo>
                    <a:pt x="7770" y="17073"/>
                  </a:lnTo>
                  <a:lnTo>
                    <a:pt x="7867" y="17000"/>
                  </a:lnTo>
                  <a:lnTo>
                    <a:pt x="7916" y="16878"/>
                  </a:lnTo>
                  <a:lnTo>
                    <a:pt x="7965" y="16732"/>
                  </a:lnTo>
                  <a:lnTo>
                    <a:pt x="8208" y="15417"/>
                  </a:lnTo>
                  <a:lnTo>
                    <a:pt x="8525" y="15100"/>
                  </a:lnTo>
                  <a:lnTo>
                    <a:pt x="10911" y="17511"/>
                  </a:lnTo>
                  <a:lnTo>
                    <a:pt x="10911" y="17511"/>
                  </a:lnTo>
                  <a:lnTo>
                    <a:pt x="11033" y="17609"/>
                  </a:lnTo>
                  <a:lnTo>
                    <a:pt x="11131" y="17658"/>
                  </a:lnTo>
                  <a:lnTo>
                    <a:pt x="11228" y="17682"/>
                  </a:lnTo>
                  <a:lnTo>
                    <a:pt x="11301" y="17682"/>
                  </a:lnTo>
                  <a:lnTo>
                    <a:pt x="11374" y="17633"/>
                  </a:lnTo>
                  <a:lnTo>
                    <a:pt x="11423" y="17536"/>
                  </a:lnTo>
                  <a:lnTo>
                    <a:pt x="11447" y="17438"/>
                  </a:lnTo>
                  <a:lnTo>
                    <a:pt x="11472" y="17292"/>
                  </a:lnTo>
                  <a:lnTo>
                    <a:pt x="11472" y="17292"/>
                  </a:lnTo>
                  <a:close/>
                  <a:moveTo>
                    <a:pt x="6162" y="12202"/>
                  </a:moveTo>
                  <a:lnTo>
                    <a:pt x="6162" y="12202"/>
                  </a:lnTo>
                  <a:lnTo>
                    <a:pt x="6089" y="12275"/>
                  </a:lnTo>
                  <a:lnTo>
                    <a:pt x="6016" y="12324"/>
                  </a:lnTo>
                  <a:lnTo>
                    <a:pt x="5919" y="12348"/>
                  </a:lnTo>
                  <a:lnTo>
                    <a:pt x="5821" y="12348"/>
                  </a:lnTo>
                  <a:lnTo>
                    <a:pt x="5724" y="12348"/>
                  </a:lnTo>
                  <a:lnTo>
                    <a:pt x="5626" y="12324"/>
                  </a:lnTo>
                  <a:lnTo>
                    <a:pt x="5553" y="12275"/>
                  </a:lnTo>
                  <a:lnTo>
                    <a:pt x="5480" y="12202"/>
                  </a:lnTo>
                  <a:lnTo>
                    <a:pt x="5480" y="12202"/>
                  </a:lnTo>
                  <a:lnTo>
                    <a:pt x="5407" y="12129"/>
                  </a:lnTo>
                  <a:lnTo>
                    <a:pt x="5359" y="12056"/>
                  </a:lnTo>
                  <a:lnTo>
                    <a:pt x="5334" y="11959"/>
                  </a:lnTo>
                  <a:lnTo>
                    <a:pt x="5334" y="11861"/>
                  </a:lnTo>
                  <a:lnTo>
                    <a:pt x="5334" y="11764"/>
                  </a:lnTo>
                  <a:lnTo>
                    <a:pt x="5359" y="11666"/>
                  </a:lnTo>
                  <a:lnTo>
                    <a:pt x="5407" y="11593"/>
                  </a:lnTo>
                  <a:lnTo>
                    <a:pt x="5480" y="11520"/>
                  </a:lnTo>
                  <a:lnTo>
                    <a:pt x="8013" y="8987"/>
                  </a:lnTo>
                  <a:lnTo>
                    <a:pt x="8013" y="8987"/>
                  </a:lnTo>
                  <a:lnTo>
                    <a:pt x="8086" y="8939"/>
                  </a:lnTo>
                  <a:lnTo>
                    <a:pt x="8159" y="8890"/>
                  </a:lnTo>
                  <a:lnTo>
                    <a:pt x="8257" y="8865"/>
                  </a:lnTo>
                  <a:lnTo>
                    <a:pt x="8354" y="8841"/>
                  </a:lnTo>
                  <a:lnTo>
                    <a:pt x="8452" y="8865"/>
                  </a:lnTo>
                  <a:lnTo>
                    <a:pt x="8525" y="8890"/>
                  </a:lnTo>
                  <a:lnTo>
                    <a:pt x="8622" y="8939"/>
                  </a:lnTo>
                  <a:lnTo>
                    <a:pt x="8695" y="8987"/>
                  </a:lnTo>
                  <a:lnTo>
                    <a:pt x="8695" y="8987"/>
                  </a:lnTo>
                  <a:lnTo>
                    <a:pt x="8744" y="9060"/>
                  </a:lnTo>
                  <a:lnTo>
                    <a:pt x="8793" y="9158"/>
                  </a:lnTo>
                  <a:lnTo>
                    <a:pt x="8817" y="9231"/>
                  </a:lnTo>
                  <a:lnTo>
                    <a:pt x="8841" y="9328"/>
                  </a:lnTo>
                  <a:lnTo>
                    <a:pt x="8817" y="9426"/>
                  </a:lnTo>
                  <a:lnTo>
                    <a:pt x="8793" y="9523"/>
                  </a:lnTo>
                  <a:lnTo>
                    <a:pt x="8744" y="9596"/>
                  </a:lnTo>
                  <a:lnTo>
                    <a:pt x="8695" y="9669"/>
                  </a:lnTo>
                  <a:lnTo>
                    <a:pt x="6162" y="12202"/>
                  </a:lnTo>
                  <a:close/>
                  <a:moveTo>
                    <a:pt x="13396" y="7307"/>
                  </a:moveTo>
                  <a:lnTo>
                    <a:pt x="13396" y="7307"/>
                  </a:lnTo>
                  <a:lnTo>
                    <a:pt x="13274" y="7404"/>
                  </a:lnTo>
                  <a:lnTo>
                    <a:pt x="13152" y="7477"/>
                  </a:lnTo>
                  <a:lnTo>
                    <a:pt x="13006" y="7526"/>
                  </a:lnTo>
                  <a:lnTo>
                    <a:pt x="12836" y="7550"/>
                  </a:lnTo>
                  <a:lnTo>
                    <a:pt x="12689" y="7526"/>
                  </a:lnTo>
                  <a:lnTo>
                    <a:pt x="12543" y="7477"/>
                  </a:lnTo>
                  <a:lnTo>
                    <a:pt x="12421" y="7404"/>
                  </a:lnTo>
                  <a:lnTo>
                    <a:pt x="12300" y="7307"/>
                  </a:lnTo>
                  <a:lnTo>
                    <a:pt x="10376" y="5383"/>
                  </a:lnTo>
                  <a:lnTo>
                    <a:pt x="10376" y="5383"/>
                  </a:lnTo>
                  <a:lnTo>
                    <a:pt x="10278" y="5261"/>
                  </a:lnTo>
                  <a:lnTo>
                    <a:pt x="10205" y="5139"/>
                  </a:lnTo>
                  <a:lnTo>
                    <a:pt x="10156" y="4993"/>
                  </a:lnTo>
                  <a:lnTo>
                    <a:pt x="10132" y="4847"/>
                  </a:lnTo>
                  <a:lnTo>
                    <a:pt x="10156" y="4676"/>
                  </a:lnTo>
                  <a:lnTo>
                    <a:pt x="10205" y="4530"/>
                  </a:lnTo>
                  <a:lnTo>
                    <a:pt x="10278" y="4408"/>
                  </a:lnTo>
                  <a:lnTo>
                    <a:pt x="10376" y="4287"/>
                  </a:lnTo>
                  <a:lnTo>
                    <a:pt x="10376" y="4287"/>
                  </a:lnTo>
                  <a:lnTo>
                    <a:pt x="11326" y="3313"/>
                  </a:lnTo>
                  <a:lnTo>
                    <a:pt x="11326" y="3313"/>
                  </a:lnTo>
                  <a:lnTo>
                    <a:pt x="11496" y="3166"/>
                  </a:lnTo>
                  <a:lnTo>
                    <a:pt x="11666" y="3045"/>
                  </a:lnTo>
                  <a:lnTo>
                    <a:pt x="11861" y="2947"/>
                  </a:lnTo>
                  <a:lnTo>
                    <a:pt x="12032" y="2850"/>
                  </a:lnTo>
                  <a:lnTo>
                    <a:pt x="12227" y="2777"/>
                  </a:lnTo>
                  <a:lnTo>
                    <a:pt x="12446" y="2728"/>
                  </a:lnTo>
                  <a:lnTo>
                    <a:pt x="12641" y="2704"/>
                  </a:lnTo>
                  <a:lnTo>
                    <a:pt x="12836" y="2704"/>
                  </a:lnTo>
                  <a:lnTo>
                    <a:pt x="13055" y="2704"/>
                  </a:lnTo>
                  <a:lnTo>
                    <a:pt x="13250" y="2728"/>
                  </a:lnTo>
                  <a:lnTo>
                    <a:pt x="13469" y="2777"/>
                  </a:lnTo>
                  <a:lnTo>
                    <a:pt x="13664" y="2850"/>
                  </a:lnTo>
                  <a:lnTo>
                    <a:pt x="13834" y="2947"/>
                  </a:lnTo>
                  <a:lnTo>
                    <a:pt x="14029" y="3045"/>
                  </a:lnTo>
                  <a:lnTo>
                    <a:pt x="14199" y="3166"/>
                  </a:lnTo>
                  <a:lnTo>
                    <a:pt x="14370" y="3313"/>
                  </a:lnTo>
                  <a:lnTo>
                    <a:pt x="14370" y="3313"/>
                  </a:lnTo>
                  <a:lnTo>
                    <a:pt x="14516" y="3483"/>
                  </a:lnTo>
                  <a:lnTo>
                    <a:pt x="14638" y="3653"/>
                  </a:lnTo>
                  <a:lnTo>
                    <a:pt x="14735" y="3848"/>
                  </a:lnTo>
                  <a:lnTo>
                    <a:pt x="14833" y="4019"/>
                  </a:lnTo>
                  <a:lnTo>
                    <a:pt x="14906" y="4214"/>
                  </a:lnTo>
                  <a:lnTo>
                    <a:pt x="14954" y="4433"/>
                  </a:lnTo>
                  <a:lnTo>
                    <a:pt x="14979" y="4628"/>
                  </a:lnTo>
                  <a:lnTo>
                    <a:pt x="14979" y="4847"/>
                  </a:lnTo>
                  <a:lnTo>
                    <a:pt x="14979" y="5042"/>
                  </a:lnTo>
                  <a:lnTo>
                    <a:pt x="14954" y="5237"/>
                  </a:lnTo>
                  <a:lnTo>
                    <a:pt x="14906" y="5456"/>
                  </a:lnTo>
                  <a:lnTo>
                    <a:pt x="14833" y="5651"/>
                  </a:lnTo>
                  <a:lnTo>
                    <a:pt x="14735" y="5821"/>
                  </a:lnTo>
                  <a:lnTo>
                    <a:pt x="14638" y="6016"/>
                  </a:lnTo>
                  <a:lnTo>
                    <a:pt x="14516" y="6186"/>
                  </a:lnTo>
                  <a:lnTo>
                    <a:pt x="14370" y="6357"/>
                  </a:lnTo>
                  <a:lnTo>
                    <a:pt x="14370" y="6357"/>
                  </a:lnTo>
                  <a:lnTo>
                    <a:pt x="13396" y="7307"/>
                  </a:lnTo>
                  <a:lnTo>
                    <a:pt x="13396" y="7307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" name="Google Shape;212;p20"/>
            <p:cNvSpPr/>
            <p:nvPr/>
          </p:nvSpPr>
          <p:spPr>
            <a:xfrm>
              <a:off x="595725" y="4668875"/>
              <a:ext cx="73100" cy="73100"/>
            </a:xfrm>
            <a:custGeom>
              <a:avLst/>
              <a:gdLst/>
              <a:ahLst/>
              <a:cxnLst/>
              <a:rect l="l" t="t" r="r" b="b"/>
              <a:pathLst>
                <a:path w="2924" h="2924" fill="none" extrusionOk="0">
                  <a:moveTo>
                    <a:pt x="2656" y="269"/>
                  </a:moveTo>
                  <a:lnTo>
                    <a:pt x="2656" y="269"/>
                  </a:lnTo>
                  <a:lnTo>
                    <a:pt x="2509" y="147"/>
                  </a:lnTo>
                  <a:lnTo>
                    <a:pt x="2363" y="74"/>
                  </a:lnTo>
                  <a:lnTo>
                    <a:pt x="2193" y="25"/>
                  </a:lnTo>
                  <a:lnTo>
                    <a:pt x="2022" y="1"/>
                  </a:lnTo>
                  <a:lnTo>
                    <a:pt x="1852" y="25"/>
                  </a:lnTo>
                  <a:lnTo>
                    <a:pt x="1681" y="74"/>
                  </a:lnTo>
                  <a:lnTo>
                    <a:pt x="1511" y="147"/>
                  </a:lnTo>
                  <a:lnTo>
                    <a:pt x="1365" y="269"/>
                  </a:lnTo>
                  <a:lnTo>
                    <a:pt x="1365" y="269"/>
                  </a:lnTo>
                  <a:lnTo>
                    <a:pt x="1219" y="488"/>
                  </a:lnTo>
                  <a:lnTo>
                    <a:pt x="999" y="829"/>
                  </a:lnTo>
                  <a:lnTo>
                    <a:pt x="561" y="1730"/>
                  </a:lnTo>
                  <a:lnTo>
                    <a:pt x="171" y="2558"/>
                  </a:lnTo>
                  <a:lnTo>
                    <a:pt x="1" y="2924"/>
                  </a:lnTo>
                  <a:lnTo>
                    <a:pt x="1" y="2924"/>
                  </a:lnTo>
                  <a:lnTo>
                    <a:pt x="366" y="2753"/>
                  </a:lnTo>
                  <a:lnTo>
                    <a:pt x="1194" y="2363"/>
                  </a:lnTo>
                  <a:lnTo>
                    <a:pt x="2095" y="1925"/>
                  </a:lnTo>
                  <a:lnTo>
                    <a:pt x="2436" y="1706"/>
                  </a:lnTo>
                  <a:lnTo>
                    <a:pt x="2656" y="1560"/>
                  </a:lnTo>
                  <a:lnTo>
                    <a:pt x="2656" y="1560"/>
                  </a:lnTo>
                  <a:lnTo>
                    <a:pt x="2777" y="1414"/>
                  </a:lnTo>
                  <a:lnTo>
                    <a:pt x="2850" y="1243"/>
                  </a:lnTo>
                  <a:lnTo>
                    <a:pt x="2899" y="1073"/>
                  </a:lnTo>
                  <a:lnTo>
                    <a:pt x="2923" y="902"/>
                  </a:lnTo>
                  <a:lnTo>
                    <a:pt x="2899" y="732"/>
                  </a:lnTo>
                  <a:lnTo>
                    <a:pt x="2850" y="561"/>
                  </a:lnTo>
                  <a:lnTo>
                    <a:pt x="2777" y="415"/>
                  </a:lnTo>
                  <a:lnTo>
                    <a:pt x="2656" y="269"/>
                  </a:lnTo>
                  <a:lnTo>
                    <a:pt x="2656" y="269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" name="Google Shape;213;p20"/>
            <p:cNvSpPr/>
            <p:nvPr/>
          </p:nvSpPr>
          <p:spPr>
            <a:xfrm>
              <a:off x="652350" y="4711500"/>
              <a:ext cx="46925" cy="46925"/>
            </a:xfrm>
            <a:custGeom>
              <a:avLst/>
              <a:gdLst/>
              <a:ahLst/>
              <a:cxnLst/>
              <a:rect l="l" t="t" r="r" b="b"/>
              <a:pathLst>
                <a:path w="1877" h="1877" fill="none" extrusionOk="0">
                  <a:moveTo>
                    <a:pt x="1657" y="244"/>
                  </a:moveTo>
                  <a:lnTo>
                    <a:pt x="1657" y="244"/>
                  </a:lnTo>
                  <a:lnTo>
                    <a:pt x="1535" y="147"/>
                  </a:lnTo>
                  <a:lnTo>
                    <a:pt x="1413" y="74"/>
                  </a:lnTo>
                  <a:lnTo>
                    <a:pt x="1267" y="25"/>
                  </a:lnTo>
                  <a:lnTo>
                    <a:pt x="1121" y="1"/>
                  </a:lnTo>
                  <a:lnTo>
                    <a:pt x="975" y="25"/>
                  </a:lnTo>
                  <a:lnTo>
                    <a:pt x="829" y="74"/>
                  </a:lnTo>
                  <a:lnTo>
                    <a:pt x="707" y="147"/>
                  </a:lnTo>
                  <a:lnTo>
                    <a:pt x="585" y="244"/>
                  </a:lnTo>
                  <a:lnTo>
                    <a:pt x="585" y="244"/>
                  </a:lnTo>
                  <a:lnTo>
                    <a:pt x="464" y="391"/>
                  </a:lnTo>
                  <a:lnTo>
                    <a:pt x="366" y="610"/>
                  </a:lnTo>
                  <a:lnTo>
                    <a:pt x="269" y="878"/>
                  </a:lnTo>
                  <a:lnTo>
                    <a:pt x="171" y="1170"/>
                  </a:lnTo>
                  <a:lnTo>
                    <a:pt x="50" y="1681"/>
                  </a:lnTo>
                  <a:lnTo>
                    <a:pt x="1" y="1876"/>
                  </a:lnTo>
                  <a:lnTo>
                    <a:pt x="1" y="1876"/>
                  </a:lnTo>
                  <a:lnTo>
                    <a:pt x="220" y="1852"/>
                  </a:lnTo>
                  <a:lnTo>
                    <a:pt x="731" y="1706"/>
                  </a:lnTo>
                  <a:lnTo>
                    <a:pt x="999" y="1633"/>
                  </a:lnTo>
                  <a:lnTo>
                    <a:pt x="1267" y="1535"/>
                  </a:lnTo>
                  <a:lnTo>
                    <a:pt x="1511" y="1413"/>
                  </a:lnTo>
                  <a:lnTo>
                    <a:pt x="1657" y="1316"/>
                  </a:lnTo>
                  <a:lnTo>
                    <a:pt x="1657" y="1316"/>
                  </a:lnTo>
                  <a:lnTo>
                    <a:pt x="1754" y="1194"/>
                  </a:lnTo>
                  <a:lnTo>
                    <a:pt x="1827" y="1048"/>
                  </a:lnTo>
                  <a:lnTo>
                    <a:pt x="1876" y="926"/>
                  </a:lnTo>
                  <a:lnTo>
                    <a:pt x="1876" y="780"/>
                  </a:lnTo>
                  <a:lnTo>
                    <a:pt x="1876" y="634"/>
                  </a:lnTo>
                  <a:lnTo>
                    <a:pt x="1827" y="488"/>
                  </a:lnTo>
                  <a:lnTo>
                    <a:pt x="1754" y="366"/>
                  </a:lnTo>
                  <a:lnTo>
                    <a:pt x="1657" y="244"/>
                  </a:lnTo>
                  <a:lnTo>
                    <a:pt x="1657" y="244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" name="Google Shape;214;p20"/>
            <p:cNvSpPr/>
            <p:nvPr/>
          </p:nvSpPr>
          <p:spPr>
            <a:xfrm>
              <a:off x="579300" y="4638450"/>
              <a:ext cx="46900" cy="46900"/>
            </a:xfrm>
            <a:custGeom>
              <a:avLst/>
              <a:gdLst/>
              <a:ahLst/>
              <a:cxnLst/>
              <a:rect l="l" t="t" r="r" b="b"/>
              <a:pathLst>
                <a:path w="1876" h="1876" fill="none" extrusionOk="0">
                  <a:moveTo>
                    <a:pt x="1632" y="219"/>
                  </a:moveTo>
                  <a:lnTo>
                    <a:pt x="1632" y="219"/>
                  </a:lnTo>
                  <a:lnTo>
                    <a:pt x="1510" y="122"/>
                  </a:lnTo>
                  <a:lnTo>
                    <a:pt x="1388" y="49"/>
                  </a:lnTo>
                  <a:lnTo>
                    <a:pt x="1242" y="0"/>
                  </a:lnTo>
                  <a:lnTo>
                    <a:pt x="1096" y="0"/>
                  </a:lnTo>
                  <a:lnTo>
                    <a:pt x="950" y="0"/>
                  </a:lnTo>
                  <a:lnTo>
                    <a:pt x="828" y="49"/>
                  </a:lnTo>
                  <a:lnTo>
                    <a:pt x="682" y="122"/>
                  </a:lnTo>
                  <a:lnTo>
                    <a:pt x="560" y="219"/>
                  </a:lnTo>
                  <a:lnTo>
                    <a:pt x="560" y="219"/>
                  </a:lnTo>
                  <a:lnTo>
                    <a:pt x="463" y="366"/>
                  </a:lnTo>
                  <a:lnTo>
                    <a:pt x="341" y="609"/>
                  </a:lnTo>
                  <a:lnTo>
                    <a:pt x="244" y="877"/>
                  </a:lnTo>
                  <a:lnTo>
                    <a:pt x="171" y="1145"/>
                  </a:lnTo>
                  <a:lnTo>
                    <a:pt x="25" y="1656"/>
                  </a:lnTo>
                  <a:lnTo>
                    <a:pt x="0" y="1876"/>
                  </a:lnTo>
                  <a:lnTo>
                    <a:pt x="0" y="1876"/>
                  </a:lnTo>
                  <a:lnTo>
                    <a:pt x="195" y="1827"/>
                  </a:lnTo>
                  <a:lnTo>
                    <a:pt x="707" y="1705"/>
                  </a:lnTo>
                  <a:lnTo>
                    <a:pt x="999" y="1608"/>
                  </a:lnTo>
                  <a:lnTo>
                    <a:pt x="1267" y="1510"/>
                  </a:lnTo>
                  <a:lnTo>
                    <a:pt x="1486" y="1413"/>
                  </a:lnTo>
                  <a:lnTo>
                    <a:pt x="1632" y="1291"/>
                  </a:lnTo>
                  <a:lnTo>
                    <a:pt x="1632" y="1291"/>
                  </a:lnTo>
                  <a:lnTo>
                    <a:pt x="1729" y="1169"/>
                  </a:lnTo>
                  <a:lnTo>
                    <a:pt x="1802" y="1048"/>
                  </a:lnTo>
                  <a:lnTo>
                    <a:pt x="1851" y="901"/>
                  </a:lnTo>
                  <a:lnTo>
                    <a:pt x="1876" y="755"/>
                  </a:lnTo>
                  <a:lnTo>
                    <a:pt x="1851" y="609"/>
                  </a:lnTo>
                  <a:lnTo>
                    <a:pt x="1802" y="463"/>
                  </a:lnTo>
                  <a:lnTo>
                    <a:pt x="1729" y="341"/>
                  </a:lnTo>
                  <a:lnTo>
                    <a:pt x="1632" y="219"/>
                  </a:lnTo>
                  <a:lnTo>
                    <a:pt x="1632" y="219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15" name="Google Shape;215;p20"/>
          <p:cNvSpPr/>
          <p:nvPr/>
        </p:nvSpPr>
        <p:spPr>
          <a:xfrm>
            <a:off x="3536507" y="710554"/>
            <a:ext cx="271742" cy="259470"/>
          </a:xfrm>
          <a:custGeom>
            <a:avLst/>
            <a:gdLst/>
            <a:ahLst/>
            <a:cxnLst/>
            <a:rect l="l" t="t" r="r" b="b"/>
            <a:pathLst>
              <a:path w="15101" h="14419" fill="none" extrusionOk="0">
                <a:moveTo>
                  <a:pt x="7234" y="293"/>
                </a:moveTo>
                <a:lnTo>
                  <a:pt x="7234" y="293"/>
                </a:lnTo>
                <a:lnTo>
                  <a:pt x="7307" y="171"/>
                </a:lnTo>
                <a:lnTo>
                  <a:pt x="7380" y="74"/>
                </a:lnTo>
                <a:lnTo>
                  <a:pt x="7477" y="25"/>
                </a:lnTo>
                <a:lnTo>
                  <a:pt x="7550" y="1"/>
                </a:lnTo>
                <a:lnTo>
                  <a:pt x="7623" y="25"/>
                </a:lnTo>
                <a:lnTo>
                  <a:pt x="7721" y="74"/>
                </a:lnTo>
                <a:lnTo>
                  <a:pt x="7794" y="171"/>
                </a:lnTo>
                <a:lnTo>
                  <a:pt x="7867" y="293"/>
                </a:lnTo>
                <a:lnTo>
                  <a:pt x="9523" y="4092"/>
                </a:lnTo>
                <a:lnTo>
                  <a:pt x="9523" y="4092"/>
                </a:lnTo>
                <a:lnTo>
                  <a:pt x="9596" y="4214"/>
                </a:lnTo>
                <a:lnTo>
                  <a:pt x="9718" y="4360"/>
                </a:lnTo>
                <a:lnTo>
                  <a:pt x="9840" y="4482"/>
                </a:lnTo>
                <a:lnTo>
                  <a:pt x="9986" y="4604"/>
                </a:lnTo>
                <a:lnTo>
                  <a:pt x="10132" y="4701"/>
                </a:lnTo>
                <a:lnTo>
                  <a:pt x="10302" y="4774"/>
                </a:lnTo>
                <a:lnTo>
                  <a:pt x="10449" y="4847"/>
                </a:lnTo>
                <a:lnTo>
                  <a:pt x="10619" y="4872"/>
                </a:lnTo>
                <a:lnTo>
                  <a:pt x="14711" y="5286"/>
                </a:lnTo>
                <a:lnTo>
                  <a:pt x="14711" y="5286"/>
                </a:lnTo>
                <a:lnTo>
                  <a:pt x="14857" y="5310"/>
                </a:lnTo>
                <a:lnTo>
                  <a:pt x="14979" y="5359"/>
                </a:lnTo>
                <a:lnTo>
                  <a:pt x="15052" y="5407"/>
                </a:lnTo>
                <a:lnTo>
                  <a:pt x="15100" y="5505"/>
                </a:lnTo>
                <a:lnTo>
                  <a:pt x="15100" y="5578"/>
                </a:lnTo>
                <a:lnTo>
                  <a:pt x="15076" y="5675"/>
                </a:lnTo>
                <a:lnTo>
                  <a:pt x="15027" y="5773"/>
                </a:lnTo>
                <a:lnTo>
                  <a:pt x="14906" y="5895"/>
                </a:lnTo>
                <a:lnTo>
                  <a:pt x="11837" y="8622"/>
                </a:lnTo>
                <a:lnTo>
                  <a:pt x="11837" y="8622"/>
                </a:lnTo>
                <a:lnTo>
                  <a:pt x="11715" y="8744"/>
                </a:lnTo>
                <a:lnTo>
                  <a:pt x="11618" y="8890"/>
                </a:lnTo>
                <a:lnTo>
                  <a:pt x="11545" y="9061"/>
                </a:lnTo>
                <a:lnTo>
                  <a:pt x="11472" y="9231"/>
                </a:lnTo>
                <a:lnTo>
                  <a:pt x="11423" y="9402"/>
                </a:lnTo>
                <a:lnTo>
                  <a:pt x="11398" y="9572"/>
                </a:lnTo>
                <a:lnTo>
                  <a:pt x="11398" y="9743"/>
                </a:lnTo>
                <a:lnTo>
                  <a:pt x="11423" y="9913"/>
                </a:lnTo>
                <a:lnTo>
                  <a:pt x="12300" y="13956"/>
                </a:lnTo>
                <a:lnTo>
                  <a:pt x="12300" y="13956"/>
                </a:lnTo>
                <a:lnTo>
                  <a:pt x="12324" y="14102"/>
                </a:lnTo>
                <a:lnTo>
                  <a:pt x="12300" y="14200"/>
                </a:lnTo>
                <a:lnTo>
                  <a:pt x="12275" y="14297"/>
                </a:lnTo>
                <a:lnTo>
                  <a:pt x="12227" y="14370"/>
                </a:lnTo>
                <a:lnTo>
                  <a:pt x="12129" y="14394"/>
                </a:lnTo>
                <a:lnTo>
                  <a:pt x="12032" y="14419"/>
                </a:lnTo>
                <a:lnTo>
                  <a:pt x="11910" y="14370"/>
                </a:lnTo>
                <a:lnTo>
                  <a:pt x="11788" y="14321"/>
                </a:lnTo>
                <a:lnTo>
                  <a:pt x="8232" y="12227"/>
                </a:lnTo>
                <a:lnTo>
                  <a:pt x="8232" y="12227"/>
                </a:lnTo>
                <a:lnTo>
                  <a:pt x="8086" y="12154"/>
                </a:lnTo>
                <a:lnTo>
                  <a:pt x="7916" y="12105"/>
                </a:lnTo>
                <a:lnTo>
                  <a:pt x="7721" y="12081"/>
                </a:lnTo>
                <a:lnTo>
                  <a:pt x="7550" y="12081"/>
                </a:lnTo>
                <a:lnTo>
                  <a:pt x="7380" y="12081"/>
                </a:lnTo>
                <a:lnTo>
                  <a:pt x="7185" y="12105"/>
                </a:lnTo>
                <a:lnTo>
                  <a:pt x="7015" y="12154"/>
                </a:lnTo>
                <a:lnTo>
                  <a:pt x="6868" y="12227"/>
                </a:lnTo>
                <a:lnTo>
                  <a:pt x="3313" y="14321"/>
                </a:lnTo>
                <a:lnTo>
                  <a:pt x="3313" y="14321"/>
                </a:lnTo>
                <a:lnTo>
                  <a:pt x="3191" y="14370"/>
                </a:lnTo>
                <a:lnTo>
                  <a:pt x="3069" y="14419"/>
                </a:lnTo>
                <a:lnTo>
                  <a:pt x="2972" y="14394"/>
                </a:lnTo>
                <a:lnTo>
                  <a:pt x="2874" y="14370"/>
                </a:lnTo>
                <a:lnTo>
                  <a:pt x="2826" y="14297"/>
                </a:lnTo>
                <a:lnTo>
                  <a:pt x="2801" y="14200"/>
                </a:lnTo>
                <a:lnTo>
                  <a:pt x="2777" y="14102"/>
                </a:lnTo>
                <a:lnTo>
                  <a:pt x="2801" y="13956"/>
                </a:lnTo>
                <a:lnTo>
                  <a:pt x="3678" y="9913"/>
                </a:lnTo>
                <a:lnTo>
                  <a:pt x="3678" y="9913"/>
                </a:lnTo>
                <a:lnTo>
                  <a:pt x="3702" y="9743"/>
                </a:lnTo>
                <a:lnTo>
                  <a:pt x="3702" y="9572"/>
                </a:lnTo>
                <a:lnTo>
                  <a:pt x="3678" y="9402"/>
                </a:lnTo>
                <a:lnTo>
                  <a:pt x="3629" y="9231"/>
                </a:lnTo>
                <a:lnTo>
                  <a:pt x="3556" y="9061"/>
                </a:lnTo>
                <a:lnTo>
                  <a:pt x="3483" y="8890"/>
                </a:lnTo>
                <a:lnTo>
                  <a:pt x="3386" y="8744"/>
                </a:lnTo>
                <a:lnTo>
                  <a:pt x="3264" y="8622"/>
                </a:lnTo>
                <a:lnTo>
                  <a:pt x="195" y="5895"/>
                </a:lnTo>
                <a:lnTo>
                  <a:pt x="195" y="5895"/>
                </a:lnTo>
                <a:lnTo>
                  <a:pt x="73" y="5773"/>
                </a:lnTo>
                <a:lnTo>
                  <a:pt x="25" y="5675"/>
                </a:lnTo>
                <a:lnTo>
                  <a:pt x="0" y="5578"/>
                </a:lnTo>
                <a:lnTo>
                  <a:pt x="0" y="5505"/>
                </a:lnTo>
                <a:lnTo>
                  <a:pt x="49" y="5407"/>
                </a:lnTo>
                <a:lnTo>
                  <a:pt x="122" y="5359"/>
                </a:lnTo>
                <a:lnTo>
                  <a:pt x="244" y="5310"/>
                </a:lnTo>
                <a:lnTo>
                  <a:pt x="390" y="5286"/>
                </a:lnTo>
                <a:lnTo>
                  <a:pt x="4482" y="4872"/>
                </a:lnTo>
                <a:lnTo>
                  <a:pt x="4482" y="4872"/>
                </a:lnTo>
                <a:lnTo>
                  <a:pt x="4652" y="4847"/>
                </a:lnTo>
                <a:lnTo>
                  <a:pt x="4798" y="4774"/>
                </a:lnTo>
                <a:lnTo>
                  <a:pt x="4969" y="4701"/>
                </a:lnTo>
                <a:lnTo>
                  <a:pt x="5115" y="4604"/>
                </a:lnTo>
                <a:lnTo>
                  <a:pt x="5261" y="4482"/>
                </a:lnTo>
                <a:lnTo>
                  <a:pt x="5383" y="4360"/>
                </a:lnTo>
                <a:lnTo>
                  <a:pt x="5505" y="4214"/>
                </a:lnTo>
                <a:lnTo>
                  <a:pt x="5578" y="4092"/>
                </a:lnTo>
                <a:lnTo>
                  <a:pt x="7234" y="293"/>
                </a:lnTo>
                <a:close/>
              </a:path>
            </a:pathLst>
          </a:custGeom>
          <a:noFill/>
          <a:ln w="12175" cap="rnd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6" name="Google Shape;216;p20"/>
          <p:cNvSpPr/>
          <p:nvPr/>
        </p:nvSpPr>
        <p:spPr>
          <a:xfrm rot="2697553">
            <a:off x="5327282" y="2038984"/>
            <a:ext cx="412519" cy="393888"/>
          </a:xfrm>
          <a:custGeom>
            <a:avLst/>
            <a:gdLst/>
            <a:ahLst/>
            <a:cxnLst/>
            <a:rect l="l" t="t" r="r" b="b"/>
            <a:pathLst>
              <a:path w="15101" h="14419" fill="none" extrusionOk="0">
                <a:moveTo>
                  <a:pt x="7234" y="293"/>
                </a:moveTo>
                <a:lnTo>
                  <a:pt x="7234" y="293"/>
                </a:lnTo>
                <a:lnTo>
                  <a:pt x="7307" y="171"/>
                </a:lnTo>
                <a:lnTo>
                  <a:pt x="7380" y="74"/>
                </a:lnTo>
                <a:lnTo>
                  <a:pt x="7477" y="25"/>
                </a:lnTo>
                <a:lnTo>
                  <a:pt x="7550" y="1"/>
                </a:lnTo>
                <a:lnTo>
                  <a:pt x="7623" y="25"/>
                </a:lnTo>
                <a:lnTo>
                  <a:pt x="7721" y="74"/>
                </a:lnTo>
                <a:lnTo>
                  <a:pt x="7794" y="171"/>
                </a:lnTo>
                <a:lnTo>
                  <a:pt x="7867" y="293"/>
                </a:lnTo>
                <a:lnTo>
                  <a:pt x="9523" y="4092"/>
                </a:lnTo>
                <a:lnTo>
                  <a:pt x="9523" y="4092"/>
                </a:lnTo>
                <a:lnTo>
                  <a:pt x="9596" y="4214"/>
                </a:lnTo>
                <a:lnTo>
                  <a:pt x="9718" y="4360"/>
                </a:lnTo>
                <a:lnTo>
                  <a:pt x="9840" y="4482"/>
                </a:lnTo>
                <a:lnTo>
                  <a:pt x="9986" y="4604"/>
                </a:lnTo>
                <a:lnTo>
                  <a:pt x="10132" y="4701"/>
                </a:lnTo>
                <a:lnTo>
                  <a:pt x="10302" y="4774"/>
                </a:lnTo>
                <a:lnTo>
                  <a:pt x="10449" y="4847"/>
                </a:lnTo>
                <a:lnTo>
                  <a:pt x="10619" y="4872"/>
                </a:lnTo>
                <a:lnTo>
                  <a:pt x="14711" y="5286"/>
                </a:lnTo>
                <a:lnTo>
                  <a:pt x="14711" y="5286"/>
                </a:lnTo>
                <a:lnTo>
                  <a:pt x="14857" y="5310"/>
                </a:lnTo>
                <a:lnTo>
                  <a:pt x="14979" y="5359"/>
                </a:lnTo>
                <a:lnTo>
                  <a:pt x="15052" y="5407"/>
                </a:lnTo>
                <a:lnTo>
                  <a:pt x="15100" y="5505"/>
                </a:lnTo>
                <a:lnTo>
                  <a:pt x="15100" y="5578"/>
                </a:lnTo>
                <a:lnTo>
                  <a:pt x="15076" y="5675"/>
                </a:lnTo>
                <a:lnTo>
                  <a:pt x="15027" y="5773"/>
                </a:lnTo>
                <a:lnTo>
                  <a:pt x="14906" y="5895"/>
                </a:lnTo>
                <a:lnTo>
                  <a:pt x="11837" y="8622"/>
                </a:lnTo>
                <a:lnTo>
                  <a:pt x="11837" y="8622"/>
                </a:lnTo>
                <a:lnTo>
                  <a:pt x="11715" y="8744"/>
                </a:lnTo>
                <a:lnTo>
                  <a:pt x="11618" y="8890"/>
                </a:lnTo>
                <a:lnTo>
                  <a:pt x="11545" y="9061"/>
                </a:lnTo>
                <a:lnTo>
                  <a:pt x="11472" y="9231"/>
                </a:lnTo>
                <a:lnTo>
                  <a:pt x="11423" y="9402"/>
                </a:lnTo>
                <a:lnTo>
                  <a:pt x="11398" y="9572"/>
                </a:lnTo>
                <a:lnTo>
                  <a:pt x="11398" y="9743"/>
                </a:lnTo>
                <a:lnTo>
                  <a:pt x="11423" y="9913"/>
                </a:lnTo>
                <a:lnTo>
                  <a:pt x="12300" y="13956"/>
                </a:lnTo>
                <a:lnTo>
                  <a:pt x="12300" y="13956"/>
                </a:lnTo>
                <a:lnTo>
                  <a:pt x="12324" y="14102"/>
                </a:lnTo>
                <a:lnTo>
                  <a:pt x="12300" y="14200"/>
                </a:lnTo>
                <a:lnTo>
                  <a:pt x="12275" y="14297"/>
                </a:lnTo>
                <a:lnTo>
                  <a:pt x="12227" y="14370"/>
                </a:lnTo>
                <a:lnTo>
                  <a:pt x="12129" y="14394"/>
                </a:lnTo>
                <a:lnTo>
                  <a:pt x="12032" y="14419"/>
                </a:lnTo>
                <a:lnTo>
                  <a:pt x="11910" y="14370"/>
                </a:lnTo>
                <a:lnTo>
                  <a:pt x="11788" y="14321"/>
                </a:lnTo>
                <a:lnTo>
                  <a:pt x="8232" y="12227"/>
                </a:lnTo>
                <a:lnTo>
                  <a:pt x="8232" y="12227"/>
                </a:lnTo>
                <a:lnTo>
                  <a:pt x="8086" y="12154"/>
                </a:lnTo>
                <a:lnTo>
                  <a:pt x="7916" y="12105"/>
                </a:lnTo>
                <a:lnTo>
                  <a:pt x="7721" y="12081"/>
                </a:lnTo>
                <a:lnTo>
                  <a:pt x="7550" y="12081"/>
                </a:lnTo>
                <a:lnTo>
                  <a:pt x="7380" y="12081"/>
                </a:lnTo>
                <a:lnTo>
                  <a:pt x="7185" y="12105"/>
                </a:lnTo>
                <a:lnTo>
                  <a:pt x="7015" y="12154"/>
                </a:lnTo>
                <a:lnTo>
                  <a:pt x="6868" y="12227"/>
                </a:lnTo>
                <a:lnTo>
                  <a:pt x="3313" y="14321"/>
                </a:lnTo>
                <a:lnTo>
                  <a:pt x="3313" y="14321"/>
                </a:lnTo>
                <a:lnTo>
                  <a:pt x="3191" y="14370"/>
                </a:lnTo>
                <a:lnTo>
                  <a:pt x="3069" y="14419"/>
                </a:lnTo>
                <a:lnTo>
                  <a:pt x="2972" y="14394"/>
                </a:lnTo>
                <a:lnTo>
                  <a:pt x="2874" y="14370"/>
                </a:lnTo>
                <a:lnTo>
                  <a:pt x="2826" y="14297"/>
                </a:lnTo>
                <a:lnTo>
                  <a:pt x="2801" y="14200"/>
                </a:lnTo>
                <a:lnTo>
                  <a:pt x="2777" y="14102"/>
                </a:lnTo>
                <a:lnTo>
                  <a:pt x="2801" y="13956"/>
                </a:lnTo>
                <a:lnTo>
                  <a:pt x="3678" y="9913"/>
                </a:lnTo>
                <a:lnTo>
                  <a:pt x="3678" y="9913"/>
                </a:lnTo>
                <a:lnTo>
                  <a:pt x="3702" y="9743"/>
                </a:lnTo>
                <a:lnTo>
                  <a:pt x="3702" y="9572"/>
                </a:lnTo>
                <a:lnTo>
                  <a:pt x="3678" y="9402"/>
                </a:lnTo>
                <a:lnTo>
                  <a:pt x="3629" y="9231"/>
                </a:lnTo>
                <a:lnTo>
                  <a:pt x="3556" y="9061"/>
                </a:lnTo>
                <a:lnTo>
                  <a:pt x="3483" y="8890"/>
                </a:lnTo>
                <a:lnTo>
                  <a:pt x="3386" y="8744"/>
                </a:lnTo>
                <a:lnTo>
                  <a:pt x="3264" y="8622"/>
                </a:lnTo>
                <a:lnTo>
                  <a:pt x="195" y="5895"/>
                </a:lnTo>
                <a:lnTo>
                  <a:pt x="195" y="5895"/>
                </a:lnTo>
                <a:lnTo>
                  <a:pt x="73" y="5773"/>
                </a:lnTo>
                <a:lnTo>
                  <a:pt x="25" y="5675"/>
                </a:lnTo>
                <a:lnTo>
                  <a:pt x="0" y="5578"/>
                </a:lnTo>
                <a:lnTo>
                  <a:pt x="0" y="5505"/>
                </a:lnTo>
                <a:lnTo>
                  <a:pt x="49" y="5407"/>
                </a:lnTo>
                <a:lnTo>
                  <a:pt x="122" y="5359"/>
                </a:lnTo>
                <a:lnTo>
                  <a:pt x="244" y="5310"/>
                </a:lnTo>
                <a:lnTo>
                  <a:pt x="390" y="5286"/>
                </a:lnTo>
                <a:lnTo>
                  <a:pt x="4482" y="4872"/>
                </a:lnTo>
                <a:lnTo>
                  <a:pt x="4482" y="4872"/>
                </a:lnTo>
                <a:lnTo>
                  <a:pt x="4652" y="4847"/>
                </a:lnTo>
                <a:lnTo>
                  <a:pt x="4798" y="4774"/>
                </a:lnTo>
                <a:lnTo>
                  <a:pt x="4969" y="4701"/>
                </a:lnTo>
                <a:lnTo>
                  <a:pt x="5115" y="4604"/>
                </a:lnTo>
                <a:lnTo>
                  <a:pt x="5261" y="4482"/>
                </a:lnTo>
                <a:lnTo>
                  <a:pt x="5383" y="4360"/>
                </a:lnTo>
                <a:lnTo>
                  <a:pt x="5505" y="4214"/>
                </a:lnTo>
                <a:lnTo>
                  <a:pt x="5578" y="4092"/>
                </a:lnTo>
                <a:lnTo>
                  <a:pt x="7234" y="293"/>
                </a:lnTo>
                <a:close/>
              </a:path>
            </a:pathLst>
          </a:custGeom>
          <a:noFill/>
          <a:ln w="12175" cap="rnd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7" name="Google Shape;217;p20"/>
          <p:cNvSpPr/>
          <p:nvPr/>
        </p:nvSpPr>
        <p:spPr>
          <a:xfrm>
            <a:off x="5653628" y="1814107"/>
            <a:ext cx="165205" cy="157816"/>
          </a:xfrm>
          <a:custGeom>
            <a:avLst/>
            <a:gdLst/>
            <a:ahLst/>
            <a:cxnLst/>
            <a:rect l="l" t="t" r="r" b="b"/>
            <a:pathLst>
              <a:path w="15101" h="14419" fill="none" extrusionOk="0">
                <a:moveTo>
                  <a:pt x="7234" y="293"/>
                </a:moveTo>
                <a:lnTo>
                  <a:pt x="7234" y="293"/>
                </a:lnTo>
                <a:lnTo>
                  <a:pt x="7307" y="171"/>
                </a:lnTo>
                <a:lnTo>
                  <a:pt x="7380" y="74"/>
                </a:lnTo>
                <a:lnTo>
                  <a:pt x="7477" y="25"/>
                </a:lnTo>
                <a:lnTo>
                  <a:pt x="7550" y="1"/>
                </a:lnTo>
                <a:lnTo>
                  <a:pt x="7623" y="25"/>
                </a:lnTo>
                <a:lnTo>
                  <a:pt x="7721" y="74"/>
                </a:lnTo>
                <a:lnTo>
                  <a:pt x="7794" y="171"/>
                </a:lnTo>
                <a:lnTo>
                  <a:pt x="7867" y="293"/>
                </a:lnTo>
                <a:lnTo>
                  <a:pt x="9523" y="4092"/>
                </a:lnTo>
                <a:lnTo>
                  <a:pt x="9523" y="4092"/>
                </a:lnTo>
                <a:lnTo>
                  <a:pt x="9596" y="4214"/>
                </a:lnTo>
                <a:lnTo>
                  <a:pt x="9718" y="4360"/>
                </a:lnTo>
                <a:lnTo>
                  <a:pt x="9840" y="4482"/>
                </a:lnTo>
                <a:lnTo>
                  <a:pt x="9986" y="4604"/>
                </a:lnTo>
                <a:lnTo>
                  <a:pt x="10132" y="4701"/>
                </a:lnTo>
                <a:lnTo>
                  <a:pt x="10302" y="4774"/>
                </a:lnTo>
                <a:lnTo>
                  <a:pt x="10449" y="4847"/>
                </a:lnTo>
                <a:lnTo>
                  <a:pt x="10619" y="4872"/>
                </a:lnTo>
                <a:lnTo>
                  <a:pt x="14711" y="5286"/>
                </a:lnTo>
                <a:lnTo>
                  <a:pt x="14711" y="5286"/>
                </a:lnTo>
                <a:lnTo>
                  <a:pt x="14857" y="5310"/>
                </a:lnTo>
                <a:lnTo>
                  <a:pt x="14979" y="5359"/>
                </a:lnTo>
                <a:lnTo>
                  <a:pt x="15052" y="5407"/>
                </a:lnTo>
                <a:lnTo>
                  <a:pt x="15100" y="5505"/>
                </a:lnTo>
                <a:lnTo>
                  <a:pt x="15100" y="5578"/>
                </a:lnTo>
                <a:lnTo>
                  <a:pt x="15076" y="5675"/>
                </a:lnTo>
                <a:lnTo>
                  <a:pt x="15027" y="5773"/>
                </a:lnTo>
                <a:lnTo>
                  <a:pt x="14906" y="5895"/>
                </a:lnTo>
                <a:lnTo>
                  <a:pt x="11837" y="8622"/>
                </a:lnTo>
                <a:lnTo>
                  <a:pt x="11837" y="8622"/>
                </a:lnTo>
                <a:lnTo>
                  <a:pt x="11715" y="8744"/>
                </a:lnTo>
                <a:lnTo>
                  <a:pt x="11618" y="8890"/>
                </a:lnTo>
                <a:lnTo>
                  <a:pt x="11545" y="9061"/>
                </a:lnTo>
                <a:lnTo>
                  <a:pt x="11472" y="9231"/>
                </a:lnTo>
                <a:lnTo>
                  <a:pt x="11423" y="9402"/>
                </a:lnTo>
                <a:lnTo>
                  <a:pt x="11398" y="9572"/>
                </a:lnTo>
                <a:lnTo>
                  <a:pt x="11398" y="9743"/>
                </a:lnTo>
                <a:lnTo>
                  <a:pt x="11423" y="9913"/>
                </a:lnTo>
                <a:lnTo>
                  <a:pt x="12300" y="13956"/>
                </a:lnTo>
                <a:lnTo>
                  <a:pt x="12300" y="13956"/>
                </a:lnTo>
                <a:lnTo>
                  <a:pt x="12324" y="14102"/>
                </a:lnTo>
                <a:lnTo>
                  <a:pt x="12300" y="14200"/>
                </a:lnTo>
                <a:lnTo>
                  <a:pt x="12275" y="14297"/>
                </a:lnTo>
                <a:lnTo>
                  <a:pt x="12227" y="14370"/>
                </a:lnTo>
                <a:lnTo>
                  <a:pt x="12129" y="14394"/>
                </a:lnTo>
                <a:lnTo>
                  <a:pt x="12032" y="14419"/>
                </a:lnTo>
                <a:lnTo>
                  <a:pt x="11910" y="14370"/>
                </a:lnTo>
                <a:lnTo>
                  <a:pt x="11788" y="14321"/>
                </a:lnTo>
                <a:lnTo>
                  <a:pt x="8232" y="12227"/>
                </a:lnTo>
                <a:lnTo>
                  <a:pt x="8232" y="12227"/>
                </a:lnTo>
                <a:lnTo>
                  <a:pt x="8086" y="12154"/>
                </a:lnTo>
                <a:lnTo>
                  <a:pt x="7916" y="12105"/>
                </a:lnTo>
                <a:lnTo>
                  <a:pt x="7721" y="12081"/>
                </a:lnTo>
                <a:lnTo>
                  <a:pt x="7550" y="12081"/>
                </a:lnTo>
                <a:lnTo>
                  <a:pt x="7380" y="12081"/>
                </a:lnTo>
                <a:lnTo>
                  <a:pt x="7185" y="12105"/>
                </a:lnTo>
                <a:lnTo>
                  <a:pt x="7015" y="12154"/>
                </a:lnTo>
                <a:lnTo>
                  <a:pt x="6868" y="12227"/>
                </a:lnTo>
                <a:lnTo>
                  <a:pt x="3313" y="14321"/>
                </a:lnTo>
                <a:lnTo>
                  <a:pt x="3313" y="14321"/>
                </a:lnTo>
                <a:lnTo>
                  <a:pt x="3191" y="14370"/>
                </a:lnTo>
                <a:lnTo>
                  <a:pt x="3069" y="14419"/>
                </a:lnTo>
                <a:lnTo>
                  <a:pt x="2972" y="14394"/>
                </a:lnTo>
                <a:lnTo>
                  <a:pt x="2874" y="14370"/>
                </a:lnTo>
                <a:lnTo>
                  <a:pt x="2826" y="14297"/>
                </a:lnTo>
                <a:lnTo>
                  <a:pt x="2801" y="14200"/>
                </a:lnTo>
                <a:lnTo>
                  <a:pt x="2777" y="14102"/>
                </a:lnTo>
                <a:lnTo>
                  <a:pt x="2801" y="13956"/>
                </a:lnTo>
                <a:lnTo>
                  <a:pt x="3678" y="9913"/>
                </a:lnTo>
                <a:lnTo>
                  <a:pt x="3678" y="9913"/>
                </a:lnTo>
                <a:lnTo>
                  <a:pt x="3702" y="9743"/>
                </a:lnTo>
                <a:lnTo>
                  <a:pt x="3702" y="9572"/>
                </a:lnTo>
                <a:lnTo>
                  <a:pt x="3678" y="9402"/>
                </a:lnTo>
                <a:lnTo>
                  <a:pt x="3629" y="9231"/>
                </a:lnTo>
                <a:lnTo>
                  <a:pt x="3556" y="9061"/>
                </a:lnTo>
                <a:lnTo>
                  <a:pt x="3483" y="8890"/>
                </a:lnTo>
                <a:lnTo>
                  <a:pt x="3386" y="8744"/>
                </a:lnTo>
                <a:lnTo>
                  <a:pt x="3264" y="8622"/>
                </a:lnTo>
                <a:lnTo>
                  <a:pt x="195" y="5895"/>
                </a:lnTo>
                <a:lnTo>
                  <a:pt x="195" y="5895"/>
                </a:lnTo>
                <a:lnTo>
                  <a:pt x="73" y="5773"/>
                </a:lnTo>
                <a:lnTo>
                  <a:pt x="25" y="5675"/>
                </a:lnTo>
                <a:lnTo>
                  <a:pt x="0" y="5578"/>
                </a:lnTo>
                <a:lnTo>
                  <a:pt x="0" y="5505"/>
                </a:lnTo>
                <a:lnTo>
                  <a:pt x="49" y="5407"/>
                </a:lnTo>
                <a:lnTo>
                  <a:pt x="122" y="5359"/>
                </a:lnTo>
                <a:lnTo>
                  <a:pt x="244" y="5310"/>
                </a:lnTo>
                <a:lnTo>
                  <a:pt x="390" y="5286"/>
                </a:lnTo>
                <a:lnTo>
                  <a:pt x="4482" y="4872"/>
                </a:lnTo>
                <a:lnTo>
                  <a:pt x="4482" y="4872"/>
                </a:lnTo>
                <a:lnTo>
                  <a:pt x="4652" y="4847"/>
                </a:lnTo>
                <a:lnTo>
                  <a:pt x="4798" y="4774"/>
                </a:lnTo>
                <a:lnTo>
                  <a:pt x="4969" y="4701"/>
                </a:lnTo>
                <a:lnTo>
                  <a:pt x="5115" y="4604"/>
                </a:lnTo>
                <a:lnTo>
                  <a:pt x="5261" y="4482"/>
                </a:lnTo>
                <a:lnTo>
                  <a:pt x="5383" y="4360"/>
                </a:lnTo>
                <a:lnTo>
                  <a:pt x="5505" y="4214"/>
                </a:lnTo>
                <a:lnTo>
                  <a:pt x="5578" y="4092"/>
                </a:lnTo>
                <a:lnTo>
                  <a:pt x="7234" y="293"/>
                </a:lnTo>
                <a:close/>
              </a:path>
            </a:pathLst>
          </a:custGeom>
          <a:noFill/>
          <a:ln w="12175" cap="rnd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8" name="Google Shape;218;p20"/>
          <p:cNvSpPr/>
          <p:nvPr/>
        </p:nvSpPr>
        <p:spPr>
          <a:xfrm rot="1280074">
            <a:off x="3348230" y="1493219"/>
            <a:ext cx="165200" cy="157799"/>
          </a:xfrm>
          <a:custGeom>
            <a:avLst/>
            <a:gdLst/>
            <a:ahLst/>
            <a:cxnLst/>
            <a:rect l="l" t="t" r="r" b="b"/>
            <a:pathLst>
              <a:path w="15101" h="14419" fill="none" extrusionOk="0">
                <a:moveTo>
                  <a:pt x="7234" y="293"/>
                </a:moveTo>
                <a:lnTo>
                  <a:pt x="7234" y="293"/>
                </a:lnTo>
                <a:lnTo>
                  <a:pt x="7307" y="171"/>
                </a:lnTo>
                <a:lnTo>
                  <a:pt x="7380" y="74"/>
                </a:lnTo>
                <a:lnTo>
                  <a:pt x="7477" y="25"/>
                </a:lnTo>
                <a:lnTo>
                  <a:pt x="7550" y="1"/>
                </a:lnTo>
                <a:lnTo>
                  <a:pt x="7623" y="25"/>
                </a:lnTo>
                <a:lnTo>
                  <a:pt x="7721" y="74"/>
                </a:lnTo>
                <a:lnTo>
                  <a:pt x="7794" y="171"/>
                </a:lnTo>
                <a:lnTo>
                  <a:pt x="7867" y="293"/>
                </a:lnTo>
                <a:lnTo>
                  <a:pt x="9523" y="4092"/>
                </a:lnTo>
                <a:lnTo>
                  <a:pt x="9523" y="4092"/>
                </a:lnTo>
                <a:lnTo>
                  <a:pt x="9596" y="4214"/>
                </a:lnTo>
                <a:lnTo>
                  <a:pt x="9718" y="4360"/>
                </a:lnTo>
                <a:lnTo>
                  <a:pt x="9840" y="4482"/>
                </a:lnTo>
                <a:lnTo>
                  <a:pt x="9986" y="4604"/>
                </a:lnTo>
                <a:lnTo>
                  <a:pt x="10132" y="4701"/>
                </a:lnTo>
                <a:lnTo>
                  <a:pt x="10302" y="4774"/>
                </a:lnTo>
                <a:lnTo>
                  <a:pt x="10449" y="4847"/>
                </a:lnTo>
                <a:lnTo>
                  <a:pt x="10619" y="4872"/>
                </a:lnTo>
                <a:lnTo>
                  <a:pt x="14711" y="5286"/>
                </a:lnTo>
                <a:lnTo>
                  <a:pt x="14711" y="5286"/>
                </a:lnTo>
                <a:lnTo>
                  <a:pt x="14857" y="5310"/>
                </a:lnTo>
                <a:lnTo>
                  <a:pt x="14979" y="5359"/>
                </a:lnTo>
                <a:lnTo>
                  <a:pt x="15052" y="5407"/>
                </a:lnTo>
                <a:lnTo>
                  <a:pt x="15100" y="5505"/>
                </a:lnTo>
                <a:lnTo>
                  <a:pt x="15100" y="5578"/>
                </a:lnTo>
                <a:lnTo>
                  <a:pt x="15076" y="5675"/>
                </a:lnTo>
                <a:lnTo>
                  <a:pt x="15027" y="5773"/>
                </a:lnTo>
                <a:lnTo>
                  <a:pt x="14906" y="5895"/>
                </a:lnTo>
                <a:lnTo>
                  <a:pt x="11837" y="8622"/>
                </a:lnTo>
                <a:lnTo>
                  <a:pt x="11837" y="8622"/>
                </a:lnTo>
                <a:lnTo>
                  <a:pt x="11715" y="8744"/>
                </a:lnTo>
                <a:lnTo>
                  <a:pt x="11618" y="8890"/>
                </a:lnTo>
                <a:lnTo>
                  <a:pt x="11545" y="9061"/>
                </a:lnTo>
                <a:lnTo>
                  <a:pt x="11472" y="9231"/>
                </a:lnTo>
                <a:lnTo>
                  <a:pt x="11423" y="9402"/>
                </a:lnTo>
                <a:lnTo>
                  <a:pt x="11398" y="9572"/>
                </a:lnTo>
                <a:lnTo>
                  <a:pt x="11398" y="9743"/>
                </a:lnTo>
                <a:lnTo>
                  <a:pt x="11423" y="9913"/>
                </a:lnTo>
                <a:lnTo>
                  <a:pt x="12300" y="13956"/>
                </a:lnTo>
                <a:lnTo>
                  <a:pt x="12300" y="13956"/>
                </a:lnTo>
                <a:lnTo>
                  <a:pt x="12324" y="14102"/>
                </a:lnTo>
                <a:lnTo>
                  <a:pt x="12300" y="14200"/>
                </a:lnTo>
                <a:lnTo>
                  <a:pt x="12275" y="14297"/>
                </a:lnTo>
                <a:lnTo>
                  <a:pt x="12227" y="14370"/>
                </a:lnTo>
                <a:lnTo>
                  <a:pt x="12129" y="14394"/>
                </a:lnTo>
                <a:lnTo>
                  <a:pt x="12032" y="14419"/>
                </a:lnTo>
                <a:lnTo>
                  <a:pt x="11910" y="14370"/>
                </a:lnTo>
                <a:lnTo>
                  <a:pt x="11788" y="14321"/>
                </a:lnTo>
                <a:lnTo>
                  <a:pt x="8232" y="12227"/>
                </a:lnTo>
                <a:lnTo>
                  <a:pt x="8232" y="12227"/>
                </a:lnTo>
                <a:lnTo>
                  <a:pt x="8086" y="12154"/>
                </a:lnTo>
                <a:lnTo>
                  <a:pt x="7916" y="12105"/>
                </a:lnTo>
                <a:lnTo>
                  <a:pt x="7721" y="12081"/>
                </a:lnTo>
                <a:lnTo>
                  <a:pt x="7550" y="12081"/>
                </a:lnTo>
                <a:lnTo>
                  <a:pt x="7380" y="12081"/>
                </a:lnTo>
                <a:lnTo>
                  <a:pt x="7185" y="12105"/>
                </a:lnTo>
                <a:lnTo>
                  <a:pt x="7015" y="12154"/>
                </a:lnTo>
                <a:lnTo>
                  <a:pt x="6868" y="12227"/>
                </a:lnTo>
                <a:lnTo>
                  <a:pt x="3313" y="14321"/>
                </a:lnTo>
                <a:lnTo>
                  <a:pt x="3313" y="14321"/>
                </a:lnTo>
                <a:lnTo>
                  <a:pt x="3191" y="14370"/>
                </a:lnTo>
                <a:lnTo>
                  <a:pt x="3069" y="14419"/>
                </a:lnTo>
                <a:lnTo>
                  <a:pt x="2972" y="14394"/>
                </a:lnTo>
                <a:lnTo>
                  <a:pt x="2874" y="14370"/>
                </a:lnTo>
                <a:lnTo>
                  <a:pt x="2826" y="14297"/>
                </a:lnTo>
                <a:lnTo>
                  <a:pt x="2801" y="14200"/>
                </a:lnTo>
                <a:lnTo>
                  <a:pt x="2777" y="14102"/>
                </a:lnTo>
                <a:lnTo>
                  <a:pt x="2801" y="13956"/>
                </a:lnTo>
                <a:lnTo>
                  <a:pt x="3678" y="9913"/>
                </a:lnTo>
                <a:lnTo>
                  <a:pt x="3678" y="9913"/>
                </a:lnTo>
                <a:lnTo>
                  <a:pt x="3702" y="9743"/>
                </a:lnTo>
                <a:lnTo>
                  <a:pt x="3702" y="9572"/>
                </a:lnTo>
                <a:lnTo>
                  <a:pt x="3678" y="9402"/>
                </a:lnTo>
                <a:lnTo>
                  <a:pt x="3629" y="9231"/>
                </a:lnTo>
                <a:lnTo>
                  <a:pt x="3556" y="9061"/>
                </a:lnTo>
                <a:lnTo>
                  <a:pt x="3483" y="8890"/>
                </a:lnTo>
                <a:lnTo>
                  <a:pt x="3386" y="8744"/>
                </a:lnTo>
                <a:lnTo>
                  <a:pt x="3264" y="8622"/>
                </a:lnTo>
                <a:lnTo>
                  <a:pt x="195" y="5895"/>
                </a:lnTo>
                <a:lnTo>
                  <a:pt x="195" y="5895"/>
                </a:lnTo>
                <a:lnTo>
                  <a:pt x="73" y="5773"/>
                </a:lnTo>
                <a:lnTo>
                  <a:pt x="25" y="5675"/>
                </a:lnTo>
                <a:lnTo>
                  <a:pt x="0" y="5578"/>
                </a:lnTo>
                <a:lnTo>
                  <a:pt x="0" y="5505"/>
                </a:lnTo>
                <a:lnTo>
                  <a:pt x="49" y="5407"/>
                </a:lnTo>
                <a:lnTo>
                  <a:pt x="122" y="5359"/>
                </a:lnTo>
                <a:lnTo>
                  <a:pt x="244" y="5310"/>
                </a:lnTo>
                <a:lnTo>
                  <a:pt x="390" y="5286"/>
                </a:lnTo>
                <a:lnTo>
                  <a:pt x="4482" y="4872"/>
                </a:lnTo>
                <a:lnTo>
                  <a:pt x="4482" y="4872"/>
                </a:lnTo>
                <a:lnTo>
                  <a:pt x="4652" y="4847"/>
                </a:lnTo>
                <a:lnTo>
                  <a:pt x="4798" y="4774"/>
                </a:lnTo>
                <a:lnTo>
                  <a:pt x="4969" y="4701"/>
                </a:lnTo>
                <a:lnTo>
                  <a:pt x="5115" y="4604"/>
                </a:lnTo>
                <a:lnTo>
                  <a:pt x="5261" y="4482"/>
                </a:lnTo>
                <a:lnTo>
                  <a:pt x="5383" y="4360"/>
                </a:lnTo>
                <a:lnTo>
                  <a:pt x="5505" y="4214"/>
                </a:lnTo>
                <a:lnTo>
                  <a:pt x="5578" y="4092"/>
                </a:lnTo>
                <a:lnTo>
                  <a:pt x="7234" y="293"/>
                </a:lnTo>
                <a:close/>
              </a:path>
            </a:pathLst>
          </a:custGeom>
          <a:noFill/>
          <a:ln w="12175" cap="rnd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9" name="Google Shape;219;p20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6</a:t>
            </a:fld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21"/>
          <p:cNvSpPr txBox="1">
            <a:spLocks noGrp="1"/>
          </p:cNvSpPr>
          <p:nvPr>
            <p:ph type="body" idx="1"/>
          </p:nvPr>
        </p:nvSpPr>
        <p:spPr>
          <a:xfrm>
            <a:off x="1069625" y="1958050"/>
            <a:ext cx="2236800" cy="261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/>
              <a:t>White</a:t>
            </a:r>
            <a:endParaRPr b="1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Is the color of milk and fresh snow, the color produced by the combination of all the colors of the visible spectrum.</a:t>
            </a:r>
            <a:endParaRPr/>
          </a:p>
        </p:txBody>
      </p:sp>
      <p:sp>
        <p:nvSpPr>
          <p:cNvPr id="225" name="Google Shape;225;p21"/>
          <p:cNvSpPr txBox="1">
            <a:spLocks noGrp="1"/>
          </p:cNvSpPr>
          <p:nvPr>
            <p:ph type="title"/>
          </p:nvPr>
        </p:nvSpPr>
        <p:spPr>
          <a:xfrm>
            <a:off x="457200" y="1166125"/>
            <a:ext cx="5220300" cy="68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You can also split your content</a:t>
            </a:r>
            <a:endParaRPr/>
          </a:p>
        </p:txBody>
      </p:sp>
      <p:sp>
        <p:nvSpPr>
          <p:cNvPr id="226" name="Google Shape;226;p21"/>
          <p:cNvSpPr txBox="1">
            <a:spLocks noGrp="1"/>
          </p:cNvSpPr>
          <p:nvPr>
            <p:ph type="body" idx="2"/>
          </p:nvPr>
        </p:nvSpPr>
        <p:spPr>
          <a:xfrm>
            <a:off x="3440857" y="1958050"/>
            <a:ext cx="2236800" cy="261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/>
              <a:t>Black</a:t>
            </a:r>
            <a:endParaRPr b="1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Is the color of ebony and of outer space. It has been the symbolic color of elegance, solemnity and authority.</a:t>
            </a:r>
            <a:endParaRPr/>
          </a:p>
        </p:txBody>
      </p:sp>
      <p:sp>
        <p:nvSpPr>
          <p:cNvPr id="227" name="Google Shape;227;p21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7</a:t>
            </a:fld>
            <a:endParaRPr/>
          </a:p>
        </p:txBody>
      </p:sp>
      <p:pic>
        <p:nvPicPr>
          <p:cNvPr id="228" name="Google Shape;228;p2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372150" y="1054450"/>
            <a:ext cx="3034500" cy="3034500"/>
          </a:xfrm>
          <a:prstGeom prst="ellipse">
            <a:avLst/>
          </a:prstGeom>
          <a:noFill/>
          <a:ln>
            <a:noFill/>
          </a:ln>
        </p:spPr>
      </p:pic>
      <p:grpSp>
        <p:nvGrpSpPr>
          <p:cNvPr id="229" name="Google Shape;229;p21"/>
          <p:cNvGrpSpPr/>
          <p:nvPr/>
        </p:nvGrpSpPr>
        <p:grpSpPr>
          <a:xfrm>
            <a:off x="5853100" y="3068600"/>
            <a:ext cx="1539600" cy="1539600"/>
            <a:chOff x="6680825" y="2549350"/>
            <a:chExt cx="1539600" cy="1539600"/>
          </a:xfrm>
        </p:grpSpPr>
        <p:sp>
          <p:nvSpPr>
            <p:cNvPr id="230" name="Google Shape;230;p21"/>
            <p:cNvSpPr/>
            <p:nvPr/>
          </p:nvSpPr>
          <p:spPr>
            <a:xfrm>
              <a:off x="6825669" y="2694194"/>
              <a:ext cx="1249800" cy="1249800"/>
            </a:xfrm>
            <a:prstGeom prst="ellipse">
              <a:avLst/>
            </a:prstGeom>
            <a:solidFill>
              <a:srgbClr val="000000">
                <a:alpha val="188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" name="Google Shape;231;p21"/>
            <p:cNvSpPr/>
            <p:nvPr/>
          </p:nvSpPr>
          <p:spPr>
            <a:xfrm>
              <a:off x="6894850" y="2763375"/>
              <a:ext cx="1111200" cy="111120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" name="Google Shape;232;p21"/>
            <p:cNvSpPr/>
            <p:nvPr/>
          </p:nvSpPr>
          <p:spPr>
            <a:xfrm>
              <a:off x="6680825" y="2549350"/>
              <a:ext cx="1539600" cy="1539600"/>
            </a:xfrm>
            <a:prstGeom prst="donut">
              <a:avLst>
                <a:gd name="adj" fmla="val 675"/>
              </a:avLst>
            </a:prstGeom>
            <a:solidFill>
              <a:srgbClr val="000000">
                <a:alpha val="653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33" name="Google Shape;233;p21"/>
          <p:cNvSpPr/>
          <p:nvPr/>
        </p:nvSpPr>
        <p:spPr>
          <a:xfrm>
            <a:off x="6454511" y="3670015"/>
            <a:ext cx="336767" cy="336767"/>
          </a:xfrm>
          <a:custGeom>
            <a:avLst/>
            <a:gdLst/>
            <a:ahLst/>
            <a:cxnLst/>
            <a:rect l="l" t="t" r="r" b="b"/>
            <a:pathLst>
              <a:path w="16027" h="16027" fill="none" extrusionOk="0">
                <a:moveTo>
                  <a:pt x="14029" y="4019"/>
                </a:moveTo>
                <a:lnTo>
                  <a:pt x="14029" y="4019"/>
                </a:lnTo>
                <a:lnTo>
                  <a:pt x="14200" y="3849"/>
                </a:lnTo>
                <a:lnTo>
                  <a:pt x="14395" y="3752"/>
                </a:lnTo>
                <a:lnTo>
                  <a:pt x="14614" y="3678"/>
                </a:lnTo>
                <a:lnTo>
                  <a:pt x="14809" y="3630"/>
                </a:lnTo>
                <a:lnTo>
                  <a:pt x="15028" y="3581"/>
                </a:lnTo>
                <a:lnTo>
                  <a:pt x="15247" y="3484"/>
                </a:lnTo>
                <a:lnTo>
                  <a:pt x="15442" y="3362"/>
                </a:lnTo>
                <a:lnTo>
                  <a:pt x="15661" y="3191"/>
                </a:lnTo>
                <a:lnTo>
                  <a:pt x="15661" y="3191"/>
                </a:lnTo>
                <a:lnTo>
                  <a:pt x="15832" y="2997"/>
                </a:lnTo>
                <a:lnTo>
                  <a:pt x="15929" y="2777"/>
                </a:lnTo>
                <a:lnTo>
                  <a:pt x="16002" y="2534"/>
                </a:lnTo>
                <a:lnTo>
                  <a:pt x="16026" y="2266"/>
                </a:lnTo>
                <a:lnTo>
                  <a:pt x="16026" y="2266"/>
                </a:lnTo>
                <a:lnTo>
                  <a:pt x="16002" y="2047"/>
                </a:lnTo>
                <a:lnTo>
                  <a:pt x="15978" y="1827"/>
                </a:lnTo>
                <a:lnTo>
                  <a:pt x="15905" y="1633"/>
                </a:lnTo>
                <a:lnTo>
                  <a:pt x="15807" y="1413"/>
                </a:lnTo>
                <a:lnTo>
                  <a:pt x="15710" y="1243"/>
                </a:lnTo>
                <a:lnTo>
                  <a:pt x="15588" y="1048"/>
                </a:lnTo>
                <a:lnTo>
                  <a:pt x="15466" y="878"/>
                </a:lnTo>
                <a:lnTo>
                  <a:pt x="15320" y="707"/>
                </a:lnTo>
                <a:lnTo>
                  <a:pt x="15320" y="707"/>
                </a:lnTo>
                <a:lnTo>
                  <a:pt x="15150" y="561"/>
                </a:lnTo>
                <a:lnTo>
                  <a:pt x="14979" y="439"/>
                </a:lnTo>
                <a:lnTo>
                  <a:pt x="14784" y="317"/>
                </a:lnTo>
                <a:lnTo>
                  <a:pt x="14590" y="196"/>
                </a:lnTo>
                <a:lnTo>
                  <a:pt x="14395" y="123"/>
                </a:lnTo>
                <a:lnTo>
                  <a:pt x="14175" y="50"/>
                </a:lnTo>
                <a:lnTo>
                  <a:pt x="13981" y="25"/>
                </a:lnTo>
                <a:lnTo>
                  <a:pt x="13761" y="1"/>
                </a:lnTo>
                <a:lnTo>
                  <a:pt x="13761" y="1"/>
                </a:lnTo>
                <a:lnTo>
                  <a:pt x="13494" y="25"/>
                </a:lnTo>
                <a:lnTo>
                  <a:pt x="13250" y="98"/>
                </a:lnTo>
                <a:lnTo>
                  <a:pt x="13031" y="196"/>
                </a:lnTo>
                <a:lnTo>
                  <a:pt x="12836" y="366"/>
                </a:lnTo>
                <a:lnTo>
                  <a:pt x="12836" y="366"/>
                </a:lnTo>
                <a:lnTo>
                  <a:pt x="12665" y="561"/>
                </a:lnTo>
                <a:lnTo>
                  <a:pt x="12544" y="780"/>
                </a:lnTo>
                <a:lnTo>
                  <a:pt x="12471" y="975"/>
                </a:lnTo>
                <a:lnTo>
                  <a:pt x="12422" y="1194"/>
                </a:lnTo>
                <a:lnTo>
                  <a:pt x="12349" y="1413"/>
                </a:lnTo>
                <a:lnTo>
                  <a:pt x="12276" y="1608"/>
                </a:lnTo>
                <a:lnTo>
                  <a:pt x="12178" y="1827"/>
                </a:lnTo>
                <a:lnTo>
                  <a:pt x="12008" y="1998"/>
                </a:lnTo>
                <a:lnTo>
                  <a:pt x="12008" y="1998"/>
                </a:lnTo>
                <a:lnTo>
                  <a:pt x="11740" y="2266"/>
                </a:lnTo>
                <a:lnTo>
                  <a:pt x="11496" y="2436"/>
                </a:lnTo>
                <a:lnTo>
                  <a:pt x="11277" y="2534"/>
                </a:lnTo>
                <a:lnTo>
                  <a:pt x="11082" y="2582"/>
                </a:lnTo>
                <a:lnTo>
                  <a:pt x="10888" y="2582"/>
                </a:lnTo>
                <a:lnTo>
                  <a:pt x="10717" y="2534"/>
                </a:lnTo>
                <a:lnTo>
                  <a:pt x="10547" y="2412"/>
                </a:lnTo>
                <a:lnTo>
                  <a:pt x="10376" y="2290"/>
                </a:lnTo>
                <a:lnTo>
                  <a:pt x="10206" y="2095"/>
                </a:lnTo>
                <a:lnTo>
                  <a:pt x="10035" y="1901"/>
                </a:lnTo>
                <a:lnTo>
                  <a:pt x="9670" y="1413"/>
                </a:lnTo>
                <a:lnTo>
                  <a:pt x="9231" y="878"/>
                </a:lnTo>
                <a:lnTo>
                  <a:pt x="8988" y="585"/>
                </a:lnTo>
                <a:lnTo>
                  <a:pt x="8720" y="293"/>
                </a:lnTo>
                <a:lnTo>
                  <a:pt x="8720" y="293"/>
                </a:lnTo>
                <a:lnTo>
                  <a:pt x="8574" y="171"/>
                </a:lnTo>
                <a:lnTo>
                  <a:pt x="8379" y="74"/>
                </a:lnTo>
                <a:lnTo>
                  <a:pt x="8209" y="25"/>
                </a:lnTo>
                <a:lnTo>
                  <a:pt x="8014" y="1"/>
                </a:lnTo>
                <a:lnTo>
                  <a:pt x="8014" y="1"/>
                </a:lnTo>
                <a:lnTo>
                  <a:pt x="7916" y="25"/>
                </a:lnTo>
                <a:lnTo>
                  <a:pt x="7770" y="98"/>
                </a:lnTo>
                <a:lnTo>
                  <a:pt x="7307" y="366"/>
                </a:lnTo>
                <a:lnTo>
                  <a:pt x="7039" y="537"/>
                </a:lnTo>
                <a:lnTo>
                  <a:pt x="6747" y="756"/>
                </a:lnTo>
                <a:lnTo>
                  <a:pt x="6431" y="975"/>
                </a:lnTo>
                <a:lnTo>
                  <a:pt x="6138" y="1243"/>
                </a:lnTo>
                <a:lnTo>
                  <a:pt x="5870" y="1511"/>
                </a:lnTo>
                <a:lnTo>
                  <a:pt x="5627" y="1803"/>
                </a:lnTo>
                <a:lnTo>
                  <a:pt x="5432" y="2095"/>
                </a:lnTo>
                <a:lnTo>
                  <a:pt x="5359" y="2242"/>
                </a:lnTo>
                <a:lnTo>
                  <a:pt x="5310" y="2412"/>
                </a:lnTo>
                <a:lnTo>
                  <a:pt x="5262" y="2558"/>
                </a:lnTo>
                <a:lnTo>
                  <a:pt x="5237" y="2704"/>
                </a:lnTo>
                <a:lnTo>
                  <a:pt x="5237" y="2850"/>
                </a:lnTo>
                <a:lnTo>
                  <a:pt x="5262" y="3021"/>
                </a:lnTo>
                <a:lnTo>
                  <a:pt x="5310" y="3167"/>
                </a:lnTo>
                <a:lnTo>
                  <a:pt x="5383" y="3313"/>
                </a:lnTo>
                <a:lnTo>
                  <a:pt x="5481" y="3459"/>
                </a:lnTo>
                <a:lnTo>
                  <a:pt x="5603" y="3605"/>
                </a:lnTo>
                <a:lnTo>
                  <a:pt x="5603" y="3605"/>
                </a:lnTo>
                <a:lnTo>
                  <a:pt x="5797" y="3752"/>
                </a:lnTo>
                <a:lnTo>
                  <a:pt x="5992" y="3849"/>
                </a:lnTo>
                <a:lnTo>
                  <a:pt x="6187" y="3946"/>
                </a:lnTo>
                <a:lnTo>
                  <a:pt x="6406" y="3995"/>
                </a:lnTo>
                <a:lnTo>
                  <a:pt x="6625" y="4044"/>
                </a:lnTo>
                <a:lnTo>
                  <a:pt x="6845" y="4141"/>
                </a:lnTo>
                <a:lnTo>
                  <a:pt x="7039" y="4239"/>
                </a:lnTo>
                <a:lnTo>
                  <a:pt x="7234" y="4409"/>
                </a:lnTo>
                <a:lnTo>
                  <a:pt x="7234" y="4409"/>
                </a:lnTo>
                <a:lnTo>
                  <a:pt x="7405" y="4604"/>
                </a:lnTo>
                <a:lnTo>
                  <a:pt x="7502" y="4823"/>
                </a:lnTo>
                <a:lnTo>
                  <a:pt x="7575" y="5067"/>
                </a:lnTo>
                <a:lnTo>
                  <a:pt x="7600" y="5359"/>
                </a:lnTo>
                <a:lnTo>
                  <a:pt x="7600" y="5359"/>
                </a:lnTo>
                <a:lnTo>
                  <a:pt x="7575" y="5554"/>
                </a:lnTo>
                <a:lnTo>
                  <a:pt x="7551" y="5773"/>
                </a:lnTo>
                <a:lnTo>
                  <a:pt x="7478" y="5968"/>
                </a:lnTo>
                <a:lnTo>
                  <a:pt x="7405" y="6163"/>
                </a:lnTo>
                <a:lnTo>
                  <a:pt x="7307" y="6357"/>
                </a:lnTo>
                <a:lnTo>
                  <a:pt x="7186" y="6552"/>
                </a:lnTo>
                <a:lnTo>
                  <a:pt x="7039" y="6723"/>
                </a:lnTo>
                <a:lnTo>
                  <a:pt x="6893" y="6893"/>
                </a:lnTo>
                <a:lnTo>
                  <a:pt x="6893" y="6893"/>
                </a:lnTo>
                <a:lnTo>
                  <a:pt x="6723" y="7039"/>
                </a:lnTo>
                <a:lnTo>
                  <a:pt x="6552" y="7186"/>
                </a:lnTo>
                <a:lnTo>
                  <a:pt x="6382" y="7283"/>
                </a:lnTo>
                <a:lnTo>
                  <a:pt x="6187" y="7405"/>
                </a:lnTo>
                <a:lnTo>
                  <a:pt x="5992" y="7478"/>
                </a:lnTo>
                <a:lnTo>
                  <a:pt x="5773" y="7551"/>
                </a:lnTo>
                <a:lnTo>
                  <a:pt x="5554" y="7575"/>
                </a:lnTo>
                <a:lnTo>
                  <a:pt x="5359" y="7600"/>
                </a:lnTo>
                <a:lnTo>
                  <a:pt x="5359" y="7600"/>
                </a:lnTo>
                <a:lnTo>
                  <a:pt x="5091" y="7575"/>
                </a:lnTo>
                <a:lnTo>
                  <a:pt x="4848" y="7502"/>
                </a:lnTo>
                <a:lnTo>
                  <a:pt x="4604" y="7405"/>
                </a:lnTo>
                <a:lnTo>
                  <a:pt x="4409" y="7234"/>
                </a:lnTo>
                <a:lnTo>
                  <a:pt x="4409" y="7234"/>
                </a:lnTo>
                <a:lnTo>
                  <a:pt x="4239" y="7039"/>
                </a:lnTo>
                <a:lnTo>
                  <a:pt x="4117" y="6820"/>
                </a:lnTo>
                <a:lnTo>
                  <a:pt x="4044" y="6601"/>
                </a:lnTo>
                <a:lnTo>
                  <a:pt x="3971" y="6382"/>
                </a:lnTo>
                <a:lnTo>
                  <a:pt x="3922" y="6187"/>
                </a:lnTo>
                <a:lnTo>
                  <a:pt x="3849" y="5992"/>
                </a:lnTo>
                <a:lnTo>
                  <a:pt x="3752" y="5797"/>
                </a:lnTo>
                <a:lnTo>
                  <a:pt x="3605" y="5602"/>
                </a:lnTo>
                <a:lnTo>
                  <a:pt x="3605" y="5602"/>
                </a:lnTo>
                <a:lnTo>
                  <a:pt x="3459" y="5481"/>
                </a:lnTo>
                <a:lnTo>
                  <a:pt x="3313" y="5383"/>
                </a:lnTo>
                <a:lnTo>
                  <a:pt x="3167" y="5310"/>
                </a:lnTo>
                <a:lnTo>
                  <a:pt x="3021" y="5262"/>
                </a:lnTo>
                <a:lnTo>
                  <a:pt x="2850" y="5237"/>
                </a:lnTo>
                <a:lnTo>
                  <a:pt x="2704" y="5237"/>
                </a:lnTo>
                <a:lnTo>
                  <a:pt x="2558" y="5262"/>
                </a:lnTo>
                <a:lnTo>
                  <a:pt x="2412" y="5310"/>
                </a:lnTo>
                <a:lnTo>
                  <a:pt x="2242" y="5359"/>
                </a:lnTo>
                <a:lnTo>
                  <a:pt x="2095" y="5432"/>
                </a:lnTo>
                <a:lnTo>
                  <a:pt x="1803" y="5627"/>
                </a:lnTo>
                <a:lnTo>
                  <a:pt x="1511" y="5870"/>
                </a:lnTo>
                <a:lnTo>
                  <a:pt x="1243" y="6138"/>
                </a:lnTo>
                <a:lnTo>
                  <a:pt x="975" y="6431"/>
                </a:lnTo>
                <a:lnTo>
                  <a:pt x="756" y="6747"/>
                </a:lnTo>
                <a:lnTo>
                  <a:pt x="537" y="7039"/>
                </a:lnTo>
                <a:lnTo>
                  <a:pt x="366" y="7307"/>
                </a:lnTo>
                <a:lnTo>
                  <a:pt x="98" y="7770"/>
                </a:lnTo>
                <a:lnTo>
                  <a:pt x="25" y="7916"/>
                </a:lnTo>
                <a:lnTo>
                  <a:pt x="1" y="8014"/>
                </a:lnTo>
                <a:lnTo>
                  <a:pt x="1" y="8014"/>
                </a:lnTo>
                <a:lnTo>
                  <a:pt x="25" y="8208"/>
                </a:lnTo>
                <a:lnTo>
                  <a:pt x="74" y="8379"/>
                </a:lnTo>
                <a:lnTo>
                  <a:pt x="171" y="8574"/>
                </a:lnTo>
                <a:lnTo>
                  <a:pt x="293" y="8720"/>
                </a:lnTo>
                <a:lnTo>
                  <a:pt x="293" y="8720"/>
                </a:lnTo>
                <a:lnTo>
                  <a:pt x="585" y="8988"/>
                </a:lnTo>
                <a:lnTo>
                  <a:pt x="878" y="9231"/>
                </a:lnTo>
                <a:lnTo>
                  <a:pt x="1413" y="9670"/>
                </a:lnTo>
                <a:lnTo>
                  <a:pt x="1901" y="10035"/>
                </a:lnTo>
                <a:lnTo>
                  <a:pt x="2095" y="10206"/>
                </a:lnTo>
                <a:lnTo>
                  <a:pt x="2290" y="10376"/>
                </a:lnTo>
                <a:lnTo>
                  <a:pt x="2412" y="10547"/>
                </a:lnTo>
                <a:lnTo>
                  <a:pt x="2534" y="10717"/>
                </a:lnTo>
                <a:lnTo>
                  <a:pt x="2583" y="10888"/>
                </a:lnTo>
                <a:lnTo>
                  <a:pt x="2583" y="11082"/>
                </a:lnTo>
                <a:lnTo>
                  <a:pt x="2534" y="11277"/>
                </a:lnTo>
                <a:lnTo>
                  <a:pt x="2436" y="11496"/>
                </a:lnTo>
                <a:lnTo>
                  <a:pt x="2266" y="11740"/>
                </a:lnTo>
                <a:lnTo>
                  <a:pt x="1998" y="12008"/>
                </a:lnTo>
                <a:lnTo>
                  <a:pt x="1998" y="12008"/>
                </a:lnTo>
                <a:lnTo>
                  <a:pt x="1828" y="12178"/>
                </a:lnTo>
                <a:lnTo>
                  <a:pt x="1633" y="12276"/>
                </a:lnTo>
                <a:lnTo>
                  <a:pt x="1413" y="12349"/>
                </a:lnTo>
                <a:lnTo>
                  <a:pt x="1219" y="12398"/>
                </a:lnTo>
                <a:lnTo>
                  <a:pt x="999" y="12446"/>
                </a:lnTo>
                <a:lnTo>
                  <a:pt x="780" y="12544"/>
                </a:lnTo>
                <a:lnTo>
                  <a:pt x="585" y="12665"/>
                </a:lnTo>
                <a:lnTo>
                  <a:pt x="366" y="12836"/>
                </a:lnTo>
                <a:lnTo>
                  <a:pt x="366" y="12836"/>
                </a:lnTo>
                <a:lnTo>
                  <a:pt x="196" y="13031"/>
                </a:lnTo>
                <a:lnTo>
                  <a:pt x="98" y="13250"/>
                </a:lnTo>
                <a:lnTo>
                  <a:pt x="25" y="13493"/>
                </a:lnTo>
                <a:lnTo>
                  <a:pt x="1" y="13761"/>
                </a:lnTo>
                <a:lnTo>
                  <a:pt x="1" y="13761"/>
                </a:lnTo>
                <a:lnTo>
                  <a:pt x="25" y="13981"/>
                </a:lnTo>
                <a:lnTo>
                  <a:pt x="50" y="14200"/>
                </a:lnTo>
                <a:lnTo>
                  <a:pt x="123" y="14395"/>
                </a:lnTo>
                <a:lnTo>
                  <a:pt x="220" y="14614"/>
                </a:lnTo>
                <a:lnTo>
                  <a:pt x="318" y="14784"/>
                </a:lnTo>
                <a:lnTo>
                  <a:pt x="439" y="14979"/>
                </a:lnTo>
                <a:lnTo>
                  <a:pt x="561" y="15150"/>
                </a:lnTo>
                <a:lnTo>
                  <a:pt x="707" y="15320"/>
                </a:lnTo>
                <a:lnTo>
                  <a:pt x="707" y="15320"/>
                </a:lnTo>
                <a:lnTo>
                  <a:pt x="878" y="15466"/>
                </a:lnTo>
                <a:lnTo>
                  <a:pt x="1048" y="15588"/>
                </a:lnTo>
                <a:lnTo>
                  <a:pt x="1243" y="15710"/>
                </a:lnTo>
                <a:lnTo>
                  <a:pt x="1438" y="15832"/>
                </a:lnTo>
                <a:lnTo>
                  <a:pt x="1633" y="15905"/>
                </a:lnTo>
                <a:lnTo>
                  <a:pt x="1852" y="15978"/>
                </a:lnTo>
                <a:lnTo>
                  <a:pt x="2047" y="16002"/>
                </a:lnTo>
                <a:lnTo>
                  <a:pt x="2266" y="16026"/>
                </a:lnTo>
                <a:lnTo>
                  <a:pt x="2266" y="16026"/>
                </a:lnTo>
                <a:lnTo>
                  <a:pt x="2534" y="16002"/>
                </a:lnTo>
                <a:lnTo>
                  <a:pt x="2777" y="15929"/>
                </a:lnTo>
                <a:lnTo>
                  <a:pt x="2997" y="15832"/>
                </a:lnTo>
                <a:lnTo>
                  <a:pt x="3191" y="15661"/>
                </a:lnTo>
                <a:lnTo>
                  <a:pt x="3191" y="15661"/>
                </a:lnTo>
                <a:lnTo>
                  <a:pt x="3362" y="15466"/>
                </a:lnTo>
                <a:lnTo>
                  <a:pt x="3484" y="15247"/>
                </a:lnTo>
                <a:lnTo>
                  <a:pt x="3557" y="15052"/>
                </a:lnTo>
                <a:lnTo>
                  <a:pt x="3605" y="14833"/>
                </a:lnTo>
                <a:lnTo>
                  <a:pt x="3679" y="14614"/>
                </a:lnTo>
                <a:lnTo>
                  <a:pt x="3752" y="14419"/>
                </a:lnTo>
                <a:lnTo>
                  <a:pt x="3849" y="14200"/>
                </a:lnTo>
                <a:lnTo>
                  <a:pt x="4019" y="14029"/>
                </a:lnTo>
                <a:lnTo>
                  <a:pt x="4019" y="14029"/>
                </a:lnTo>
                <a:lnTo>
                  <a:pt x="4287" y="13786"/>
                </a:lnTo>
                <a:lnTo>
                  <a:pt x="4531" y="13591"/>
                </a:lnTo>
                <a:lnTo>
                  <a:pt x="4750" y="13493"/>
                </a:lnTo>
                <a:lnTo>
                  <a:pt x="4945" y="13445"/>
                </a:lnTo>
                <a:lnTo>
                  <a:pt x="5140" y="13445"/>
                </a:lnTo>
                <a:lnTo>
                  <a:pt x="5310" y="13493"/>
                </a:lnTo>
                <a:lnTo>
                  <a:pt x="5481" y="13615"/>
                </a:lnTo>
                <a:lnTo>
                  <a:pt x="5651" y="13737"/>
                </a:lnTo>
                <a:lnTo>
                  <a:pt x="5822" y="13932"/>
                </a:lnTo>
                <a:lnTo>
                  <a:pt x="5992" y="14127"/>
                </a:lnTo>
                <a:lnTo>
                  <a:pt x="6358" y="14614"/>
                </a:lnTo>
                <a:lnTo>
                  <a:pt x="6796" y="15150"/>
                </a:lnTo>
                <a:lnTo>
                  <a:pt x="7039" y="15442"/>
                </a:lnTo>
                <a:lnTo>
                  <a:pt x="7307" y="15734"/>
                </a:lnTo>
                <a:lnTo>
                  <a:pt x="7307" y="15734"/>
                </a:lnTo>
                <a:lnTo>
                  <a:pt x="7454" y="15856"/>
                </a:lnTo>
                <a:lnTo>
                  <a:pt x="7648" y="15953"/>
                </a:lnTo>
                <a:lnTo>
                  <a:pt x="7819" y="16002"/>
                </a:lnTo>
                <a:lnTo>
                  <a:pt x="8014" y="16026"/>
                </a:lnTo>
                <a:lnTo>
                  <a:pt x="8014" y="16026"/>
                </a:lnTo>
                <a:lnTo>
                  <a:pt x="8111" y="16002"/>
                </a:lnTo>
                <a:lnTo>
                  <a:pt x="8257" y="15929"/>
                </a:lnTo>
                <a:lnTo>
                  <a:pt x="8720" y="15661"/>
                </a:lnTo>
                <a:lnTo>
                  <a:pt x="8988" y="15491"/>
                </a:lnTo>
                <a:lnTo>
                  <a:pt x="9280" y="15271"/>
                </a:lnTo>
                <a:lnTo>
                  <a:pt x="9597" y="15052"/>
                </a:lnTo>
                <a:lnTo>
                  <a:pt x="9889" y="14784"/>
                </a:lnTo>
                <a:lnTo>
                  <a:pt x="10157" y="14516"/>
                </a:lnTo>
                <a:lnTo>
                  <a:pt x="10400" y="14224"/>
                </a:lnTo>
                <a:lnTo>
                  <a:pt x="10595" y="13932"/>
                </a:lnTo>
                <a:lnTo>
                  <a:pt x="10668" y="13786"/>
                </a:lnTo>
                <a:lnTo>
                  <a:pt x="10717" y="13615"/>
                </a:lnTo>
                <a:lnTo>
                  <a:pt x="10766" y="13469"/>
                </a:lnTo>
                <a:lnTo>
                  <a:pt x="10790" y="13323"/>
                </a:lnTo>
                <a:lnTo>
                  <a:pt x="10790" y="13177"/>
                </a:lnTo>
                <a:lnTo>
                  <a:pt x="10766" y="13006"/>
                </a:lnTo>
                <a:lnTo>
                  <a:pt x="10717" y="12860"/>
                </a:lnTo>
                <a:lnTo>
                  <a:pt x="10644" y="12714"/>
                </a:lnTo>
                <a:lnTo>
                  <a:pt x="10547" y="12568"/>
                </a:lnTo>
                <a:lnTo>
                  <a:pt x="10425" y="12422"/>
                </a:lnTo>
                <a:lnTo>
                  <a:pt x="10425" y="12422"/>
                </a:lnTo>
                <a:lnTo>
                  <a:pt x="10230" y="12276"/>
                </a:lnTo>
                <a:lnTo>
                  <a:pt x="10035" y="12178"/>
                </a:lnTo>
                <a:lnTo>
                  <a:pt x="9840" y="12105"/>
                </a:lnTo>
                <a:lnTo>
                  <a:pt x="9621" y="12032"/>
                </a:lnTo>
                <a:lnTo>
                  <a:pt x="9402" y="11983"/>
                </a:lnTo>
                <a:lnTo>
                  <a:pt x="9183" y="11886"/>
                </a:lnTo>
                <a:lnTo>
                  <a:pt x="8988" y="11789"/>
                </a:lnTo>
                <a:lnTo>
                  <a:pt x="8793" y="11618"/>
                </a:lnTo>
                <a:lnTo>
                  <a:pt x="8793" y="11618"/>
                </a:lnTo>
                <a:lnTo>
                  <a:pt x="8623" y="11423"/>
                </a:lnTo>
                <a:lnTo>
                  <a:pt x="8525" y="11204"/>
                </a:lnTo>
                <a:lnTo>
                  <a:pt x="8452" y="10961"/>
                </a:lnTo>
                <a:lnTo>
                  <a:pt x="8428" y="10668"/>
                </a:lnTo>
                <a:lnTo>
                  <a:pt x="8428" y="10668"/>
                </a:lnTo>
                <a:lnTo>
                  <a:pt x="8452" y="10473"/>
                </a:lnTo>
                <a:lnTo>
                  <a:pt x="8476" y="10254"/>
                </a:lnTo>
                <a:lnTo>
                  <a:pt x="8549" y="10059"/>
                </a:lnTo>
                <a:lnTo>
                  <a:pt x="8623" y="9865"/>
                </a:lnTo>
                <a:lnTo>
                  <a:pt x="8720" y="9670"/>
                </a:lnTo>
                <a:lnTo>
                  <a:pt x="8842" y="9475"/>
                </a:lnTo>
                <a:lnTo>
                  <a:pt x="8988" y="9304"/>
                </a:lnTo>
                <a:lnTo>
                  <a:pt x="9134" y="9134"/>
                </a:lnTo>
                <a:lnTo>
                  <a:pt x="9134" y="9134"/>
                </a:lnTo>
                <a:lnTo>
                  <a:pt x="9304" y="8988"/>
                </a:lnTo>
                <a:lnTo>
                  <a:pt x="9475" y="8866"/>
                </a:lnTo>
                <a:lnTo>
                  <a:pt x="9645" y="8744"/>
                </a:lnTo>
                <a:lnTo>
                  <a:pt x="9840" y="8622"/>
                </a:lnTo>
                <a:lnTo>
                  <a:pt x="10035" y="8549"/>
                </a:lnTo>
                <a:lnTo>
                  <a:pt x="10254" y="8476"/>
                </a:lnTo>
                <a:lnTo>
                  <a:pt x="10474" y="8452"/>
                </a:lnTo>
                <a:lnTo>
                  <a:pt x="10668" y="8428"/>
                </a:lnTo>
                <a:lnTo>
                  <a:pt x="10668" y="8428"/>
                </a:lnTo>
                <a:lnTo>
                  <a:pt x="10936" y="8452"/>
                </a:lnTo>
                <a:lnTo>
                  <a:pt x="11180" y="8525"/>
                </a:lnTo>
                <a:lnTo>
                  <a:pt x="11423" y="8622"/>
                </a:lnTo>
                <a:lnTo>
                  <a:pt x="11618" y="8793"/>
                </a:lnTo>
                <a:lnTo>
                  <a:pt x="11618" y="8793"/>
                </a:lnTo>
                <a:lnTo>
                  <a:pt x="11789" y="8988"/>
                </a:lnTo>
                <a:lnTo>
                  <a:pt x="11910" y="9207"/>
                </a:lnTo>
                <a:lnTo>
                  <a:pt x="11984" y="9426"/>
                </a:lnTo>
                <a:lnTo>
                  <a:pt x="12057" y="9645"/>
                </a:lnTo>
                <a:lnTo>
                  <a:pt x="12105" y="9840"/>
                </a:lnTo>
                <a:lnTo>
                  <a:pt x="12178" y="10035"/>
                </a:lnTo>
                <a:lnTo>
                  <a:pt x="12276" y="10230"/>
                </a:lnTo>
                <a:lnTo>
                  <a:pt x="12422" y="10425"/>
                </a:lnTo>
                <a:lnTo>
                  <a:pt x="12422" y="10425"/>
                </a:lnTo>
                <a:lnTo>
                  <a:pt x="12568" y="10547"/>
                </a:lnTo>
                <a:lnTo>
                  <a:pt x="12714" y="10644"/>
                </a:lnTo>
                <a:lnTo>
                  <a:pt x="12860" y="10717"/>
                </a:lnTo>
                <a:lnTo>
                  <a:pt x="13006" y="10766"/>
                </a:lnTo>
                <a:lnTo>
                  <a:pt x="13177" y="10790"/>
                </a:lnTo>
                <a:lnTo>
                  <a:pt x="13323" y="10790"/>
                </a:lnTo>
                <a:lnTo>
                  <a:pt x="13469" y="10766"/>
                </a:lnTo>
                <a:lnTo>
                  <a:pt x="13615" y="10717"/>
                </a:lnTo>
                <a:lnTo>
                  <a:pt x="13786" y="10668"/>
                </a:lnTo>
                <a:lnTo>
                  <a:pt x="13932" y="10595"/>
                </a:lnTo>
                <a:lnTo>
                  <a:pt x="14224" y="10400"/>
                </a:lnTo>
                <a:lnTo>
                  <a:pt x="14516" y="10157"/>
                </a:lnTo>
                <a:lnTo>
                  <a:pt x="14784" y="9889"/>
                </a:lnTo>
                <a:lnTo>
                  <a:pt x="15052" y="9597"/>
                </a:lnTo>
                <a:lnTo>
                  <a:pt x="15271" y="9280"/>
                </a:lnTo>
                <a:lnTo>
                  <a:pt x="15491" y="8988"/>
                </a:lnTo>
                <a:lnTo>
                  <a:pt x="15661" y="8720"/>
                </a:lnTo>
                <a:lnTo>
                  <a:pt x="15929" y="8257"/>
                </a:lnTo>
                <a:lnTo>
                  <a:pt x="16002" y="8111"/>
                </a:lnTo>
                <a:lnTo>
                  <a:pt x="16026" y="8014"/>
                </a:lnTo>
                <a:lnTo>
                  <a:pt x="16026" y="8014"/>
                </a:lnTo>
                <a:lnTo>
                  <a:pt x="16002" y="7819"/>
                </a:lnTo>
                <a:lnTo>
                  <a:pt x="15953" y="7648"/>
                </a:lnTo>
                <a:lnTo>
                  <a:pt x="15856" y="7453"/>
                </a:lnTo>
                <a:lnTo>
                  <a:pt x="15734" y="7307"/>
                </a:lnTo>
                <a:lnTo>
                  <a:pt x="15734" y="7307"/>
                </a:lnTo>
                <a:lnTo>
                  <a:pt x="15442" y="7039"/>
                </a:lnTo>
                <a:lnTo>
                  <a:pt x="15150" y="6796"/>
                </a:lnTo>
                <a:lnTo>
                  <a:pt x="14614" y="6357"/>
                </a:lnTo>
                <a:lnTo>
                  <a:pt x="14127" y="5992"/>
                </a:lnTo>
                <a:lnTo>
                  <a:pt x="13932" y="5822"/>
                </a:lnTo>
                <a:lnTo>
                  <a:pt x="13737" y="5651"/>
                </a:lnTo>
                <a:lnTo>
                  <a:pt x="13615" y="5481"/>
                </a:lnTo>
                <a:lnTo>
                  <a:pt x="13494" y="5310"/>
                </a:lnTo>
                <a:lnTo>
                  <a:pt x="13445" y="5140"/>
                </a:lnTo>
                <a:lnTo>
                  <a:pt x="13445" y="4945"/>
                </a:lnTo>
                <a:lnTo>
                  <a:pt x="13494" y="4750"/>
                </a:lnTo>
                <a:lnTo>
                  <a:pt x="13591" y="4531"/>
                </a:lnTo>
                <a:lnTo>
                  <a:pt x="13761" y="4287"/>
                </a:lnTo>
                <a:lnTo>
                  <a:pt x="14029" y="4019"/>
                </a:lnTo>
                <a:lnTo>
                  <a:pt x="14029" y="4019"/>
                </a:lnTo>
                <a:close/>
              </a:path>
            </a:pathLst>
          </a:custGeom>
          <a:noFill/>
          <a:ln w="12175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22"/>
          <p:cNvSpPr txBox="1">
            <a:spLocks noGrp="1"/>
          </p:cNvSpPr>
          <p:nvPr>
            <p:ph type="title"/>
          </p:nvPr>
        </p:nvSpPr>
        <p:spPr>
          <a:xfrm>
            <a:off x="457200" y="1166125"/>
            <a:ext cx="5220300" cy="68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 two or three columns</a:t>
            </a:r>
            <a:endParaRPr/>
          </a:p>
        </p:txBody>
      </p:sp>
      <p:sp>
        <p:nvSpPr>
          <p:cNvPr id="239" name="Google Shape;239;p22"/>
          <p:cNvSpPr txBox="1">
            <a:spLocks noGrp="1"/>
          </p:cNvSpPr>
          <p:nvPr>
            <p:ph type="body" idx="1"/>
          </p:nvPr>
        </p:nvSpPr>
        <p:spPr>
          <a:xfrm>
            <a:off x="1069625" y="1958050"/>
            <a:ext cx="1485300" cy="261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/>
              <a:t>Yellow</a:t>
            </a:r>
            <a:endParaRPr b="1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Is the color of gold, butter and ripe lemons. In the spectrum of visible light, yellow is found between green and orange.</a:t>
            </a:r>
            <a:endParaRPr/>
          </a:p>
        </p:txBody>
      </p:sp>
      <p:sp>
        <p:nvSpPr>
          <p:cNvPr id="240" name="Google Shape;240;p22"/>
          <p:cNvSpPr txBox="1">
            <a:spLocks noGrp="1"/>
          </p:cNvSpPr>
          <p:nvPr>
            <p:ph type="body" idx="2"/>
          </p:nvPr>
        </p:nvSpPr>
        <p:spPr>
          <a:xfrm>
            <a:off x="2630936" y="1958050"/>
            <a:ext cx="1485300" cy="261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/>
              <a:t>Blue</a:t>
            </a:r>
            <a:endParaRPr b="1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Is the colour of the clear sky and the deep sea. It is located between violet and green on the optical spectrum.</a:t>
            </a:r>
            <a:endParaRPr/>
          </a:p>
        </p:txBody>
      </p:sp>
      <p:sp>
        <p:nvSpPr>
          <p:cNvPr id="241" name="Google Shape;241;p22"/>
          <p:cNvSpPr txBox="1">
            <a:spLocks noGrp="1"/>
          </p:cNvSpPr>
          <p:nvPr>
            <p:ph type="body" idx="3"/>
          </p:nvPr>
        </p:nvSpPr>
        <p:spPr>
          <a:xfrm>
            <a:off x="4192246" y="1958050"/>
            <a:ext cx="1485300" cy="261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/>
              <a:t>Red</a:t>
            </a:r>
            <a:endParaRPr b="1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Is the color of blood, and because of this it has historically been associated with sacrifice, danger and courage. </a:t>
            </a:r>
            <a:endParaRPr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2" name="Google Shape;242;p22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8</a:t>
            </a:fld>
            <a:endParaRPr/>
          </a:p>
        </p:txBody>
      </p:sp>
      <p:pic>
        <p:nvPicPr>
          <p:cNvPr id="243" name="Google Shape;243;p2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372150" y="1054450"/>
            <a:ext cx="3034500" cy="3034500"/>
          </a:xfrm>
          <a:prstGeom prst="ellipse">
            <a:avLst/>
          </a:prstGeom>
          <a:noFill/>
          <a:ln>
            <a:noFill/>
          </a:ln>
        </p:spPr>
      </p:pic>
      <p:grpSp>
        <p:nvGrpSpPr>
          <p:cNvPr id="244" name="Google Shape;244;p22"/>
          <p:cNvGrpSpPr/>
          <p:nvPr/>
        </p:nvGrpSpPr>
        <p:grpSpPr>
          <a:xfrm>
            <a:off x="5853100" y="3068600"/>
            <a:ext cx="1539600" cy="1539600"/>
            <a:chOff x="6680825" y="2549350"/>
            <a:chExt cx="1539600" cy="1539600"/>
          </a:xfrm>
        </p:grpSpPr>
        <p:sp>
          <p:nvSpPr>
            <p:cNvPr id="245" name="Google Shape;245;p22"/>
            <p:cNvSpPr/>
            <p:nvPr/>
          </p:nvSpPr>
          <p:spPr>
            <a:xfrm>
              <a:off x="6825669" y="2694194"/>
              <a:ext cx="1249800" cy="1249800"/>
            </a:xfrm>
            <a:prstGeom prst="ellipse">
              <a:avLst/>
            </a:prstGeom>
            <a:solidFill>
              <a:srgbClr val="000000">
                <a:alpha val="188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" name="Google Shape;246;p22"/>
            <p:cNvSpPr/>
            <p:nvPr/>
          </p:nvSpPr>
          <p:spPr>
            <a:xfrm>
              <a:off x="6894850" y="2763375"/>
              <a:ext cx="1111200" cy="111120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" name="Google Shape;247;p22"/>
            <p:cNvSpPr/>
            <p:nvPr/>
          </p:nvSpPr>
          <p:spPr>
            <a:xfrm>
              <a:off x="6680825" y="2549350"/>
              <a:ext cx="1539600" cy="1539600"/>
            </a:xfrm>
            <a:prstGeom prst="donut">
              <a:avLst>
                <a:gd name="adj" fmla="val 675"/>
              </a:avLst>
            </a:prstGeom>
            <a:solidFill>
              <a:srgbClr val="000000">
                <a:alpha val="653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48" name="Google Shape;248;p22"/>
          <p:cNvGrpSpPr/>
          <p:nvPr/>
        </p:nvGrpSpPr>
        <p:grpSpPr>
          <a:xfrm>
            <a:off x="6405399" y="3676684"/>
            <a:ext cx="435022" cy="323445"/>
            <a:chOff x="5247525" y="3007275"/>
            <a:chExt cx="517575" cy="384825"/>
          </a:xfrm>
        </p:grpSpPr>
        <p:sp>
          <p:nvSpPr>
            <p:cNvPr id="249" name="Google Shape;249;p22"/>
            <p:cNvSpPr/>
            <p:nvPr/>
          </p:nvSpPr>
          <p:spPr>
            <a:xfrm>
              <a:off x="5247525" y="3007275"/>
              <a:ext cx="348900" cy="348900"/>
            </a:xfrm>
            <a:custGeom>
              <a:avLst/>
              <a:gdLst/>
              <a:ahLst/>
              <a:cxnLst/>
              <a:rect l="l" t="t" r="r" b="b"/>
              <a:pathLst>
                <a:path w="13956" h="13956" fill="none" extrusionOk="0">
                  <a:moveTo>
                    <a:pt x="13323" y="5772"/>
                  </a:moveTo>
                  <a:lnTo>
                    <a:pt x="11861" y="5626"/>
                  </a:lnTo>
                  <a:lnTo>
                    <a:pt x="11861" y="5626"/>
                  </a:lnTo>
                  <a:lnTo>
                    <a:pt x="11788" y="5334"/>
                  </a:lnTo>
                  <a:lnTo>
                    <a:pt x="11667" y="5042"/>
                  </a:lnTo>
                  <a:lnTo>
                    <a:pt x="11545" y="4750"/>
                  </a:lnTo>
                  <a:lnTo>
                    <a:pt x="11399" y="4482"/>
                  </a:lnTo>
                  <a:lnTo>
                    <a:pt x="12300" y="3337"/>
                  </a:lnTo>
                  <a:lnTo>
                    <a:pt x="12300" y="3337"/>
                  </a:lnTo>
                  <a:lnTo>
                    <a:pt x="12373" y="3240"/>
                  </a:lnTo>
                  <a:lnTo>
                    <a:pt x="12422" y="3118"/>
                  </a:lnTo>
                  <a:lnTo>
                    <a:pt x="12446" y="2996"/>
                  </a:lnTo>
                  <a:lnTo>
                    <a:pt x="12446" y="2850"/>
                  </a:lnTo>
                  <a:lnTo>
                    <a:pt x="12422" y="2728"/>
                  </a:lnTo>
                  <a:lnTo>
                    <a:pt x="12397" y="2606"/>
                  </a:lnTo>
                  <a:lnTo>
                    <a:pt x="12324" y="2485"/>
                  </a:lnTo>
                  <a:lnTo>
                    <a:pt x="12251" y="2387"/>
                  </a:lnTo>
                  <a:lnTo>
                    <a:pt x="11569" y="1705"/>
                  </a:lnTo>
                  <a:lnTo>
                    <a:pt x="11569" y="1705"/>
                  </a:lnTo>
                  <a:lnTo>
                    <a:pt x="11472" y="1632"/>
                  </a:lnTo>
                  <a:lnTo>
                    <a:pt x="11350" y="1559"/>
                  </a:lnTo>
                  <a:lnTo>
                    <a:pt x="11228" y="1510"/>
                  </a:lnTo>
                  <a:lnTo>
                    <a:pt x="11106" y="1510"/>
                  </a:lnTo>
                  <a:lnTo>
                    <a:pt x="10960" y="1510"/>
                  </a:lnTo>
                  <a:lnTo>
                    <a:pt x="10838" y="1535"/>
                  </a:lnTo>
                  <a:lnTo>
                    <a:pt x="10717" y="1583"/>
                  </a:lnTo>
                  <a:lnTo>
                    <a:pt x="10619" y="1656"/>
                  </a:lnTo>
                  <a:lnTo>
                    <a:pt x="9475" y="2558"/>
                  </a:lnTo>
                  <a:lnTo>
                    <a:pt x="9475" y="2558"/>
                  </a:lnTo>
                  <a:lnTo>
                    <a:pt x="9207" y="2411"/>
                  </a:lnTo>
                  <a:lnTo>
                    <a:pt x="8914" y="2290"/>
                  </a:lnTo>
                  <a:lnTo>
                    <a:pt x="8622" y="2168"/>
                  </a:lnTo>
                  <a:lnTo>
                    <a:pt x="8330" y="2070"/>
                  </a:lnTo>
                  <a:lnTo>
                    <a:pt x="8159" y="634"/>
                  </a:lnTo>
                  <a:lnTo>
                    <a:pt x="8159" y="634"/>
                  </a:lnTo>
                  <a:lnTo>
                    <a:pt x="8135" y="512"/>
                  </a:lnTo>
                  <a:lnTo>
                    <a:pt x="8086" y="390"/>
                  </a:lnTo>
                  <a:lnTo>
                    <a:pt x="8013" y="293"/>
                  </a:lnTo>
                  <a:lnTo>
                    <a:pt x="7940" y="195"/>
                  </a:lnTo>
                  <a:lnTo>
                    <a:pt x="7818" y="122"/>
                  </a:lnTo>
                  <a:lnTo>
                    <a:pt x="7721" y="49"/>
                  </a:lnTo>
                  <a:lnTo>
                    <a:pt x="7575" y="25"/>
                  </a:lnTo>
                  <a:lnTo>
                    <a:pt x="7453" y="0"/>
                  </a:lnTo>
                  <a:lnTo>
                    <a:pt x="6479" y="0"/>
                  </a:lnTo>
                  <a:lnTo>
                    <a:pt x="6479" y="0"/>
                  </a:lnTo>
                  <a:lnTo>
                    <a:pt x="6357" y="25"/>
                  </a:lnTo>
                  <a:lnTo>
                    <a:pt x="6235" y="49"/>
                  </a:lnTo>
                  <a:lnTo>
                    <a:pt x="6114" y="122"/>
                  </a:lnTo>
                  <a:lnTo>
                    <a:pt x="6016" y="195"/>
                  </a:lnTo>
                  <a:lnTo>
                    <a:pt x="5919" y="293"/>
                  </a:lnTo>
                  <a:lnTo>
                    <a:pt x="5846" y="390"/>
                  </a:lnTo>
                  <a:lnTo>
                    <a:pt x="5797" y="512"/>
                  </a:lnTo>
                  <a:lnTo>
                    <a:pt x="5773" y="634"/>
                  </a:lnTo>
                  <a:lnTo>
                    <a:pt x="5602" y="2070"/>
                  </a:lnTo>
                  <a:lnTo>
                    <a:pt x="5602" y="2070"/>
                  </a:lnTo>
                  <a:lnTo>
                    <a:pt x="5310" y="2168"/>
                  </a:lnTo>
                  <a:lnTo>
                    <a:pt x="5018" y="2290"/>
                  </a:lnTo>
                  <a:lnTo>
                    <a:pt x="4750" y="2411"/>
                  </a:lnTo>
                  <a:lnTo>
                    <a:pt x="4482" y="2558"/>
                  </a:lnTo>
                  <a:lnTo>
                    <a:pt x="3337" y="1656"/>
                  </a:lnTo>
                  <a:lnTo>
                    <a:pt x="3337" y="1656"/>
                  </a:lnTo>
                  <a:lnTo>
                    <a:pt x="3215" y="1583"/>
                  </a:lnTo>
                  <a:lnTo>
                    <a:pt x="3094" y="1535"/>
                  </a:lnTo>
                  <a:lnTo>
                    <a:pt x="2972" y="1510"/>
                  </a:lnTo>
                  <a:lnTo>
                    <a:pt x="2850" y="1510"/>
                  </a:lnTo>
                  <a:lnTo>
                    <a:pt x="2728" y="1510"/>
                  </a:lnTo>
                  <a:lnTo>
                    <a:pt x="2582" y="1559"/>
                  </a:lnTo>
                  <a:lnTo>
                    <a:pt x="2485" y="1632"/>
                  </a:lnTo>
                  <a:lnTo>
                    <a:pt x="2387" y="1705"/>
                  </a:lnTo>
                  <a:lnTo>
                    <a:pt x="1705" y="2387"/>
                  </a:lnTo>
                  <a:lnTo>
                    <a:pt x="1705" y="2387"/>
                  </a:lnTo>
                  <a:lnTo>
                    <a:pt x="1608" y="2485"/>
                  </a:lnTo>
                  <a:lnTo>
                    <a:pt x="1559" y="2606"/>
                  </a:lnTo>
                  <a:lnTo>
                    <a:pt x="1511" y="2728"/>
                  </a:lnTo>
                  <a:lnTo>
                    <a:pt x="1486" y="2850"/>
                  </a:lnTo>
                  <a:lnTo>
                    <a:pt x="1486" y="2996"/>
                  </a:lnTo>
                  <a:lnTo>
                    <a:pt x="1511" y="3118"/>
                  </a:lnTo>
                  <a:lnTo>
                    <a:pt x="1559" y="3240"/>
                  </a:lnTo>
                  <a:lnTo>
                    <a:pt x="1632" y="3337"/>
                  </a:lnTo>
                  <a:lnTo>
                    <a:pt x="2533" y="4482"/>
                  </a:lnTo>
                  <a:lnTo>
                    <a:pt x="2533" y="4482"/>
                  </a:lnTo>
                  <a:lnTo>
                    <a:pt x="2387" y="4750"/>
                  </a:lnTo>
                  <a:lnTo>
                    <a:pt x="2266" y="5042"/>
                  </a:lnTo>
                  <a:lnTo>
                    <a:pt x="2168" y="5334"/>
                  </a:lnTo>
                  <a:lnTo>
                    <a:pt x="2071" y="5626"/>
                  </a:lnTo>
                  <a:lnTo>
                    <a:pt x="634" y="5772"/>
                  </a:lnTo>
                  <a:lnTo>
                    <a:pt x="634" y="5772"/>
                  </a:lnTo>
                  <a:lnTo>
                    <a:pt x="512" y="5821"/>
                  </a:lnTo>
                  <a:lnTo>
                    <a:pt x="390" y="5870"/>
                  </a:lnTo>
                  <a:lnTo>
                    <a:pt x="268" y="5943"/>
                  </a:lnTo>
                  <a:lnTo>
                    <a:pt x="171" y="6016"/>
                  </a:lnTo>
                  <a:lnTo>
                    <a:pt x="98" y="6138"/>
                  </a:lnTo>
                  <a:lnTo>
                    <a:pt x="49" y="6235"/>
                  </a:lnTo>
                  <a:lnTo>
                    <a:pt x="1" y="6381"/>
                  </a:lnTo>
                  <a:lnTo>
                    <a:pt x="1" y="6503"/>
                  </a:lnTo>
                  <a:lnTo>
                    <a:pt x="1" y="7453"/>
                  </a:lnTo>
                  <a:lnTo>
                    <a:pt x="1" y="7453"/>
                  </a:lnTo>
                  <a:lnTo>
                    <a:pt x="1" y="7599"/>
                  </a:lnTo>
                  <a:lnTo>
                    <a:pt x="49" y="7721"/>
                  </a:lnTo>
                  <a:lnTo>
                    <a:pt x="98" y="7843"/>
                  </a:lnTo>
                  <a:lnTo>
                    <a:pt x="171" y="7940"/>
                  </a:lnTo>
                  <a:lnTo>
                    <a:pt x="268" y="8037"/>
                  </a:lnTo>
                  <a:lnTo>
                    <a:pt x="390" y="8111"/>
                  </a:lnTo>
                  <a:lnTo>
                    <a:pt x="512" y="8159"/>
                  </a:lnTo>
                  <a:lnTo>
                    <a:pt x="634" y="8184"/>
                  </a:lnTo>
                  <a:lnTo>
                    <a:pt x="2071" y="8354"/>
                  </a:lnTo>
                  <a:lnTo>
                    <a:pt x="2071" y="8354"/>
                  </a:lnTo>
                  <a:lnTo>
                    <a:pt x="2168" y="8646"/>
                  </a:lnTo>
                  <a:lnTo>
                    <a:pt x="2266" y="8914"/>
                  </a:lnTo>
                  <a:lnTo>
                    <a:pt x="2387" y="9206"/>
                  </a:lnTo>
                  <a:lnTo>
                    <a:pt x="2533" y="9474"/>
                  </a:lnTo>
                  <a:lnTo>
                    <a:pt x="1632" y="10619"/>
                  </a:lnTo>
                  <a:lnTo>
                    <a:pt x="1632" y="10619"/>
                  </a:lnTo>
                  <a:lnTo>
                    <a:pt x="1559" y="10741"/>
                  </a:lnTo>
                  <a:lnTo>
                    <a:pt x="1511" y="10863"/>
                  </a:lnTo>
                  <a:lnTo>
                    <a:pt x="1486" y="10984"/>
                  </a:lnTo>
                  <a:lnTo>
                    <a:pt x="1486" y="11106"/>
                  </a:lnTo>
                  <a:lnTo>
                    <a:pt x="1511" y="11228"/>
                  </a:lnTo>
                  <a:lnTo>
                    <a:pt x="1559" y="11350"/>
                  </a:lnTo>
                  <a:lnTo>
                    <a:pt x="1608" y="11472"/>
                  </a:lnTo>
                  <a:lnTo>
                    <a:pt x="1705" y="11569"/>
                  </a:lnTo>
                  <a:lnTo>
                    <a:pt x="2387" y="12251"/>
                  </a:lnTo>
                  <a:lnTo>
                    <a:pt x="2387" y="12251"/>
                  </a:lnTo>
                  <a:lnTo>
                    <a:pt x="2485" y="12348"/>
                  </a:lnTo>
                  <a:lnTo>
                    <a:pt x="2582" y="12397"/>
                  </a:lnTo>
                  <a:lnTo>
                    <a:pt x="2728" y="12446"/>
                  </a:lnTo>
                  <a:lnTo>
                    <a:pt x="2850" y="12470"/>
                  </a:lnTo>
                  <a:lnTo>
                    <a:pt x="2972" y="12470"/>
                  </a:lnTo>
                  <a:lnTo>
                    <a:pt x="3094" y="12421"/>
                  </a:lnTo>
                  <a:lnTo>
                    <a:pt x="3215" y="12373"/>
                  </a:lnTo>
                  <a:lnTo>
                    <a:pt x="3337" y="12324"/>
                  </a:lnTo>
                  <a:lnTo>
                    <a:pt x="4482" y="11423"/>
                  </a:lnTo>
                  <a:lnTo>
                    <a:pt x="4482" y="11423"/>
                  </a:lnTo>
                  <a:lnTo>
                    <a:pt x="4750" y="11545"/>
                  </a:lnTo>
                  <a:lnTo>
                    <a:pt x="5018" y="11691"/>
                  </a:lnTo>
                  <a:lnTo>
                    <a:pt x="5310" y="11788"/>
                  </a:lnTo>
                  <a:lnTo>
                    <a:pt x="5602" y="11886"/>
                  </a:lnTo>
                  <a:lnTo>
                    <a:pt x="5773" y="13322"/>
                  </a:lnTo>
                  <a:lnTo>
                    <a:pt x="5773" y="13322"/>
                  </a:lnTo>
                  <a:lnTo>
                    <a:pt x="5797" y="13444"/>
                  </a:lnTo>
                  <a:lnTo>
                    <a:pt x="5846" y="13566"/>
                  </a:lnTo>
                  <a:lnTo>
                    <a:pt x="5919" y="13688"/>
                  </a:lnTo>
                  <a:lnTo>
                    <a:pt x="6016" y="13785"/>
                  </a:lnTo>
                  <a:lnTo>
                    <a:pt x="6114" y="13858"/>
                  </a:lnTo>
                  <a:lnTo>
                    <a:pt x="6235" y="13907"/>
                  </a:lnTo>
                  <a:lnTo>
                    <a:pt x="6357" y="13956"/>
                  </a:lnTo>
                  <a:lnTo>
                    <a:pt x="6479" y="13956"/>
                  </a:lnTo>
                  <a:lnTo>
                    <a:pt x="7453" y="13956"/>
                  </a:lnTo>
                  <a:lnTo>
                    <a:pt x="7453" y="13956"/>
                  </a:lnTo>
                  <a:lnTo>
                    <a:pt x="7575" y="13956"/>
                  </a:lnTo>
                  <a:lnTo>
                    <a:pt x="7721" y="13907"/>
                  </a:lnTo>
                  <a:lnTo>
                    <a:pt x="7818" y="13858"/>
                  </a:lnTo>
                  <a:lnTo>
                    <a:pt x="7940" y="13785"/>
                  </a:lnTo>
                  <a:lnTo>
                    <a:pt x="8013" y="13688"/>
                  </a:lnTo>
                  <a:lnTo>
                    <a:pt x="8086" y="13566"/>
                  </a:lnTo>
                  <a:lnTo>
                    <a:pt x="8135" y="13444"/>
                  </a:lnTo>
                  <a:lnTo>
                    <a:pt x="8159" y="13322"/>
                  </a:lnTo>
                  <a:lnTo>
                    <a:pt x="8330" y="11886"/>
                  </a:lnTo>
                  <a:lnTo>
                    <a:pt x="8330" y="11886"/>
                  </a:lnTo>
                  <a:lnTo>
                    <a:pt x="8622" y="11788"/>
                  </a:lnTo>
                  <a:lnTo>
                    <a:pt x="8914" y="11691"/>
                  </a:lnTo>
                  <a:lnTo>
                    <a:pt x="9207" y="11545"/>
                  </a:lnTo>
                  <a:lnTo>
                    <a:pt x="9475" y="11423"/>
                  </a:lnTo>
                  <a:lnTo>
                    <a:pt x="10619" y="12324"/>
                  </a:lnTo>
                  <a:lnTo>
                    <a:pt x="10619" y="12324"/>
                  </a:lnTo>
                  <a:lnTo>
                    <a:pt x="10717" y="12373"/>
                  </a:lnTo>
                  <a:lnTo>
                    <a:pt x="10838" y="12421"/>
                  </a:lnTo>
                  <a:lnTo>
                    <a:pt x="10960" y="12470"/>
                  </a:lnTo>
                  <a:lnTo>
                    <a:pt x="11106" y="12470"/>
                  </a:lnTo>
                  <a:lnTo>
                    <a:pt x="11228" y="12446"/>
                  </a:lnTo>
                  <a:lnTo>
                    <a:pt x="11350" y="12397"/>
                  </a:lnTo>
                  <a:lnTo>
                    <a:pt x="11472" y="12348"/>
                  </a:lnTo>
                  <a:lnTo>
                    <a:pt x="11569" y="12251"/>
                  </a:lnTo>
                  <a:lnTo>
                    <a:pt x="12251" y="11569"/>
                  </a:lnTo>
                  <a:lnTo>
                    <a:pt x="12251" y="11569"/>
                  </a:lnTo>
                  <a:lnTo>
                    <a:pt x="12324" y="11472"/>
                  </a:lnTo>
                  <a:lnTo>
                    <a:pt x="12397" y="11350"/>
                  </a:lnTo>
                  <a:lnTo>
                    <a:pt x="12422" y="11228"/>
                  </a:lnTo>
                  <a:lnTo>
                    <a:pt x="12446" y="11106"/>
                  </a:lnTo>
                  <a:lnTo>
                    <a:pt x="12446" y="10984"/>
                  </a:lnTo>
                  <a:lnTo>
                    <a:pt x="12422" y="10863"/>
                  </a:lnTo>
                  <a:lnTo>
                    <a:pt x="12373" y="10741"/>
                  </a:lnTo>
                  <a:lnTo>
                    <a:pt x="12300" y="10619"/>
                  </a:lnTo>
                  <a:lnTo>
                    <a:pt x="11399" y="9474"/>
                  </a:lnTo>
                  <a:lnTo>
                    <a:pt x="11399" y="9474"/>
                  </a:lnTo>
                  <a:lnTo>
                    <a:pt x="11545" y="9206"/>
                  </a:lnTo>
                  <a:lnTo>
                    <a:pt x="11667" y="8914"/>
                  </a:lnTo>
                  <a:lnTo>
                    <a:pt x="11788" y="8646"/>
                  </a:lnTo>
                  <a:lnTo>
                    <a:pt x="11861" y="8354"/>
                  </a:lnTo>
                  <a:lnTo>
                    <a:pt x="13323" y="8184"/>
                  </a:lnTo>
                  <a:lnTo>
                    <a:pt x="13323" y="8184"/>
                  </a:lnTo>
                  <a:lnTo>
                    <a:pt x="13444" y="8159"/>
                  </a:lnTo>
                  <a:lnTo>
                    <a:pt x="13566" y="8111"/>
                  </a:lnTo>
                  <a:lnTo>
                    <a:pt x="13664" y="8037"/>
                  </a:lnTo>
                  <a:lnTo>
                    <a:pt x="13761" y="7940"/>
                  </a:lnTo>
                  <a:lnTo>
                    <a:pt x="13834" y="7843"/>
                  </a:lnTo>
                  <a:lnTo>
                    <a:pt x="13907" y="7721"/>
                  </a:lnTo>
                  <a:lnTo>
                    <a:pt x="13932" y="7599"/>
                  </a:lnTo>
                  <a:lnTo>
                    <a:pt x="13956" y="7453"/>
                  </a:lnTo>
                  <a:lnTo>
                    <a:pt x="13956" y="6503"/>
                  </a:lnTo>
                  <a:lnTo>
                    <a:pt x="13956" y="6503"/>
                  </a:lnTo>
                  <a:lnTo>
                    <a:pt x="13932" y="6381"/>
                  </a:lnTo>
                  <a:lnTo>
                    <a:pt x="13907" y="6235"/>
                  </a:lnTo>
                  <a:lnTo>
                    <a:pt x="13834" y="6138"/>
                  </a:lnTo>
                  <a:lnTo>
                    <a:pt x="13761" y="6016"/>
                  </a:lnTo>
                  <a:lnTo>
                    <a:pt x="13664" y="5943"/>
                  </a:lnTo>
                  <a:lnTo>
                    <a:pt x="13566" y="5870"/>
                  </a:lnTo>
                  <a:lnTo>
                    <a:pt x="13444" y="5821"/>
                  </a:lnTo>
                  <a:lnTo>
                    <a:pt x="13323" y="5772"/>
                  </a:lnTo>
                  <a:lnTo>
                    <a:pt x="13323" y="5772"/>
                  </a:lnTo>
                  <a:close/>
                  <a:moveTo>
                    <a:pt x="8573" y="8598"/>
                  </a:moveTo>
                  <a:lnTo>
                    <a:pt x="8573" y="8598"/>
                  </a:lnTo>
                  <a:lnTo>
                    <a:pt x="8403" y="8744"/>
                  </a:lnTo>
                  <a:lnTo>
                    <a:pt x="8232" y="8890"/>
                  </a:lnTo>
                  <a:lnTo>
                    <a:pt x="8038" y="8987"/>
                  </a:lnTo>
                  <a:lnTo>
                    <a:pt x="7818" y="9085"/>
                  </a:lnTo>
                  <a:lnTo>
                    <a:pt x="7624" y="9158"/>
                  </a:lnTo>
                  <a:lnTo>
                    <a:pt x="7404" y="9206"/>
                  </a:lnTo>
                  <a:lnTo>
                    <a:pt x="7185" y="9231"/>
                  </a:lnTo>
                  <a:lnTo>
                    <a:pt x="6966" y="9255"/>
                  </a:lnTo>
                  <a:lnTo>
                    <a:pt x="6747" y="9231"/>
                  </a:lnTo>
                  <a:lnTo>
                    <a:pt x="6528" y="9206"/>
                  </a:lnTo>
                  <a:lnTo>
                    <a:pt x="6333" y="9158"/>
                  </a:lnTo>
                  <a:lnTo>
                    <a:pt x="6114" y="9085"/>
                  </a:lnTo>
                  <a:lnTo>
                    <a:pt x="5919" y="8987"/>
                  </a:lnTo>
                  <a:lnTo>
                    <a:pt x="5724" y="8890"/>
                  </a:lnTo>
                  <a:lnTo>
                    <a:pt x="5529" y="8744"/>
                  </a:lnTo>
                  <a:lnTo>
                    <a:pt x="5359" y="8598"/>
                  </a:lnTo>
                  <a:lnTo>
                    <a:pt x="5359" y="8598"/>
                  </a:lnTo>
                  <a:lnTo>
                    <a:pt x="5212" y="8427"/>
                  </a:lnTo>
                  <a:lnTo>
                    <a:pt x="5066" y="8232"/>
                  </a:lnTo>
                  <a:lnTo>
                    <a:pt x="4969" y="8037"/>
                  </a:lnTo>
                  <a:lnTo>
                    <a:pt x="4871" y="7843"/>
                  </a:lnTo>
                  <a:lnTo>
                    <a:pt x="4798" y="7623"/>
                  </a:lnTo>
                  <a:lnTo>
                    <a:pt x="4750" y="7404"/>
                  </a:lnTo>
                  <a:lnTo>
                    <a:pt x="4701" y="7209"/>
                  </a:lnTo>
                  <a:lnTo>
                    <a:pt x="4701" y="6990"/>
                  </a:lnTo>
                  <a:lnTo>
                    <a:pt x="4701" y="6771"/>
                  </a:lnTo>
                  <a:lnTo>
                    <a:pt x="4750" y="6552"/>
                  </a:lnTo>
                  <a:lnTo>
                    <a:pt x="4798" y="6333"/>
                  </a:lnTo>
                  <a:lnTo>
                    <a:pt x="4871" y="6138"/>
                  </a:lnTo>
                  <a:lnTo>
                    <a:pt x="4969" y="5919"/>
                  </a:lnTo>
                  <a:lnTo>
                    <a:pt x="5066" y="5724"/>
                  </a:lnTo>
                  <a:lnTo>
                    <a:pt x="5212" y="5553"/>
                  </a:lnTo>
                  <a:lnTo>
                    <a:pt x="5359" y="5383"/>
                  </a:lnTo>
                  <a:lnTo>
                    <a:pt x="5359" y="5383"/>
                  </a:lnTo>
                  <a:lnTo>
                    <a:pt x="5529" y="5212"/>
                  </a:lnTo>
                  <a:lnTo>
                    <a:pt x="5724" y="5091"/>
                  </a:lnTo>
                  <a:lnTo>
                    <a:pt x="5919" y="4969"/>
                  </a:lnTo>
                  <a:lnTo>
                    <a:pt x="6114" y="4871"/>
                  </a:lnTo>
                  <a:lnTo>
                    <a:pt x="6333" y="4798"/>
                  </a:lnTo>
                  <a:lnTo>
                    <a:pt x="6528" y="4750"/>
                  </a:lnTo>
                  <a:lnTo>
                    <a:pt x="6747" y="4725"/>
                  </a:lnTo>
                  <a:lnTo>
                    <a:pt x="6966" y="4701"/>
                  </a:lnTo>
                  <a:lnTo>
                    <a:pt x="7185" y="4725"/>
                  </a:lnTo>
                  <a:lnTo>
                    <a:pt x="7404" y="4750"/>
                  </a:lnTo>
                  <a:lnTo>
                    <a:pt x="7624" y="4798"/>
                  </a:lnTo>
                  <a:lnTo>
                    <a:pt x="7818" y="4871"/>
                  </a:lnTo>
                  <a:lnTo>
                    <a:pt x="8038" y="4969"/>
                  </a:lnTo>
                  <a:lnTo>
                    <a:pt x="8232" y="5091"/>
                  </a:lnTo>
                  <a:lnTo>
                    <a:pt x="8403" y="5212"/>
                  </a:lnTo>
                  <a:lnTo>
                    <a:pt x="8573" y="5383"/>
                  </a:lnTo>
                  <a:lnTo>
                    <a:pt x="8573" y="5383"/>
                  </a:lnTo>
                  <a:lnTo>
                    <a:pt x="8744" y="5553"/>
                  </a:lnTo>
                  <a:lnTo>
                    <a:pt x="8866" y="5724"/>
                  </a:lnTo>
                  <a:lnTo>
                    <a:pt x="8987" y="5919"/>
                  </a:lnTo>
                  <a:lnTo>
                    <a:pt x="9085" y="6138"/>
                  </a:lnTo>
                  <a:lnTo>
                    <a:pt x="9158" y="6333"/>
                  </a:lnTo>
                  <a:lnTo>
                    <a:pt x="9207" y="6552"/>
                  </a:lnTo>
                  <a:lnTo>
                    <a:pt x="9231" y="6771"/>
                  </a:lnTo>
                  <a:lnTo>
                    <a:pt x="9231" y="6990"/>
                  </a:lnTo>
                  <a:lnTo>
                    <a:pt x="9231" y="7209"/>
                  </a:lnTo>
                  <a:lnTo>
                    <a:pt x="9207" y="7404"/>
                  </a:lnTo>
                  <a:lnTo>
                    <a:pt x="9158" y="7623"/>
                  </a:lnTo>
                  <a:lnTo>
                    <a:pt x="9085" y="7843"/>
                  </a:lnTo>
                  <a:lnTo>
                    <a:pt x="8987" y="8037"/>
                  </a:lnTo>
                  <a:lnTo>
                    <a:pt x="8866" y="8232"/>
                  </a:lnTo>
                  <a:lnTo>
                    <a:pt x="8744" y="8427"/>
                  </a:lnTo>
                  <a:lnTo>
                    <a:pt x="8573" y="8598"/>
                  </a:lnTo>
                  <a:lnTo>
                    <a:pt x="8573" y="8598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" name="Google Shape;250;p22"/>
            <p:cNvSpPr/>
            <p:nvPr/>
          </p:nvSpPr>
          <p:spPr>
            <a:xfrm>
              <a:off x="5566575" y="3193575"/>
              <a:ext cx="198525" cy="198525"/>
            </a:xfrm>
            <a:custGeom>
              <a:avLst/>
              <a:gdLst/>
              <a:ahLst/>
              <a:cxnLst/>
              <a:rect l="l" t="t" r="r" b="b"/>
              <a:pathLst>
                <a:path w="7941" h="7941" fill="none" extrusionOk="0">
                  <a:moveTo>
                    <a:pt x="7258" y="2144"/>
                  </a:moveTo>
                  <a:lnTo>
                    <a:pt x="6138" y="2388"/>
                  </a:lnTo>
                  <a:lnTo>
                    <a:pt x="6138" y="2388"/>
                  </a:lnTo>
                  <a:lnTo>
                    <a:pt x="6016" y="2217"/>
                  </a:lnTo>
                  <a:lnTo>
                    <a:pt x="5870" y="2071"/>
                  </a:lnTo>
                  <a:lnTo>
                    <a:pt x="6260" y="975"/>
                  </a:lnTo>
                  <a:lnTo>
                    <a:pt x="6260" y="975"/>
                  </a:lnTo>
                  <a:lnTo>
                    <a:pt x="6284" y="902"/>
                  </a:lnTo>
                  <a:lnTo>
                    <a:pt x="6284" y="829"/>
                  </a:lnTo>
                  <a:lnTo>
                    <a:pt x="6260" y="683"/>
                  </a:lnTo>
                  <a:lnTo>
                    <a:pt x="6162" y="561"/>
                  </a:lnTo>
                  <a:lnTo>
                    <a:pt x="6114" y="488"/>
                  </a:lnTo>
                  <a:lnTo>
                    <a:pt x="6065" y="464"/>
                  </a:lnTo>
                  <a:lnTo>
                    <a:pt x="5553" y="196"/>
                  </a:lnTo>
                  <a:lnTo>
                    <a:pt x="5553" y="196"/>
                  </a:lnTo>
                  <a:lnTo>
                    <a:pt x="5480" y="171"/>
                  </a:lnTo>
                  <a:lnTo>
                    <a:pt x="5407" y="171"/>
                  </a:lnTo>
                  <a:lnTo>
                    <a:pt x="5261" y="171"/>
                  </a:lnTo>
                  <a:lnTo>
                    <a:pt x="5115" y="244"/>
                  </a:lnTo>
                  <a:lnTo>
                    <a:pt x="5066" y="293"/>
                  </a:lnTo>
                  <a:lnTo>
                    <a:pt x="5018" y="342"/>
                  </a:lnTo>
                  <a:lnTo>
                    <a:pt x="4384" y="1316"/>
                  </a:lnTo>
                  <a:lnTo>
                    <a:pt x="4384" y="1316"/>
                  </a:lnTo>
                  <a:lnTo>
                    <a:pt x="4165" y="1292"/>
                  </a:lnTo>
                  <a:lnTo>
                    <a:pt x="3970" y="1292"/>
                  </a:lnTo>
                  <a:lnTo>
                    <a:pt x="3483" y="244"/>
                  </a:lnTo>
                  <a:lnTo>
                    <a:pt x="3483" y="244"/>
                  </a:lnTo>
                  <a:lnTo>
                    <a:pt x="3435" y="171"/>
                  </a:lnTo>
                  <a:lnTo>
                    <a:pt x="3386" y="123"/>
                  </a:lnTo>
                  <a:lnTo>
                    <a:pt x="3264" y="50"/>
                  </a:lnTo>
                  <a:lnTo>
                    <a:pt x="3118" y="1"/>
                  </a:lnTo>
                  <a:lnTo>
                    <a:pt x="3045" y="1"/>
                  </a:lnTo>
                  <a:lnTo>
                    <a:pt x="2972" y="25"/>
                  </a:lnTo>
                  <a:lnTo>
                    <a:pt x="2436" y="196"/>
                  </a:lnTo>
                  <a:lnTo>
                    <a:pt x="2436" y="196"/>
                  </a:lnTo>
                  <a:lnTo>
                    <a:pt x="2363" y="220"/>
                  </a:lnTo>
                  <a:lnTo>
                    <a:pt x="2290" y="269"/>
                  </a:lnTo>
                  <a:lnTo>
                    <a:pt x="2192" y="391"/>
                  </a:lnTo>
                  <a:lnTo>
                    <a:pt x="2144" y="537"/>
                  </a:lnTo>
                  <a:lnTo>
                    <a:pt x="2144" y="610"/>
                  </a:lnTo>
                  <a:lnTo>
                    <a:pt x="2144" y="683"/>
                  </a:lnTo>
                  <a:lnTo>
                    <a:pt x="2387" y="1828"/>
                  </a:lnTo>
                  <a:lnTo>
                    <a:pt x="2387" y="1828"/>
                  </a:lnTo>
                  <a:lnTo>
                    <a:pt x="2217" y="1949"/>
                  </a:lnTo>
                  <a:lnTo>
                    <a:pt x="2071" y="2095"/>
                  </a:lnTo>
                  <a:lnTo>
                    <a:pt x="999" y="1681"/>
                  </a:lnTo>
                  <a:lnTo>
                    <a:pt x="999" y="1681"/>
                  </a:lnTo>
                  <a:lnTo>
                    <a:pt x="926" y="1681"/>
                  </a:lnTo>
                  <a:lnTo>
                    <a:pt x="829" y="1657"/>
                  </a:lnTo>
                  <a:lnTo>
                    <a:pt x="682" y="1706"/>
                  </a:lnTo>
                  <a:lnTo>
                    <a:pt x="561" y="1779"/>
                  </a:lnTo>
                  <a:lnTo>
                    <a:pt x="512" y="1828"/>
                  </a:lnTo>
                  <a:lnTo>
                    <a:pt x="463" y="1901"/>
                  </a:lnTo>
                  <a:lnTo>
                    <a:pt x="220" y="2388"/>
                  </a:lnTo>
                  <a:lnTo>
                    <a:pt x="220" y="2388"/>
                  </a:lnTo>
                  <a:lnTo>
                    <a:pt x="195" y="2461"/>
                  </a:lnTo>
                  <a:lnTo>
                    <a:pt x="171" y="2534"/>
                  </a:lnTo>
                  <a:lnTo>
                    <a:pt x="195" y="2704"/>
                  </a:lnTo>
                  <a:lnTo>
                    <a:pt x="244" y="2826"/>
                  </a:lnTo>
                  <a:lnTo>
                    <a:pt x="293" y="2899"/>
                  </a:lnTo>
                  <a:lnTo>
                    <a:pt x="366" y="2948"/>
                  </a:lnTo>
                  <a:lnTo>
                    <a:pt x="1340" y="3581"/>
                  </a:lnTo>
                  <a:lnTo>
                    <a:pt x="1340" y="3581"/>
                  </a:lnTo>
                  <a:lnTo>
                    <a:pt x="1316" y="3776"/>
                  </a:lnTo>
                  <a:lnTo>
                    <a:pt x="1291" y="3995"/>
                  </a:lnTo>
                  <a:lnTo>
                    <a:pt x="244" y="4482"/>
                  </a:lnTo>
                  <a:lnTo>
                    <a:pt x="244" y="4482"/>
                  </a:lnTo>
                  <a:lnTo>
                    <a:pt x="195" y="4507"/>
                  </a:lnTo>
                  <a:lnTo>
                    <a:pt x="122" y="4555"/>
                  </a:lnTo>
                  <a:lnTo>
                    <a:pt x="49" y="4701"/>
                  </a:lnTo>
                  <a:lnTo>
                    <a:pt x="0" y="4848"/>
                  </a:lnTo>
                  <a:lnTo>
                    <a:pt x="25" y="4921"/>
                  </a:lnTo>
                  <a:lnTo>
                    <a:pt x="25" y="4994"/>
                  </a:lnTo>
                  <a:lnTo>
                    <a:pt x="220" y="5530"/>
                  </a:lnTo>
                  <a:lnTo>
                    <a:pt x="220" y="5530"/>
                  </a:lnTo>
                  <a:lnTo>
                    <a:pt x="244" y="5578"/>
                  </a:lnTo>
                  <a:lnTo>
                    <a:pt x="293" y="5651"/>
                  </a:lnTo>
                  <a:lnTo>
                    <a:pt x="390" y="5749"/>
                  </a:lnTo>
                  <a:lnTo>
                    <a:pt x="536" y="5797"/>
                  </a:lnTo>
                  <a:lnTo>
                    <a:pt x="609" y="5797"/>
                  </a:lnTo>
                  <a:lnTo>
                    <a:pt x="682" y="5797"/>
                  </a:lnTo>
                  <a:lnTo>
                    <a:pt x="1827" y="5554"/>
                  </a:lnTo>
                  <a:lnTo>
                    <a:pt x="1827" y="5554"/>
                  </a:lnTo>
                  <a:lnTo>
                    <a:pt x="1949" y="5724"/>
                  </a:lnTo>
                  <a:lnTo>
                    <a:pt x="2095" y="5870"/>
                  </a:lnTo>
                  <a:lnTo>
                    <a:pt x="1705" y="6966"/>
                  </a:lnTo>
                  <a:lnTo>
                    <a:pt x="1705" y="6966"/>
                  </a:lnTo>
                  <a:lnTo>
                    <a:pt x="1681" y="7040"/>
                  </a:lnTo>
                  <a:lnTo>
                    <a:pt x="1681" y="7113"/>
                  </a:lnTo>
                  <a:lnTo>
                    <a:pt x="1705" y="7259"/>
                  </a:lnTo>
                  <a:lnTo>
                    <a:pt x="1778" y="7380"/>
                  </a:lnTo>
                  <a:lnTo>
                    <a:pt x="1851" y="7429"/>
                  </a:lnTo>
                  <a:lnTo>
                    <a:pt x="1900" y="7478"/>
                  </a:lnTo>
                  <a:lnTo>
                    <a:pt x="2412" y="7721"/>
                  </a:lnTo>
                  <a:lnTo>
                    <a:pt x="2412" y="7721"/>
                  </a:lnTo>
                  <a:lnTo>
                    <a:pt x="2485" y="7770"/>
                  </a:lnTo>
                  <a:lnTo>
                    <a:pt x="2558" y="7770"/>
                  </a:lnTo>
                  <a:lnTo>
                    <a:pt x="2704" y="7770"/>
                  </a:lnTo>
                  <a:lnTo>
                    <a:pt x="2850" y="7697"/>
                  </a:lnTo>
                  <a:lnTo>
                    <a:pt x="2899" y="7648"/>
                  </a:lnTo>
                  <a:lnTo>
                    <a:pt x="2947" y="7600"/>
                  </a:lnTo>
                  <a:lnTo>
                    <a:pt x="3581" y="6625"/>
                  </a:lnTo>
                  <a:lnTo>
                    <a:pt x="3581" y="6625"/>
                  </a:lnTo>
                  <a:lnTo>
                    <a:pt x="3800" y="6650"/>
                  </a:lnTo>
                  <a:lnTo>
                    <a:pt x="3995" y="6650"/>
                  </a:lnTo>
                  <a:lnTo>
                    <a:pt x="4482" y="7697"/>
                  </a:lnTo>
                  <a:lnTo>
                    <a:pt x="4482" y="7697"/>
                  </a:lnTo>
                  <a:lnTo>
                    <a:pt x="4531" y="7770"/>
                  </a:lnTo>
                  <a:lnTo>
                    <a:pt x="4579" y="7819"/>
                  </a:lnTo>
                  <a:lnTo>
                    <a:pt x="4701" y="7892"/>
                  </a:lnTo>
                  <a:lnTo>
                    <a:pt x="4847" y="7941"/>
                  </a:lnTo>
                  <a:lnTo>
                    <a:pt x="4920" y="7941"/>
                  </a:lnTo>
                  <a:lnTo>
                    <a:pt x="4993" y="7916"/>
                  </a:lnTo>
                  <a:lnTo>
                    <a:pt x="5529" y="7746"/>
                  </a:lnTo>
                  <a:lnTo>
                    <a:pt x="5529" y="7746"/>
                  </a:lnTo>
                  <a:lnTo>
                    <a:pt x="5602" y="7721"/>
                  </a:lnTo>
                  <a:lnTo>
                    <a:pt x="5651" y="7673"/>
                  </a:lnTo>
                  <a:lnTo>
                    <a:pt x="5748" y="7551"/>
                  </a:lnTo>
                  <a:lnTo>
                    <a:pt x="5821" y="7405"/>
                  </a:lnTo>
                  <a:lnTo>
                    <a:pt x="5821" y="7332"/>
                  </a:lnTo>
                  <a:lnTo>
                    <a:pt x="5821" y="7259"/>
                  </a:lnTo>
                  <a:lnTo>
                    <a:pt x="5578" y="6114"/>
                  </a:lnTo>
                  <a:lnTo>
                    <a:pt x="5578" y="6114"/>
                  </a:lnTo>
                  <a:lnTo>
                    <a:pt x="5724" y="5992"/>
                  </a:lnTo>
                  <a:lnTo>
                    <a:pt x="5894" y="5846"/>
                  </a:lnTo>
                  <a:lnTo>
                    <a:pt x="6966" y="6260"/>
                  </a:lnTo>
                  <a:lnTo>
                    <a:pt x="6966" y="6260"/>
                  </a:lnTo>
                  <a:lnTo>
                    <a:pt x="7039" y="6260"/>
                  </a:lnTo>
                  <a:lnTo>
                    <a:pt x="7112" y="6285"/>
                  </a:lnTo>
                  <a:lnTo>
                    <a:pt x="7258" y="6236"/>
                  </a:lnTo>
                  <a:lnTo>
                    <a:pt x="7404" y="6163"/>
                  </a:lnTo>
                  <a:lnTo>
                    <a:pt x="7453" y="6114"/>
                  </a:lnTo>
                  <a:lnTo>
                    <a:pt x="7502" y="6041"/>
                  </a:lnTo>
                  <a:lnTo>
                    <a:pt x="7745" y="5530"/>
                  </a:lnTo>
                  <a:lnTo>
                    <a:pt x="7745" y="5530"/>
                  </a:lnTo>
                  <a:lnTo>
                    <a:pt x="7770" y="5481"/>
                  </a:lnTo>
                  <a:lnTo>
                    <a:pt x="7794" y="5383"/>
                  </a:lnTo>
                  <a:lnTo>
                    <a:pt x="7770" y="5237"/>
                  </a:lnTo>
                  <a:lnTo>
                    <a:pt x="7697" y="5115"/>
                  </a:lnTo>
                  <a:lnTo>
                    <a:pt x="7648" y="5042"/>
                  </a:lnTo>
                  <a:lnTo>
                    <a:pt x="7599" y="4994"/>
                  </a:lnTo>
                  <a:lnTo>
                    <a:pt x="6625" y="4360"/>
                  </a:lnTo>
                  <a:lnTo>
                    <a:pt x="6625" y="4360"/>
                  </a:lnTo>
                  <a:lnTo>
                    <a:pt x="6649" y="4166"/>
                  </a:lnTo>
                  <a:lnTo>
                    <a:pt x="6649" y="3946"/>
                  </a:lnTo>
                  <a:lnTo>
                    <a:pt x="7697" y="3459"/>
                  </a:lnTo>
                  <a:lnTo>
                    <a:pt x="7697" y="3459"/>
                  </a:lnTo>
                  <a:lnTo>
                    <a:pt x="7770" y="3435"/>
                  </a:lnTo>
                  <a:lnTo>
                    <a:pt x="7843" y="3386"/>
                  </a:lnTo>
                  <a:lnTo>
                    <a:pt x="7916" y="3240"/>
                  </a:lnTo>
                  <a:lnTo>
                    <a:pt x="7940" y="3094"/>
                  </a:lnTo>
                  <a:lnTo>
                    <a:pt x="7940" y="3021"/>
                  </a:lnTo>
                  <a:lnTo>
                    <a:pt x="7940" y="2948"/>
                  </a:lnTo>
                  <a:lnTo>
                    <a:pt x="7745" y="2412"/>
                  </a:lnTo>
                  <a:lnTo>
                    <a:pt x="7745" y="2412"/>
                  </a:lnTo>
                  <a:lnTo>
                    <a:pt x="7721" y="2339"/>
                  </a:lnTo>
                  <a:lnTo>
                    <a:pt x="7672" y="2290"/>
                  </a:lnTo>
                  <a:lnTo>
                    <a:pt x="7551" y="2193"/>
                  </a:lnTo>
                  <a:lnTo>
                    <a:pt x="7429" y="2144"/>
                  </a:lnTo>
                  <a:lnTo>
                    <a:pt x="7356" y="2144"/>
                  </a:lnTo>
                  <a:lnTo>
                    <a:pt x="7258" y="2144"/>
                  </a:lnTo>
                  <a:lnTo>
                    <a:pt x="7258" y="2144"/>
                  </a:lnTo>
                  <a:close/>
                  <a:moveTo>
                    <a:pt x="5480" y="4726"/>
                  </a:moveTo>
                  <a:lnTo>
                    <a:pt x="5480" y="4726"/>
                  </a:lnTo>
                  <a:lnTo>
                    <a:pt x="5383" y="4872"/>
                  </a:lnTo>
                  <a:lnTo>
                    <a:pt x="5286" y="4994"/>
                  </a:lnTo>
                  <a:lnTo>
                    <a:pt x="5188" y="5140"/>
                  </a:lnTo>
                  <a:lnTo>
                    <a:pt x="5066" y="5237"/>
                  </a:lnTo>
                  <a:lnTo>
                    <a:pt x="4945" y="5335"/>
                  </a:lnTo>
                  <a:lnTo>
                    <a:pt x="4798" y="5432"/>
                  </a:lnTo>
                  <a:lnTo>
                    <a:pt x="4652" y="5505"/>
                  </a:lnTo>
                  <a:lnTo>
                    <a:pt x="4506" y="5554"/>
                  </a:lnTo>
                  <a:lnTo>
                    <a:pt x="4360" y="5603"/>
                  </a:lnTo>
                  <a:lnTo>
                    <a:pt x="4190" y="5627"/>
                  </a:lnTo>
                  <a:lnTo>
                    <a:pt x="4043" y="5651"/>
                  </a:lnTo>
                  <a:lnTo>
                    <a:pt x="3873" y="5627"/>
                  </a:lnTo>
                  <a:lnTo>
                    <a:pt x="3702" y="5627"/>
                  </a:lnTo>
                  <a:lnTo>
                    <a:pt x="3556" y="5578"/>
                  </a:lnTo>
                  <a:lnTo>
                    <a:pt x="3386" y="5530"/>
                  </a:lnTo>
                  <a:lnTo>
                    <a:pt x="3240" y="5456"/>
                  </a:lnTo>
                  <a:lnTo>
                    <a:pt x="3240" y="5456"/>
                  </a:lnTo>
                  <a:lnTo>
                    <a:pt x="3094" y="5383"/>
                  </a:lnTo>
                  <a:lnTo>
                    <a:pt x="2947" y="5286"/>
                  </a:lnTo>
                  <a:lnTo>
                    <a:pt x="2826" y="5164"/>
                  </a:lnTo>
                  <a:lnTo>
                    <a:pt x="2704" y="5067"/>
                  </a:lnTo>
                  <a:lnTo>
                    <a:pt x="2606" y="4921"/>
                  </a:lnTo>
                  <a:lnTo>
                    <a:pt x="2533" y="4799"/>
                  </a:lnTo>
                  <a:lnTo>
                    <a:pt x="2460" y="4653"/>
                  </a:lnTo>
                  <a:lnTo>
                    <a:pt x="2387" y="4507"/>
                  </a:lnTo>
                  <a:lnTo>
                    <a:pt x="2363" y="4336"/>
                  </a:lnTo>
                  <a:lnTo>
                    <a:pt x="2314" y="4190"/>
                  </a:lnTo>
                  <a:lnTo>
                    <a:pt x="2314" y="4020"/>
                  </a:lnTo>
                  <a:lnTo>
                    <a:pt x="2314" y="3873"/>
                  </a:lnTo>
                  <a:lnTo>
                    <a:pt x="2339" y="3703"/>
                  </a:lnTo>
                  <a:lnTo>
                    <a:pt x="2363" y="3532"/>
                  </a:lnTo>
                  <a:lnTo>
                    <a:pt x="2412" y="3386"/>
                  </a:lnTo>
                  <a:lnTo>
                    <a:pt x="2485" y="3216"/>
                  </a:lnTo>
                  <a:lnTo>
                    <a:pt x="2485" y="3216"/>
                  </a:lnTo>
                  <a:lnTo>
                    <a:pt x="2582" y="3070"/>
                  </a:lnTo>
                  <a:lnTo>
                    <a:pt x="2680" y="2948"/>
                  </a:lnTo>
                  <a:lnTo>
                    <a:pt x="2777" y="2802"/>
                  </a:lnTo>
                  <a:lnTo>
                    <a:pt x="2899" y="2704"/>
                  </a:lnTo>
                  <a:lnTo>
                    <a:pt x="3020" y="2607"/>
                  </a:lnTo>
                  <a:lnTo>
                    <a:pt x="3167" y="2509"/>
                  </a:lnTo>
                  <a:lnTo>
                    <a:pt x="3313" y="2436"/>
                  </a:lnTo>
                  <a:lnTo>
                    <a:pt x="3459" y="2388"/>
                  </a:lnTo>
                  <a:lnTo>
                    <a:pt x="3605" y="2339"/>
                  </a:lnTo>
                  <a:lnTo>
                    <a:pt x="3775" y="2315"/>
                  </a:lnTo>
                  <a:lnTo>
                    <a:pt x="3922" y="2290"/>
                  </a:lnTo>
                  <a:lnTo>
                    <a:pt x="4092" y="2315"/>
                  </a:lnTo>
                  <a:lnTo>
                    <a:pt x="4263" y="2315"/>
                  </a:lnTo>
                  <a:lnTo>
                    <a:pt x="4409" y="2363"/>
                  </a:lnTo>
                  <a:lnTo>
                    <a:pt x="4579" y="2412"/>
                  </a:lnTo>
                  <a:lnTo>
                    <a:pt x="4725" y="2485"/>
                  </a:lnTo>
                  <a:lnTo>
                    <a:pt x="4725" y="2485"/>
                  </a:lnTo>
                  <a:lnTo>
                    <a:pt x="4871" y="2558"/>
                  </a:lnTo>
                  <a:lnTo>
                    <a:pt x="5018" y="2656"/>
                  </a:lnTo>
                  <a:lnTo>
                    <a:pt x="5139" y="2777"/>
                  </a:lnTo>
                  <a:lnTo>
                    <a:pt x="5261" y="2875"/>
                  </a:lnTo>
                  <a:lnTo>
                    <a:pt x="5359" y="3021"/>
                  </a:lnTo>
                  <a:lnTo>
                    <a:pt x="5432" y="3143"/>
                  </a:lnTo>
                  <a:lnTo>
                    <a:pt x="5505" y="3289"/>
                  </a:lnTo>
                  <a:lnTo>
                    <a:pt x="5578" y="3435"/>
                  </a:lnTo>
                  <a:lnTo>
                    <a:pt x="5602" y="3605"/>
                  </a:lnTo>
                  <a:lnTo>
                    <a:pt x="5626" y="3752"/>
                  </a:lnTo>
                  <a:lnTo>
                    <a:pt x="5651" y="3922"/>
                  </a:lnTo>
                  <a:lnTo>
                    <a:pt x="5651" y="4068"/>
                  </a:lnTo>
                  <a:lnTo>
                    <a:pt x="5626" y="4239"/>
                  </a:lnTo>
                  <a:lnTo>
                    <a:pt x="5602" y="4409"/>
                  </a:lnTo>
                  <a:lnTo>
                    <a:pt x="5553" y="4555"/>
                  </a:lnTo>
                  <a:lnTo>
                    <a:pt x="5480" y="4726"/>
                  </a:lnTo>
                  <a:lnTo>
                    <a:pt x="5480" y="4726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5" name="Google Shape;255;p2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376775" y="592475"/>
            <a:ext cx="3958500" cy="3958500"/>
          </a:xfrm>
          <a:prstGeom prst="ellipse">
            <a:avLst/>
          </a:prstGeom>
          <a:noFill/>
          <a:ln>
            <a:noFill/>
          </a:ln>
        </p:spPr>
      </p:pic>
      <p:sp>
        <p:nvSpPr>
          <p:cNvPr id="256" name="Google Shape;256;p23"/>
          <p:cNvSpPr txBox="1">
            <a:spLocks noGrp="1"/>
          </p:cNvSpPr>
          <p:nvPr>
            <p:ph type="title"/>
          </p:nvPr>
        </p:nvSpPr>
        <p:spPr>
          <a:xfrm>
            <a:off x="457200" y="1166125"/>
            <a:ext cx="4504800" cy="68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 picture is worth a thousand words</a:t>
            </a:r>
            <a:endParaRPr/>
          </a:p>
        </p:txBody>
      </p:sp>
      <p:sp>
        <p:nvSpPr>
          <p:cNvPr id="257" name="Google Shape;257;p23"/>
          <p:cNvSpPr txBox="1">
            <a:spLocks noGrp="1"/>
          </p:cNvSpPr>
          <p:nvPr>
            <p:ph type="body" idx="1"/>
          </p:nvPr>
        </p:nvSpPr>
        <p:spPr>
          <a:xfrm>
            <a:off x="985679" y="1958050"/>
            <a:ext cx="3976500" cy="261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A complex idea can be conveyed with just a single still image, namely making it possible to absorb large amounts of data quickly.</a:t>
            </a:r>
            <a:endParaRPr/>
          </a:p>
        </p:txBody>
      </p:sp>
      <p:sp>
        <p:nvSpPr>
          <p:cNvPr id="258" name="Google Shape;258;p23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9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ymbeline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EFEFEF"/>
      </a:lt2>
      <a:accent1>
        <a:srgbClr val="485364"/>
      </a:accent1>
      <a:accent2>
        <a:srgbClr val="63728A"/>
      </a:accent2>
      <a:accent3>
        <a:srgbClr val="8B9AB3"/>
      </a:accent3>
      <a:accent4>
        <a:srgbClr val="9E8473"/>
      </a:accent4>
      <a:accent5>
        <a:srgbClr val="CAAE9C"/>
      </a:accent5>
      <a:accent6>
        <a:srgbClr val="DFCEC3"/>
      </a:accent6>
      <a:hlink>
        <a:srgbClr val="000000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1193</Words>
  <Application>Microsoft Office PowerPoint</Application>
  <PresentationFormat>On-screen Show (16:9)</PresentationFormat>
  <Paragraphs>336</Paragraphs>
  <Slides>34</Slides>
  <Notes>34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9" baseType="lpstr">
      <vt:lpstr>Arial</vt:lpstr>
      <vt:lpstr>Calibri</vt:lpstr>
      <vt:lpstr>Poppins Light</vt:lpstr>
      <vt:lpstr>Poppins</vt:lpstr>
      <vt:lpstr>Cymbeline template</vt:lpstr>
      <vt:lpstr>This is your presentation title</vt:lpstr>
      <vt:lpstr>Hello!</vt:lpstr>
      <vt:lpstr>Transition headline</vt:lpstr>
      <vt:lpstr>PowerPoint Presentation</vt:lpstr>
      <vt:lpstr>This is a slide title</vt:lpstr>
      <vt:lpstr>Big concept</vt:lpstr>
      <vt:lpstr>You can also split your content</vt:lpstr>
      <vt:lpstr>In two or three columns</vt:lpstr>
      <vt:lpstr>A picture is worth a thousand words</vt:lpstr>
      <vt:lpstr>Want big impact? Use big image.</vt:lpstr>
      <vt:lpstr>Use diagrams to explain your ideas</vt:lpstr>
      <vt:lpstr>And tables to compare data</vt:lpstr>
      <vt:lpstr>Maps</vt:lpstr>
      <vt:lpstr>89,526,124</vt:lpstr>
      <vt:lpstr>89,526,124$</vt:lpstr>
      <vt:lpstr>Our process is easy</vt:lpstr>
      <vt:lpstr>Let’s review some concepts</vt:lpstr>
      <vt:lpstr>PowerPoint Presentation</vt:lpstr>
      <vt:lpstr>PowerPoint Presentation</vt:lpstr>
      <vt:lpstr>PowerPoint Presentation</vt:lpstr>
      <vt:lpstr>PowerPoint Presentation</vt:lpstr>
      <vt:lpstr>Thanks!</vt:lpstr>
      <vt:lpstr>Extra Resources</vt:lpstr>
      <vt:lpstr>Timeline</vt:lpstr>
      <vt:lpstr>Roadmap</vt:lpstr>
      <vt:lpstr>Gantt chart</vt:lpstr>
      <vt:lpstr>SWOT Analysis</vt:lpstr>
      <vt:lpstr>Business Model Canvas</vt:lpstr>
      <vt:lpstr>Funnel</vt:lpstr>
      <vt:lpstr>Team Presentation</vt:lpstr>
      <vt:lpstr>Competitor Matrix</vt:lpstr>
      <vt:lpstr>Weekly Planner</vt:lpstr>
      <vt:lpstr>PowerPoint Presentation</vt:lpstr>
      <vt:lpstr>Diagrams and infographics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is your presentation title</dc:title>
  <cp:lastModifiedBy>Ashu</cp:lastModifiedBy>
  <cp:revision>1</cp:revision>
  <dcterms:modified xsi:type="dcterms:W3CDTF">2022-07-11T11:53:03Z</dcterms:modified>
</cp:coreProperties>
</file>