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9144000" cy="5143500" type="screen16x9"/>
  <p:notesSz cx="6858000" cy="9144000"/>
  <p:embeddedFontLst>
    <p:embeddedFont>
      <p:font typeface="Lora" panose="020B0604020202020204" charset="0"/>
      <p:regular r:id="rId38"/>
      <p:bold r:id="rId39"/>
      <p:italic r:id="rId40"/>
      <p:boldItalic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Quattrocento Sans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A5B2040-0373-4AB5-8C16-54180E59C3D7}">
  <a:tblStyle styleId="{DA5B2040-0373-4AB5-8C16-54180E59C3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D83C8C0-4F54-423C-8FE9-BE38F65F230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206c3cb3_27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d206c3cb3_27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d5a3b4cb5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d5a3b4cb5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d5a3b4cb5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d5a3b4cb5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d5a3b4cb5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d5a3b4cb58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d5a3b4cb5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d5a3b4cb5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d5a3b4cb58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d5a3b4cb58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d5a3b4cb58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d5a3b4cb58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d5a3b4cb58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d5a3b4cb58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d5a3b4cb58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d5a3b4cb58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d5a3b4cb58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d5a3b4cb58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d5a3b4cb58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d5a3b4cb58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6" name="Google Shape;776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77d159c9d1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77d159c9d1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>
            <a:endParaRPr/>
          </a:p>
        </p:txBody>
      </p:sp>
      <p:cxnSp>
        <p:nvCxnSpPr>
          <p:cNvPr id="15" name="Google Shape;15;p3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Google Shape;16;p3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cxnSp>
        <p:nvCxnSpPr>
          <p:cNvPr id="18" name="Google Shape;18;p3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sz="2400" i="1">
                <a:latin typeface="Lora"/>
                <a:ea typeface="Lora"/>
                <a:cs typeface="Lora"/>
                <a:sym typeface="Lora"/>
              </a:defRPr>
            </a:lvl1pPr>
            <a:lvl2pPr marL="914400" lvl="1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marL="1371600" lvl="2" indent="-355600" algn="ctr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sz="2400" i="1">
                <a:latin typeface="Lora"/>
                <a:ea typeface="Lora"/>
                <a:cs typeface="Lora"/>
                <a:sym typeface="Lora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sz="2400" i="1">
                <a:latin typeface="Lora"/>
                <a:ea typeface="Lora"/>
                <a:cs typeface="Lora"/>
                <a:sym typeface="Lora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sz="2400" i="1">
                <a:latin typeface="Lora"/>
                <a:ea typeface="Lora"/>
                <a:cs typeface="Lora"/>
                <a:sym typeface="Lora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sz="2400" i="1">
                <a:latin typeface="Lora"/>
                <a:ea typeface="Lora"/>
                <a:cs typeface="Lora"/>
                <a:sym typeface="Lora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sz="2400" i="1">
                <a:latin typeface="Lora"/>
                <a:ea typeface="Lora"/>
                <a:cs typeface="Lora"/>
                <a:sym typeface="Lora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sz="2400" i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cxnSp>
        <p:nvCxnSpPr>
          <p:cNvPr id="22" name="Google Shape;22;p4"/>
          <p:cNvCxnSpPr/>
          <p:nvPr/>
        </p:nvCxnSpPr>
        <p:spPr>
          <a:xfrm>
            <a:off x="4584075" y="3676500"/>
            <a:ext cx="0" cy="148050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Google Shape;23;p4"/>
          <p:cNvSpPr/>
          <p:nvPr/>
        </p:nvSpPr>
        <p:spPr>
          <a:xfrm>
            <a:off x="428850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3593400" y="3412652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latin typeface="Lora"/>
                <a:ea typeface="Lora"/>
                <a:cs typeface="Lora"/>
                <a:sym typeface="Lora"/>
              </a:rPr>
              <a:t>“</a:t>
            </a:r>
            <a:endParaRPr sz="3600"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5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28;p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31" name="Google Shape;31;p5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3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cxnSp>
        <p:nvCxnSpPr>
          <p:cNvPr id="46" name="Google Shape;46;p7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7" name="Google Shape;47;p7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" name="Google Shape;48;p7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52" name="Google Shape;52;p8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53;p8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4" name="Google Shape;54;p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sz="1400" i="1">
                <a:latin typeface="Lora"/>
                <a:ea typeface="Lora"/>
                <a:cs typeface="Lora"/>
                <a:sym typeface="Lora"/>
              </a:defRPr>
            </a:lvl1pPr>
          </a:lstStyle>
          <a:p>
            <a:endParaRPr/>
          </a:p>
        </p:txBody>
      </p:sp>
      <p:cxnSp>
        <p:nvCxnSpPr>
          <p:cNvPr id="58" name="Google Shape;58;p9"/>
          <p:cNvCxnSpPr/>
          <p:nvPr/>
        </p:nvCxnSpPr>
        <p:spPr>
          <a:xfrm>
            <a:off x="-6025" y="4666129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Google Shape;59;p9"/>
          <p:cNvSpPr/>
          <p:nvPr/>
        </p:nvSpPr>
        <p:spPr>
          <a:xfrm>
            <a:off x="4457400" y="4551496"/>
            <a:ext cx="229200" cy="22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0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Google Shape;63;p10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algn="ctr" rtl="0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896549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</a:t>
            </a:r>
            <a:r>
              <a:rPr lang="en">
                <a:highlight>
                  <a:schemeClr val="accent1"/>
                </a:highlight>
              </a:rPr>
              <a:t>your</a:t>
            </a:r>
            <a:r>
              <a:rPr lang="en"/>
              <a:t> presentation title</a:t>
            </a:r>
            <a:endParaRPr/>
          </a:p>
        </p:txBody>
      </p:sp>
      <p:grpSp>
        <p:nvGrpSpPr>
          <p:cNvPr id="72" name="Google Shape;72;p12"/>
          <p:cNvGrpSpPr/>
          <p:nvPr/>
        </p:nvGrpSpPr>
        <p:grpSpPr>
          <a:xfrm>
            <a:off x="1299165" y="3511424"/>
            <a:ext cx="215966" cy="342399"/>
            <a:chOff x="6718575" y="2318625"/>
            <a:chExt cx="256950" cy="407375"/>
          </a:xfrm>
        </p:grpSpPr>
        <p:sp>
          <p:nvSpPr>
            <p:cNvPr id="73" name="Google Shape;73;p12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2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>
            <a:spLocks noGrp="1"/>
          </p:cNvSpPr>
          <p:nvPr>
            <p:ph type="title" idx="4294967295"/>
          </p:nvPr>
        </p:nvSpPr>
        <p:spPr>
          <a:xfrm>
            <a:off x="3399200" y="3715750"/>
            <a:ext cx="2345700" cy="50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accent1"/>
                </a:highlight>
              </a:rPr>
              <a:t>Want big impact? </a:t>
            </a:r>
            <a:r>
              <a:rPr lang="en" sz="1800" i="1">
                <a:highlight>
                  <a:schemeClr val="accent1"/>
                </a:highlight>
              </a:rPr>
              <a:t>Use big image.</a:t>
            </a:r>
            <a:endParaRPr sz="1800" i="1">
              <a:highlight>
                <a:schemeClr val="accent1"/>
              </a:highlight>
            </a:endParaRPr>
          </a:p>
        </p:txBody>
      </p:sp>
      <p:sp>
        <p:nvSpPr>
          <p:cNvPr id="200" name="Google Shape;200;p22"/>
          <p:cNvSpPr/>
          <p:nvPr/>
        </p:nvSpPr>
        <p:spPr>
          <a:xfrm>
            <a:off x="4465375" y="4440675"/>
            <a:ext cx="213248" cy="191461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2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207" name="Google Shape;207;p23"/>
          <p:cNvSpPr/>
          <p:nvPr/>
        </p:nvSpPr>
        <p:spPr>
          <a:xfrm>
            <a:off x="3595323" y="1808525"/>
            <a:ext cx="2399100" cy="239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Gray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8" name="Google Shape;208;p23"/>
          <p:cNvSpPr/>
          <p:nvPr/>
        </p:nvSpPr>
        <p:spPr>
          <a:xfrm>
            <a:off x="1545800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White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9" name="Google Shape;209;p23"/>
          <p:cNvSpPr/>
          <p:nvPr/>
        </p:nvSpPr>
        <p:spPr>
          <a:xfrm>
            <a:off x="5644847" y="1808525"/>
            <a:ext cx="2399100" cy="2399100"/>
          </a:xfrm>
          <a:prstGeom prst="ellipse">
            <a:avLst/>
          </a:prstGeom>
          <a:solidFill>
            <a:srgbClr val="000000">
              <a:alpha val="7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Black</a:t>
            </a:r>
            <a:endParaRPr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210" name="Google Shape;210;p23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211" name="Google Shape;211;p2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3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23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4"/>
          <p:cNvSpPr txBox="1">
            <a:spLocks noGrp="1"/>
          </p:cNvSpPr>
          <p:nvPr>
            <p:ph type="title"/>
          </p:nvPr>
        </p:nvSpPr>
        <p:spPr>
          <a:xfrm>
            <a:off x="1363850" y="919725"/>
            <a:ext cx="38895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 use </a:t>
            </a:r>
            <a:r>
              <a:rPr lang="en">
                <a:highlight>
                  <a:schemeClr val="accent1"/>
                </a:highlight>
              </a:rPr>
              <a:t>diagrams</a:t>
            </a:r>
            <a:r>
              <a:rPr lang="en"/>
              <a:t> to explain complex ideas</a:t>
            </a:r>
            <a:endParaRPr/>
          </a:p>
        </p:txBody>
      </p:sp>
      <p:grpSp>
        <p:nvGrpSpPr>
          <p:cNvPr id="221" name="Google Shape;221;p24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222" name="Google Shape;222;p2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4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6" name="Google Shape;226;p24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27" name="Google Shape;227;p24"/>
          <p:cNvSpPr/>
          <p:nvPr/>
        </p:nvSpPr>
        <p:spPr>
          <a:xfrm>
            <a:off x="3297500" y="1546742"/>
            <a:ext cx="2540100" cy="2540100"/>
          </a:xfrm>
          <a:prstGeom prst="donut">
            <a:avLst>
              <a:gd name="adj" fmla="val 16067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8" name="Google Shape;228;p24"/>
          <p:cNvGrpSpPr/>
          <p:nvPr/>
        </p:nvGrpSpPr>
        <p:grpSpPr>
          <a:xfrm>
            <a:off x="1680836" y="1696124"/>
            <a:ext cx="1931633" cy="669600"/>
            <a:chOff x="1680836" y="1315124"/>
            <a:chExt cx="1931633" cy="669600"/>
          </a:xfrm>
        </p:grpSpPr>
        <p:cxnSp>
          <p:nvCxnSpPr>
            <p:cNvPr id="229" name="Google Shape;229;p24"/>
            <p:cNvCxnSpPr/>
            <p:nvPr/>
          </p:nvCxnSpPr>
          <p:spPr>
            <a:xfrm>
              <a:off x="317896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30" name="Google Shape;230;p24"/>
            <p:cNvSpPr txBox="1"/>
            <p:nvPr/>
          </p:nvSpPr>
          <p:spPr>
            <a:xfrm>
              <a:off x="1680836" y="1315124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LOREM 3</a:t>
              </a:r>
              <a:endParaRPr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b="1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Vestibulum nec congue tempus lorem ipsum</a:t>
              </a:r>
              <a:endParaRPr sz="8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31" name="Google Shape;231;p24"/>
          <p:cNvGrpSpPr/>
          <p:nvPr/>
        </p:nvGrpSpPr>
        <p:grpSpPr>
          <a:xfrm>
            <a:off x="5517319" y="1696124"/>
            <a:ext cx="1940006" cy="669600"/>
            <a:chOff x="5517319" y="1315124"/>
            <a:chExt cx="1940006" cy="669600"/>
          </a:xfrm>
        </p:grpSpPr>
        <p:cxnSp>
          <p:nvCxnSpPr>
            <p:cNvPr id="232" name="Google Shape;232;p24"/>
            <p:cNvCxnSpPr/>
            <p:nvPr/>
          </p:nvCxnSpPr>
          <p:spPr>
            <a:xfrm flipH="1">
              <a:off x="551731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33" name="Google Shape;233;p24"/>
            <p:cNvSpPr txBox="1"/>
            <p:nvPr/>
          </p:nvSpPr>
          <p:spPr>
            <a:xfrm>
              <a:off x="5962125" y="1315124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LOREM 1</a:t>
              </a:r>
              <a:endParaRPr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b="1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Vestibulum nec congue tempus lorem ipsum</a:t>
              </a:r>
              <a:endParaRPr sz="8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34" name="Google Shape;234;p24"/>
          <p:cNvGrpSpPr/>
          <p:nvPr/>
        </p:nvGrpSpPr>
        <p:grpSpPr>
          <a:xfrm>
            <a:off x="3808226" y="3916140"/>
            <a:ext cx="1495200" cy="1143796"/>
            <a:chOff x="3808226" y="3535140"/>
            <a:chExt cx="1495200" cy="1143796"/>
          </a:xfrm>
        </p:grpSpPr>
        <p:cxnSp>
          <p:nvCxnSpPr>
            <p:cNvPr id="235" name="Google Shape;235;p24"/>
            <p:cNvCxnSpPr/>
            <p:nvPr/>
          </p:nvCxnSpPr>
          <p:spPr>
            <a:xfrm rot="10800000">
              <a:off x="4556399" y="3535140"/>
              <a:ext cx="0" cy="4605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36" name="Google Shape;236;p24"/>
            <p:cNvSpPr txBox="1"/>
            <p:nvPr/>
          </p:nvSpPr>
          <p:spPr>
            <a:xfrm>
              <a:off x="3808226" y="4009336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LOREM 2</a:t>
              </a:r>
              <a:endParaRPr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b="1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Vestibulum nec congue tempus lorem ipsum</a:t>
              </a:r>
              <a:endParaRPr sz="8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37" name="Google Shape;237;p24"/>
          <p:cNvSpPr txBox="1"/>
          <p:nvPr/>
        </p:nvSpPr>
        <p:spPr>
          <a:xfrm>
            <a:off x="3845784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Vestibulum nec congue tempus</a:t>
            </a:r>
            <a:endParaRPr sz="12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38" name="Google Shape;238;p24"/>
          <p:cNvSpPr/>
          <p:nvPr/>
        </p:nvSpPr>
        <p:spPr>
          <a:xfrm rot="1800047">
            <a:off x="3219843" y="1467434"/>
            <a:ext cx="2690936" cy="2690936"/>
          </a:xfrm>
          <a:prstGeom prst="blockArc">
            <a:avLst>
              <a:gd name="adj1" fmla="val 14414370"/>
              <a:gd name="adj2" fmla="val 694"/>
              <a:gd name="adj3" fmla="val 9562"/>
            </a:avLst>
          </a:prstGeom>
          <a:solidFill>
            <a:schemeClr val="accent2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4"/>
          <p:cNvSpPr/>
          <p:nvPr/>
        </p:nvSpPr>
        <p:spPr>
          <a:xfrm rot="-1800047" flipH="1">
            <a:off x="3221956" y="1467434"/>
            <a:ext cx="2690936" cy="2690936"/>
          </a:xfrm>
          <a:prstGeom prst="blockArc">
            <a:avLst>
              <a:gd name="adj1" fmla="val 14348563"/>
              <a:gd name="adj2" fmla="val 21472873"/>
              <a:gd name="adj3" fmla="val 9381"/>
            </a:avLst>
          </a:prstGeom>
          <a:solidFill>
            <a:schemeClr val="accent1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4"/>
          <p:cNvSpPr/>
          <p:nvPr/>
        </p:nvSpPr>
        <p:spPr>
          <a:xfrm rot="-8100000">
            <a:off x="4382715" y="1408393"/>
            <a:ext cx="363170" cy="36317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4"/>
          <p:cNvSpPr/>
          <p:nvPr/>
        </p:nvSpPr>
        <p:spPr>
          <a:xfrm rot="-9000757" flipH="1">
            <a:off x="3220953" y="1465808"/>
            <a:ext cx="2690226" cy="2690226"/>
          </a:xfrm>
          <a:prstGeom prst="blockArc">
            <a:avLst>
              <a:gd name="adj1" fmla="val 14316164"/>
              <a:gd name="adj2" fmla="val 21502663"/>
              <a:gd name="adj3" fmla="val 9415"/>
            </a:avLst>
          </a:prstGeom>
          <a:solidFill>
            <a:schemeClr val="accent3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4"/>
          <p:cNvSpPr/>
          <p:nvPr/>
        </p:nvSpPr>
        <p:spPr>
          <a:xfrm rot="-1027861">
            <a:off x="5485874" y="3230832"/>
            <a:ext cx="312672" cy="31267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4"/>
          <p:cNvSpPr/>
          <p:nvPr/>
        </p:nvSpPr>
        <p:spPr>
          <a:xfrm rot="6359841">
            <a:off x="3315801" y="3228762"/>
            <a:ext cx="363580" cy="36358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5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</a:t>
            </a:r>
            <a:r>
              <a:rPr lang="en">
                <a:highlight>
                  <a:schemeClr val="accent1"/>
                </a:highlight>
              </a:rPr>
              <a:t>compare data</a:t>
            </a:r>
            <a:endParaRPr>
              <a:highlight>
                <a:schemeClr val="accent1"/>
              </a:highlight>
            </a:endParaRPr>
          </a:p>
        </p:txBody>
      </p:sp>
      <p:graphicFrame>
        <p:nvGraphicFramePr>
          <p:cNvPr id="249" name="Google Shape;249;p25"/>
          <p:cNvGraphicFramePr/>
          <p:nvPr/>
        </p:nvGraphicFramePr>
        <p:xfrm>
          <a:off x="1453300" y="1852081"/>
          <a:ext cx="5933600" cy="2611500"/>
        </p:xfrm>
        <a:graphic>
          <a:graphicData uri="http://schemas.openxmlformats.org/drawingml/2006/table">
            <a:tbl>
              <a:tblPr>
                <a:noFill/>
                <a:tableStyleId>{DA5B2040-0373-4AB5-8C16-54180E59C3D7}</a:tableStyleId>
              </a:tblPr>
              <a:tblGrid>
                <a:gridCol w="148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2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A</a:t>
                      </a:r>
                      <a:endParaRPr sz="1100" b="1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B</a:t>
                      </a:r>
                      <a:endParaRPr sz="1100" b="1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latin typeface="Lora"/>
                          <a:ea typeface="Lora"/>
                          <a:cs typeface="Lora"/>
                          <a:sym typeface="Lora"/>
                        </a:rPr>
                        <a:t>C</a:t>
                      </a:r>
                      <a:endParaRPr sz="1100" b="1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Yellow</a:t>
                      </a:r>
                      <a:endParaRPr sz="1100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20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7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Blue</a:t>
                      </a:r>
                      <a:endParaRPr sz="1100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30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15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2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Orange</a:t>
                      </a:r>
                      <a:endParaRPr sz="1100"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5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24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16</a:t>
                      </a:r>
                      <a:endParaRPr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50" name="Google Shape;250;p25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251" name="Google Shape;251;p25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5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5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5" name="Google Shape;255;p2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6"/>
          <p:cNvSpPr/>
          <p:nvPr/>
        </p:nvSpPr>
        <p:spPr>
          <a:xfrm>
            <a:off x="760452" y="382625"/>
            <a:ext cx="7623096" cy="363147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6"/>
          <p:cNvSpPr txBox="1">
            <a:spLocks noGrp="1"/>
          </p:cNvSpPr>
          <p:nvPr>
            <p:ph type="title" idx="4294967295"/>
          </p:nvPr>
        </p:nvSpPr>
        <p:spPr>
          <a:xfrm>
            <a:off x="2632800" y="3767550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1"/>
                </a:highlight>
              </a:rPr>
              <a:t>Maps</a:t>
            </a:r>
            <a:endParaRPr>
              <a:highlight>
                <a:schemeClr val="accent1"/>
              </a:highlight>
            </a:endParaRPr>
          </a:p>
        </p:txBody>
      </p:sp>
      <p:sp>
        <p:nvSpPr>
          <p:cNvPr id="262" name="Google Shape;262;p26"/>
          <p:cNvSpPr/>
          <p:nvPr/>
        </p:nvSpPr>
        <p:spPr>
          <a:xfrm>
            <a:off x="4469085" y="4390077"/>
            <a:ext cx="205838" cy="27281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6"/>
          <p:cNvSpPr/>
          <p:nvPr/>
        </p:nvSpPr>
        <p:spPr>
          <a:xfrm>
            <a:off x="1918825" y="826425"/>
            <a:ext cx="653100" cy="636900"/>
          </a:xfrm>
          <a:prstGeom prst="wedgeEllipseCallout">
            <a:avLst>
              <a:gd name="adj1" fmla="val 824"/>
              <a:gd name="adj2" fmla="val 6216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Quattrocento Sans"/>
                <a:ea typeface="Quattrocento Sans"/>
                <a:cs typeface="Quattrocento Sans"/>
                <a:sym typeface="Quattrocento Sans"/>
              </a:rPr>
              <a:t>our office</a:t>
            </a:r>
            <a:endParaRPr sz="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64" name="Google Shape;264;p26"/>
          <p:cNvSpPr/>
          <p:nvPr/>
        </p:nvSpPr>
        <p:spPr>
          <a:xfrm>
            <a:off x="1453850" y="1553525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6"/>
          <p:cNvSpPr/>
          <p:nvPr/>
        </p:nvSpPr>
        <p:spPr>
          <a:xfrm>
            <a:off x="2879300" y="2940200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26"/>
          <p:cNvSpPr/>
          <p:nvPr/>
        </p:nvSpPr>
        <p:spPr>
          <a:xfrm>
            <a:off x="3891175" y="1288725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6"/>
          <p:cNvSpPr/>
          <p:nvPr/>
        </p:nvSpPr>
        <p:spPr>
          <a:xfrm>
            <a:off x="1911050" y="2010725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6"/>
          <p:cNvSpPr/>
          <p:nvPr/>
        </p:nvSpPr>
        <p:spPr>
          <a:xfrm>
            <a:off x="4565950" y="3192225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6"/>
          <p:cNvSpPr/>
          <p:nvPr/>
        </p:nvSpPr>
        <p:spPr>
          <a:xfrm>
            <a:off x="6456675" y="1728125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6"/>
          <p:cNvSpPr/>
          <p:nvPr/>
        </p:nvSpPr>
        <p:spPr>
          <a:xfrm>
            <a:off x="7235875" y="3283800"/>
            <a:ext cx="174600" cy="174600"/>
          </a:xfrm>
          <a:prstGeom prst="donut">
            <a:avLst>
              <a:gd name="adj" fmla="val 355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6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>
            <a:spLocks noGrp="1"/>
          </p:cNvSpPr>
          <p:nvPr>
            <p:ph type="ctrTitle" idx="4294967295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highlight>
                  <a:schemeClr val="accent1"/>
                </a:highlight>
              </a:rPr>
              <a:t>89,526,124</a:t>
            </a:r>
            <a:endParaRPr sz="9600">
              <a:highlight>
                <a:schemeClr val="accent1"/>
              </a:highlight>
            </a:endParaRPr>
          </a:p>
        </p:txBody>
      </p:sp>
      <p:sp>
        <p:nvSpPr>
          <p:cNvPr id="277" name="Google Shape;277;p27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Whoa! That’s a big number, aren’t you proud?</a:t>
            </a:r>
            <a:endParaRPr sz="1800"/>
          </a:p>
        </p:txBody>
      </p:sp>
      <p:grpSp>
        <p:nvGrpSpPr>
          <p:cNvPr id="278" name="Google Shape;278;p27"/>
          <p:cNvGrpSpPr/>
          <p:nvPr/>
        </p:nvGrpSpPr>
        <p:grpSpPr>
          <a:xfrm>
            <a:off x="4433048" y="4413425"/>
            <a:ext cx="277859" cy="201655"/>
            <a:chOff x="3932350" y="3714775"/>
            <a:chExt cx="439650" cy="319075"/>
          </a:xfrm>
        </p:grpSpPr>
        <p:sp>
          <p:nvSpPr>
            <p:cNvPr id="279" name="Google Shape;279;p27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7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7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7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7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" name="Google Shape;284;p27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8"/>
          <p:cNvSpPr txBox="1">
            <a:spLocks noGrp="1"/>
          </p:cNvSpPr>
          <p:nvPr>
            <p:ph type="ctrTitle" idx="4294967295"/>
          </p:nvPr>
        </p:nvSpPr>
        <p:spPr>
          <a:xfrm>
            <a:off x="685800" y="3432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89,526,124$</a:t>
            </a:r>
            <a:endParaRPr sz="4800"/>
          </a:p>
        </p:txBody>
      </p:sp>
      <p:sp>
        <p:nvSpPr>
          <p:cNvPr id="290" name="Google Shape;290;p28"/>
          <p:cNvSpPr txBox="1">
            <a:spLocks noGrp="1"/>
          </p:cNvSpPr>
          <p:nvPr>
            <p:ph type="subTitle" idx="4294967295"/>
          </p:nvPr>
        </p:nvSpPr>
        <p:spPr>
          <a:xfrm>
            <a:off x="685800" y="9541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291" name="Google Shape;291;p28"/>
          <p:cNvSpPr txBox="1">
            <a:spLocks noGrp="1"/>
          </p:cNvSpPr>
          <p:nvPr>
            <p:ph type="ctrTitle" idx="4294967295"/>
          </p:nvPr>
        </p:nvSpPr>
        <p:spPr>
          <a:xfrm>
            <a:off x="685800" y="297210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chemeClr val="accent1"/>
                </a:highlight>
              </a:rPr>
              <a:t>100%</a:t>
            </a:r>
            <a:endParaRPr sz="4800">
              <a:highlight>
                <a:schemeClr val="accent1"/>
              </a:highlight>
            </a:endParaRPr>
          </a:p>
        </p:txBody>
      </p:sp>
      <p:sp>
        <p:nvSpPr>
          <p:cNvPr id="292" name="Google Shape;292;p28"/>
          <p:cNvSpPr txBox="1">
            <a:spLocks noGrp="1"/>
          </p:cNvSpPr>
          <p:nvPr>
            <p:ph type="subTitle" idx="4294967295"/>
          </p:nvPr>
        </p:nvSpPr>
        <p:spPr>
          <a:xfrm>
            <a:off x="685800" y="35830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293" name="Google Shape;293;p28"/>
          <p:cNvSpPr txBox="1">
            <a:spLocks noGrp="1"/>
          </p:cNvSpPr>
          <p:nvPr>
            <p:ph type="ctrTitle" idx="4294967295"/>
          </p:nvPr>
        </p:nvSpPr>
        <p:spPr>
          <a:xfrm>
            <a:off x="685800" y="16576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185,244 users</a:t>
            </a:r>
            <a:endParaRPr sz="4800"/>
          </a:p>
        </p:txBody>
      </p:sp>
      <p:sp>
        <p:nvSpPr>
          <p:cNvPr id="294" name="Google Shape;294;p28"/>
          <p:cNvSpPr txBox="1">
            <a:spLocks noGrp="1"/>
          </p:cNvSpPr>
          <p:nvPr>
            <p:ph type="subTitle" idx="4294967295"/>
          </p:nvPr>
        </p:nvSpPr>
        <p:spPr>
          <a:xfrm>
            <a:off x="685800" y="226855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grpSp>
        <p:nvGrpSpPr>
          <p:cNvPr id="295" name="Google Shape;295;p28"/>
          <p:cNvGrpSpPr/>
          <p:nvPr/>
        </p:nvGrpSpPr>
        <p:grpSpPr>
          <a:xfrm>
            <a:off x="4433048" y="4413425"/>
            <a:ext cx="277859" cy="201655"/>
            <a:chOff x="3932350" y="3714775"/>
            <a:chExt cx="439650" cy="319075"/>
          </a:xfrm>
        </p:grpSpPr>
        <p:sp>
          <p:nvSpPr>
            <p:cNvPr id="296" name="Google Shape;296;p28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1" name="Google Shape;301;p28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9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grpSp>
        <p:nvGrpSpPr>
          <p:cNvPr id="307" name="Google Shape;307;p29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308" name="Google Shape;308;p2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9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2" name="Google Shape;312;p29"/>
          <p:cNvSpPr/>
          <p:nvPr/>
        </p:nvSpPr>
        <p:spPr>
          <a:xfrm>
            <a:off x="1499592" y="2053050"/>
            <a:ext cx="1685100" cy="1685100"/>
          </a:xfrm>
          <a:prstGeom prst="ellips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first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3" name="Google Shape;313;p29"/>
          <p:cNvSpPr/>
          <p:nvPr/>
        </p:nvSpPr>
        <p:spPr>
          <a:xfrm>
            <a:off x="6721258" y="2053050"/>
            <a:ext cx="1685100" cy="1685100"/>
          </a:xfrm>
          <a:prstGeom prst="ellips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last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4" name="Google Shape;314;p29"/>
          <p:cNvSpPr/>
          <p:nvPr/>
        </p:nvSpPr>
        <p:spPr>
          <a:xfrm>
            <a:off x="4110400" y="2053050"/>
            <a:ext cx="1685100" cy="1685100"/>
          </a:xfrm>
          <a:prstGeom prst="ellips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Lora"/>
                <a:ea typeface="Lora"/>
                <a:cs typeface="Lora"/>
                <a:sym typeface="Lora"/>
              </a:rPr>
              <a:t>second</a:t>
            </a:r>
            <a:endParaRPr b="1">
              <a:latin typeface="Lora"/>
              <a:ea typeface="Lora"/>
              <a:cs typeface="Lora"/>
              <a:sym typeface="Lora"/>
            </a:endParaRPr>
          </a:p>
        </p:txBody>
      </p:sp>
      <p:cxnSp>
        <p:nvCxnSpPr>
          <p:cNvPr id="315" name="Google Shape;315;p29"/>
          <p:cNvCxnSpPr>
            <a:endCxn id="314" idx="2"/>
          </p:cNvCxnSpPr>
          <p:nvPr/>
        </p:nvCxnSpPr>
        <p:spPr>
          <a:xfrm>
            <a:off x="3184600" y="2895600"/>
            <a:ext cx="9258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triangle" w="sm" len="sm"/>
          </a:ln>
        </p:spPr>
      </p:cxnSp>
      <p:cxnSp>
        <p:nvCxnSpPr>
          <p:cNvPr id="316" name="Google Shape;316;p29"/>
          <p:cNvCxnSpPr>
            <a:endCxn id="313" idx="2"/>
          </p:cNvCxnSpPr>
          <p:nvPr/>
        </p:nvCxnSpPr>
        <p:spPr>
          <a:xfrm>
            <a:off x="5795458" y="2895600"/>
            <a:ext cx="9258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triangle" w="sm" len="sm"/>
          </a:ln>
        </p:spPr>
      </p:cxnSp>
      <p:sp>
        <p:nvSpPr>
          <p:cNvPr id="317" name="Google Shape;317;p29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0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Any </a:t>
            </a:r>
            <a:r>
              <a:rPr lang="en" sz="3600" b="1" i="1">
                <a:highlight>
                  <a:schemeClr val="accent1"/>
                </a:highlight>
                <a:latin typeface="Lora"/>
                <a:ea typeface="Lora"/>
                <a:cs typeface="Lora"/>
                <a:sym typeface="Lora"/>
              </a:rPr>
              <a:t>questions</a:t>
            </a: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 ?</a:t>
            </a:r>
            <a:endParaRPr sz="3600" b="1" i="1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You can find me at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◉"/>
            </a:pPr>
            <a:r>
              <a:rPr lang="en" sz="1800">
                <a:solidFill>
                  <a:schemeClr val="dk1"/>
                </a:solidFill>
              </a:rPr>
              <a:t>@username</a:t>
            </a: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 sz="1800">
                <a:solidFill>
                  <a:schemeClr val="dk1"/>
                </a:solidFill>
              </a:rPr>
              <a:t>user@mail.me</a:t>
            </a:r>
            <a:endParaRPr b="1"/>
          </a:p>
        </p:txBody>
      </p:sp>
      <p:cxnSp>
        <p:nvCxnSpPr>
          <p:cNvPr id="323" name="Google Shape;323;p30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4" name="Google Shape;324;p30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Thanks!</a:t>
            </a:r>
            <a:endParaRPr sz="6000"/>
          </a:p>
        </p:txBody>
      </p:sp>
      <p:cxnSp>
        <p:nvCxnSpPr>
          <p:cNvPr id="325" name="Google Shape;325;p30"/>
          <p:cNvCxnSpPr/>
          <p:nvPr/>
        </p:nvCxnSpPr>
        <p:spPr>
          <a:xfrm>
            <a:off x="5589800" y="1428750"/>
            <a:ext cx="35541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6" name="Google Shape;326;p30"/>
          <p:cNvSpPr/>
          <p:nvPr/>
        </p:nvSpPr>
        <p:spPr>
          <a:xfrm>
            <a:off x="831925" y="859175"/>
            <a:ext cx="1139100" cy="11391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7" name="Google Shape;327;p30"/>
          <p:cNvGrpSpPr/>
          <p:nvPr/>
        </p:nvGrpSpPr>
        <p:grpSpPr>
          <a:xfrm>
            <a:off x="1148888" y="1190759"/>
            <a:ext cx="505722" cy="475767"/>
            <a:chOff x="5972700" y="2330200"/>
            <a:chExt cx="411625" cy="387275"/>
          </a:xfrm>
        </p:grpSpPr>
        <p:sp>
          <p:nvSpPr>
            <p:cNvPr id="328" name="Google Shape;328;p30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0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0" name="Google Shape;330;p30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1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36" name="Google Shape;336;p31"/>
          <p:cNvSpPr txBox="1">
            <a:spLocks noGrp="1"/>
          </p:cNvSpPr>
          <p:nvPr>
            <p:ph type="body" idx="1"/>
          </p:nvPr>
        </p:nvSpPr>
        <p:spPr>
          <a:xfrm>
            <a:off x="1381250" y="16389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Yellow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37" name="Google Shape;337;p31"/>
          <p:cNvSpPr txBox="1">
            <a:spLocks noGrp="1"/>
          </p:cNvSpPr>
          <p:nvPr>
            <p:ph type="body" idx="2"/>
          </p:nvPr>
        </p:nvSpPr>
        <p:spPr>
          <a:xfrm>
            <a:off x="3834914" y="16389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Blue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38" name="Google Shape;338;p31"/>
          <p:cNvSpPr txBox="1">
            <a:spLocks noGrp="1"/>
          </p:cNvSpPr>
          <p:nvPr>
            <p:ph type="body" idx="3"/>
          </p:nvPr>
        </p:nvSpPr>
        <p:spPr>
          <a:xfrm>
            <a:off x="6288578" y="16389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Red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339" name="Google Shape;339;p31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340" name="Google Shape;340;p31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1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1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1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4" name="Google Shape;344;p3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45" name="Google Shape;345;p31"/>
          <p:cNvSpPr txBox="1">
            <a:spLocks noGrp="1"/>
          </p:cNvSpPr>
          <p:nvPr>
            <p:ph type="body" idx="1"/>
          </p:nvPr>
        </p:nvSpPr>
        <p:spPr>
          <a:xfrm>
            <a:off x="1381250" y="30867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Yellow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46" name="Google Shape;346;p31"/>
          <p:cNvSpPr txBox="1">
            <a:spLocks noGrp="1"/>
          </p:cNvSpPr>
          <p:nvPr>
            <p:ph type="body" idx="2"/>
          </p:nvPr>
        </p:nvSpPr>
        <p:spPr>
          <a:xfrm>
            <a:off x="3834914" y="30867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Blue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47" name="Google Shape;347;p31"/>
          <p:cNvSpPr txBox="1">
            <a:spLocks noGrp="1"/>
          </p:cNvSpPr>
          <p:nvPr>
            <p:ph type="body" idx="3"/>
          </p:nvPr>
        </p:nvSpPr>
        <p:spPr>
          <a:xfrm>
            <a:off x="6288578" y="3086775"/>
            <a:ext cx="2334000" cy="12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highlight>
                  <a:schemeClr val="accent1"/>
                </a:highlight>
              </a:rPr>
              <a:t>Red</a:t>
            </a:r>
            <a:endParaRPr sz="1200"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i="1">
                <a:latin typeface="Lora"/>
                <a:ea typeface="Lora"/>
                <a:cs typeface="Lora"/>
                <a:sym typeface="Lora"/>
              </a:rPr>
              <a:t>I am </a:t>
            </a:r>
            <a:r>
              <a:rPr lang="en" sz="3600" b="1" i="1">
                <a:highlight>
                  <a:schemeClr val="accent1"/>
                </a:highlight>
                <a:latin typeface="Lora"/>
                <a:ea typeface="Lora"/>
                <a:cs typeface="Lora"/>
                <a:sym typeface="Lora"/>
              </a:rPr>
              <a:t>Jayden Smith</a:t>
            </a:r>
            <a:endParaRPr sz="3600" b="1" i="1">
              <a:highlight>
                <a:schemeClr val="accent1"/>
              </a:highlight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I am here because I love to give presentations. </a:t>
            </a:r>
            <a:endParaRPr sz="18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You can find me at </a:t>
            </a:r>
            <a:r>
              <a:rPr lang="en" sz="1800">
                <a:solidFill>
                  <a:schemeClr val="dk1"/>
                </a:solidFill>
                <a:highlight>
                  <a:schemeClr val="accent1"/>
                </a:highlight>
              </a:rPr>
              <a:t>@username</a:t>
            </a:r>
            <a:endParaRPr sz="1800">
              <a:solidFill>
                <a:schemeClr val="dk1"/>
              </a:solidFill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/>
          </a:p>
        </p:txBody>
      </p:sp>
      <p:cxnSp>
        <p:nvCxnSpPr>
          <p:cNvPr id="101" name="Google Shape;101;p14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" name="Google Shape;102;p14"/>
          <p:cNvPicPr preferRelativeResize="0"/>
          <p:nvPr/>
        </p:nvPicPr>
        <p:blipFill rotWithShape="1">
          <a:blip r:embed="rId3">
            <a:alphaModFix/>
          </a:blip>
          <a:srcRect l="20292" t="32967" r="20286" b="27417"/>
          <a:stretch/>
        </p:blipFill>
        <p:spPr>
          <a:xfrm>
            <a:off x="834600" y="861898"/>
            <a:ext cx="1133700" cy="1133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3" name="Google Shape;103;p14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Hello!</a:t>
            </a:r>
            <a:endParaRPr sz="6000"/>
          </a:p>
        </p:txBody>
      </p:sp>
      <p:cxnSp>
        <p:nvCxnSpPr>
          <p:cNvPr id="104" name="Google Shape;104;p14"/>
          <p:cNvCxnSpPr/>
          <p:nvPr/>
        </p:nvCxnSpPr>
        <p:spPr>
          <a:xfrm>
            <a:off x="4738400" y="1428750"/>
            <a:ext cx="4405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5" name="Google Shape;105;p14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2"/>
          <p:cNvSpPr txBox="1">
            <a:spLocks noGrp="1"/>
          </p:cNvSpPr>
          <p:nvPr>
            <p:ph type="body" idx="1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</a:t>
            </a:r>
            <a:r>
              <a:rPr lang="en">
                <a:highlight>
                  <a:srgbClr val="FFCD00"/>
                </a:highlight>
              </a:rPr>
              <a:t>Excel or Google Sheets</a:t>
            </a:r>
            <a:endParaRPr>
              <a:highlight>
                <a:srgbClr val="FFCD00"/>
              </a:highlight>
            </a:endParaRPr>
          </a:p>
        </p:txBody>
      </p:sp>
      <p:sp>
        <p:nvSpPr>
          <p:cNvPr id="353" name="Google Shape;353;p32"/>
          <p:cNvSpPr txBox="1">
            <a:spLocks noGrp="1"/>
          </p:cNvSpPr>
          <p:nvPr>
            <p:ph type="sldNum" idx="12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cxnSp>
        <p:nvCxnSpPr>
          <p:cNvPr id="354" name="Google Shape;354;p32"/>
          <p:cNvCxnSpPr/>
          <p:nvPr/>
        </p:nvCxnSpPr>
        <p:spPr>
          <a:xfrm>
            <a:off x="952500" y="8742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5" name="Google Shape;355;p32"/>
          <p:cNvCxnSpPr/>
          <p:nvPr/>
        </p:nvCxnSpPr>
        <p:spPr>
          <a:xfrm>
            <a:off x="952500" y="15836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6" name="Google Shape;356;p32"/>
          <p:cNvCxnSpPr/>
          <p:nvPr/>
        </p:nvCxnSpPr>
        <p:spPr>
          <a:xfrm>
            <a:off x="952500" y="22931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7" name="Google Shape;357;p32"/>
          <p:cNvCxnSpPr/>
          <p:nvPr/>
        </p:nvCxnSpPr>
        <p:spPr>
          <a:xfrm>
            <a:off x="952500" y="30026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8" name="Google Shape;358;p32"/>
          <p:cNvCxnSpPr/>
          <p:nvPr/>
        </p:nvCxnSpPr>
        <p:spPr>
          <a:xfrm>
            <a:off x="952500" y="37340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9" name="Google Shape;359;p32"/>
          <p:cNvSpPr txBox="1"/>
          <p:nvPr/>
        </p:nvSpPr>
        <p:spPr>
          <a:xfrm>
            <a:off x="952500" y="7154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4000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3000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2000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1000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0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60" name="Google Shape;360;p32"/>
          <p:cNvSpPr/>
          <p:nvPr/>
        </p:nvSpPr>
        <p:spPr>
          <a:xfrm>
            <a:off x="1572782" y="2180437"/>
            <a:ext cx="2337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2"/>
          <p:cNvSpPr/>
          <p:nvPr/>
        </p:nvSpPr>
        <p:spPr>
          <a:xfrm>
            <a:off x="1887026" y="1786374"/>
            <a:ext cx="2337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2"/>
          <p:cNvSpPr/>
          <p:nvPr/>
        </p:nvSpPr>
        <p:spPr>
          <a:xfrm>
            <a:off x="2201270" y="22931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2"/>
          <p:cNvSpPr/>
          <p:nvPr/>
        </p:nvSpPr>
        <p:spPr>
          <a:xfrm>
            <a:off x="3325786" y="2494227"/>
            <a:ext cx="2337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2"/>
          <p:cNvSpPr/>
          <p:nvPr/>
        </p:nvSpPr>
        <p:spPr>
          <a:xfrm>
            <a:off x="3640031" y="1895844"/>
            <a:ext cx="2337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32"/>
          <p:cNvSpPr/>
          <p:nvPr/>
        </p:nvSpPr>
        <p:spPr>
          <a:xfrm>
            <a:off x="3954275" y="10285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2"/>
          <p:cNvSpPr/>
          <p:nvPr/>
        </p:nvSpPr>
        <p:spPr>
          <a:xfrm>
            <a:off x="5078791" y="1939620"/>
            <a:ext cx="2337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32"/>
          <p:cNvSpPr/>
          <p:nvPr/>
        </p:nvSpPr>
        <p:spPr>
          <a:xfrm>
            <a:off x="5393035" y="874077"/>
            <a:ext cx="2337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32"/>
          <p:cNvSpPr/>
          <p:nvPr/>
        </p:nvSpPr>
        <p:spPr>
          <a:xfrm>
            <a:off x="5707280" y="21220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2"/>
          <p:cNvSpPr/>
          <p:nvPr/>
        </p:nvSpPr>
        <p:spPr>
          <a:xfrm>
            <a:off x="6831796" y="2552601"/>
            <a:ext cx="2337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2"/>
          <p:cNvSpPr/>
          <p:nvPr/>
        </p:nvSpPr>
        <p:spPr>
          <a:xfrm>
            <a:off x="7146040" y="1093120"/>
            <a:ext cx="2337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2"/>
          <p:cNvSpPr/>
          <p:nvPr/>
        </p:nvSpPr>
        <p:spPr>
          <a:xfrm>
            <a:off x="7460284" y="14069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3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</a:t>
            </a:r>
            <a:r>
              <a:rPr lang="en">
                <a:solidFill>
                  <a:schemeClr val="dk1"/>
                </a:solidFill>
              </a:rPr>
              <a:t> project</a:t>
            </a:r>
            <a:endParaRPr/>
          </a:p>
        </p:txBody>
      </p:sp>
      <p:sp>
        <p:nvSpPr>
          <p:cNvPr id="377" name="Google Shape;377;p33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08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378" name="Google Shape;378;p33"/>
          <p:cNvGrpSpPr/>
          <p:nvPr/>
        </p:nvGrpSpPr>
        <p:grpSpPr>
          <a:xfrm>
            <a:off x="889984" y="1007708"/>
            <a:ext cx="270226" cy="238344"/>
            <a:chOff x="5247525" y="3007275"/>
            <a:chExt cx="517575" cy="456510"/>
          </a:xfrm>
        </p:grpSpPr>
        <p:sp>
          <p:nvSpPr>
            <p:cNvPr id="379" name="Google Shape;379;p33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1" name="Google Shape;381;p33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382" name="Google Shape;382;p33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383" name="Google Shape;383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4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Tablet project</a:t>
            </a:r>
            <a:endParaRPr/>
          </a:p>
        </p:txBody>
      </p:sp>
      <p:sp>
        <p:nvSpPr>
          <p:cNvPr id="393" name="Google Shape;393;p34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34065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394" name="Google Shape;394;p34"/>
          <p:cNvGrpSpPr/>
          <p:nvPr/>
        </p:nvGrpSpPr>
        <p:grpSpPr>
          <a:xfrm>
            <a:off x="889984" y="1007708"/>
            <a:ext cx="270226" cy="238344"/>
            <a:chOff x="5247525" y="3007275"/>
            <a:chExt cx="517575" cy="456510"/>
          </a:xfrm>
        </p:grpSpPr>
        <p:sp>
          <p:nvSpPr>
            <p:cNvPr id="395" name="Google Shape;395;p34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7" name="Google Shape;397;p34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pSp>
        <p:nvGrpSpPr>
          <p:cNvPr id="398" name="Google Shape;398;p34"/>
          <p:cNvGrpSpPr/>
          <p:nvPr/>
        </p:nvGrpSpPr>
        <p:grpSpPr>
          <a:xfrm>
            <a:off x="5011702" y="465959"/>
            <a:ext cx="2736410" cy="4222433"/>
            <a:chOff x="2112475" y="238125"/>
            <a:chExt cx="3395050" cy="5238750"/>
          </a:xfrm>
        </p:grpSpPr>
        <p:sp>
          <p:nvSpPr>
            <p:cNvPr id="399" name="Google Shape;399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5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Desktop project</a:t>
            </a:r>
            <a:endParaRPr/>
          </a:p>
        </p:txBody>
      </p:sp>
      <p:sp>
        <p:nvSpPr>
          <p:cNvPr id="409" name="Google Shape;409;p35"/>
          <p:cNvSpPr txBox="1">
            <a:spLocks noGrp="1"/>
          </p:cNvSpPr>
          <p:nvPr>
            <p:ph type="body" idx="1"/>
          </p:nvPr>
        </p:nvSpPr>
        <p:spPr>
          <a:xfrm>
            <a:off x="1381250" y="1616475"/>
            <a:ext cx="26340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410" name="Google Shape;410;p35"/>
          <p:cNvGrpSpPr/>
          <p:nvPr/>
        </p:nvGrpSpPr>
        <p:grpSpPr>
          <a:xfrm>
            <a:off x="889984" y="1007708"/>
            <a:ext cx="270226" cy="238344"/>
            <a:chOff x="5247525" y="3007275"/>
            <a:chExt cx="517575" cy="456510"/>
          </a:xfrm>
        </p:grpSpPr>
        <p:sp>
          <p:nvSpPr>
            <p:cNvPr id="411" name="Google Shape;411;p35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5"/>
            <p:cNvSpPr/>
            <p:nvPr/>
          </p:nvSpPr>
          <p:spPr>
            <a:xfrm>
              <a:off x="5566575" y="3265260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3" name="Google Shape;413;p3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grpSp>
        <p:nvGrpSpPr>
          <p:cNvPr id="414" name="Google Shape;414;p35"/>
          <p:cNvGrpSpPr/>
          <p:nvPr/>
        </p:nvGrpSpPr>
        <p:grpSpPr>
          <a:xfrm>
            <a:off x="3938374" y="1802704"/>
            <a:ext cx="4542205" cy="2661224"/>
            <a:chOff x="1177450" y="241631"/>
            <a:chExt cx="6173152" cy="3616776"/>
          </a:xfrm>
        </p:grpSpPr>
        <p:sp>
          <p:nvSpPr>
            <p:cNvPr id="415" name="Google Shape;415;p35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35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38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/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451" name="Google Shape;451;p38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  <p:sp>
        <p:nvSpPr>
          <p:cNvPr id="452" name="Google Shape;452;p38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39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58" name="Google Shape;458;p39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459" name="Google Shape;459;p39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DEC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0" name="Google Shape;460;p39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NOV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1" name="Google Shape;461;p39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OCT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2" name="Google Shape;462;p39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SEP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3" name="Google Shape;463;p39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AUG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4" name="Google Shape;464;p39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JUL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5" name="Google Shape;465;p39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JUN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6" name="Google Shape;466;p39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MAY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7" name="Google Shape;467;p39"/>
          <p:cNvSpPr/>
          <p:nvPr/>
        </p:nvSpPr>
        <p:spPr>
          <a:xfrm>
            <a:off x="2454535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APR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8" name="Google Shape;468;p39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9" name="Google Shape;469;p39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FEB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70" name="Google Shape;470;p39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JAN</a:t>
            </a:r>
            <a:endParaRPr sz="10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71" name="Google Shape;471;p39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72" name="Google Shape;472;p39"/>
          <p:cNvCxnSpPr/>
          <p:nvPr/>
        </p:nvCxnSpPr>
        <p:spPr>
          <a:xfrm rot="10800000">
            <a:off x="76892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3" name="Google Shape;473;p39"/>
          <p:cNvSpPr txBox="1"/>
          <p:nvPr/>
        </p:nvSpPr>
        <p:spPr>
          <a:xfrm>
            <a:off x="72790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74" name="Google Shape;474;p39"/>
          <p:cNvCxnSpPr/>
          <p:nvPr/>
        </p:nvCxnSpPr>
        <p:spPr>
          <a:xfrm rot="10800000">
            <a:off x="209015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5" name="Google Shape;475;p39"/>
          <p:cNvSpPr txBox="1"/>
          <p:nvPr/>
        </p:nvSpPr>
        <p:spPr>
          <a:xfrm>
            <a:off x="2050642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Red is the colour of danger and courage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76" name="Google Shape;476;p39"/>
          <p:cNvCxnSpPr/>
          <p:nvPr/>
        </p:nvCxnSpPr>
        <p:spPr>
          <a:xfrm rot="10800000">
            <a:off x="341139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7" name="Google Shape;477;p39"/>
          <p:cNvSpPr txBox="1"/>
          <p:nvPr/>
        </p:nvSpPr>
        <p:spPr>
          <a:xfrm>
            <a:off x="3373384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Black is the color of ebony and of outer space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78" name="Google Shape;478;p39"/>
          <p:cNvCxnSpPr/>
          <p:nvPr/>
        </p:nvCxnSpPr>
        <p:spPr>
          <a:xfrm rot="10800000">
            <a:off x="473262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9" name="Google Shape;479;p39"/>
          <p:cNvSpPr txBox="1"/>
          <p:nvPr/>
        </p:nvSpPr>
        <p:spPr>
          <a:xfrm>
            <a:off x="4696126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Yellow is the color of gold, butter and ripe lemons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80" name="Google Shape;480;p39"/>
          <p:cNvCxnSpPr/>
          <p:nvPr/>
        </p:nvCxnSpPr>
        <p:spPr>
          <a:xfrm rot="10800000">
            <a:off x="605386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1" name="Google Shape;481;p39"/>
          <p:cNvSpPr txBox="1"/>
          <p:nvPr/>
        </p:nvSpPr>
        <p:spPr>
          <a:xfrm>
            <a:off x="6018868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White is the color of milk and fresh snow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82" name="Google Shape;482;p39"/>
          <p:cNvCxnSpPr/>
          <p:nvPr/>
        </p:nvCxnSpPr>
        <p:spPr>
          <a:xfrm rot="10800000">
            <a:off x="737509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3" name="Google Shape;483;p39"/>
          <p:cNvSpPr txBox="1"/>
          <p:nvPr/>
        </p:nvSpPr>
        <p:spPr>
          <a:xfrm>
            <a:off x="734161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84" name="Google Shape;484;p39"/>
          <p:cNvCxnSpPr/>
          <p:nvPr/>
        </p:nvCxnSpPr>
        <p:spPr>
          <a:xfrm rot="10800000">
            <a:off x="143968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5" name="Google Shape;485;p39"/>
          <p:cNvSpPr txBox="1"/>
          <p:nvPr/>
        </p:nvSpPr>
        <p:spPr>
          <a:xfrm>
            <a:off x="1369548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Yellow is the color of gold, butter and ripe lemons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86" name="Google Shape;486;p39"/>
          <p:cNvCxnSpPr/>
          <p:nvPr/>
        </p:nvCxnSpPr>
        <p:spPr>
          <a:xfrm rot="10800000">
            <a:off x="276092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7" name="Google Shape;487;p39"/>
          <p:cNvSpPr txBox="1"/>
          <p:nvPr/>
        </p:nvSpPr>
        <p:spPr>
          <a:xfrm>
            <a:off x="2699944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White is the color of milk and fresh snow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88" name="Google Shape;488;p39"/>
          <p:cNvCxnSpPr/>
          <p:nvPr/>
        </p:nvCxnSpPr>
        <p:spPr>
          <a:xfrm rot="10800000">
            <a:off x="408215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9" name="Google Shape;489;p39"/>
          <p:cNvSpPr txBox="1"/>
          <p:nvPr/>
        </p:nvSpPr>
        <p:spPr>
          <a:xfrm>
            <a:off x="4030339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90" name="Google Shape;490;p39"/>
          <p:cNvCxnSpPr/>
          <p:nvPr/>
        </p:nvCxnSpPr>
        <p:spPr>
          <a:xfrm rot="10800000">
            <a:off x="54033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1" name="Google Shape;491;p39"/>
          <p:cNvSpPr txBox="1"/>
          <p:nvPr/>
        </p:nvSpPr>
        <p:spPr>
          <a:xfrm>
            <a:off x="5360735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Red is the colour of danger and courage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92" name="Google Shape;492;p39"/>
          <p:cNvCxnSpPr/>
          <p:nvPr/>
        </p:nvCxnSpPr>
        <p:spPr>
          <a:xfrm rot="10800000">
            <a:off x="672462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3" name="Google Shape;493;p39"/>
          <p:cNvSpPr txBox="1"/>
          <p:nvPr/>
        </p:nvSpPr>
        <p:spPr>
          <a:xfrm>
            <a:off x="6691131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Black is the color of ebony and of outer space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494" name="Google Shape;494;p39"/>
          <p:cNvCxnSpPr/>
          <p:nvPr/>
        </p:nvCxnSpPr>
        <p:spPr>
          <a:xfrm rot="10800000">
            <a:off x="804586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5" name="Google Shape;495;p39"/>
          <p:cNvSpPr txBox="1"/>
          <p:nvPr/>
        </p:nvSpPr>
        <p:spPr>
          <a:xfrm>
            <a:off x="8008073" y="36481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Yellow is the color of gold, butter and ripe lemons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496" name="Google Shape;496;p39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497" name="Google Shape;497;p3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9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0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506" name="Google Shape;506;p40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507" name="Google Shape;507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9" name="Google Shape;509;p40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510" name="Google Shape;510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11" name="Google Shape;511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512" name="Google Shape;512;p40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513" name="Google Shape;513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14" name="Google Shape;514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515" name="Google Shape;515;p40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516" name="Google Shape;516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17" name="Google Shape;517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518" name="Google Shape;518;p40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519" name="Google Shape;519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20" name="Google Shape;520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521" name="Google Shape;521;p40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522" name="Google Shape;522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23" name="Google Shape;523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524" name="Google Shape;524;p40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525" name="Google Shape;525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526" name="Google Shape;526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527" name="Google Shape;527;p40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28" name="Google Shape;528;p40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Red is the colour of danger and courage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29" name="Google Shape;529;p40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Black is the color of ebony and of outer space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30" name="Google Shape;530;p40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Yellow is the color of gold, butter and ripe lemons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31" name="Google Shape;531;p40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White is the color of milk and fresh snow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32" name="Google Shape;532;p40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 sz="9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533" name="Google Shape;533;p40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534" name="Google Shape;534;p40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40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4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0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41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543" name="Google Shape;543;p4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aphicFrame>
        <p:nvGraphicFramePr>
          <p:cNvPr id="544" name="Google Shape;544;p41"/>
          <p:cNvGraphicFramePr/>
          <p:nvPr/>
        </p:nvGraphicFramePr>
        <p:xfrm>
          <a:off x="1477425" y="1564481"/>
          <a:ext cx="7136600" cy="3072500"/>
        </p:xfrm>
        <a:graphic>
          <a:graphicData uri="http://schemas.openxmlformats.org/drawingml/2006/table">
            <a:tbl>
              <a:tblPr>
                <a:noFill/>
                <a:tableStyleId>{DA5B2040-0373-4AB5-8C16-54180E59C3D7}</a:tableStyleId>
              </a:tblPr>
              <a:tblGrid>
                <a:gridCol w="1228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19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07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Week 1</a:t>
                      </a:r>
                      <a:endParaRPr sz="800" b="1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Week 2</a:t>
                      </a:r>
                      <a:endParaRPr sz="800" b="1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2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3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4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5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6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7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8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9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11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12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13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14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1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2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◆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3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4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◆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5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◆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6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7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 8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545" name="Google Shape;545;p41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546" name="Google Shape;546;p41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1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1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1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42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55" name="Google Shape;555;p42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556" name="Google Shape;556;p42"/>
          <p:cNvSpPr/>
          <p:nvPr/>
        </p:nvSpPr>
        <p:spPr>
          <a:xfrm>
            <a:off x="1506150" y="1665075"/>
            <a:ext cx="3447300" cy="1298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STRENGTHS</a:t>
            </a:r>
            <a:endParaRPr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7" name="Google Shape;557;p42"/>
          <p:cNvSpPr/>
          <p:nvPr/>
        </p:nvSpPr>
        <p:spPr>
          <a:xfrm>
            <a:off x="5095924" y="1665075"/>
            <a:ext cx="3447300" cy="1298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WEAKNESSES</a:t>
            </a:r>
            <a:endParaRPr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8" name="Google Shape;558;p42"/>
          <p:cNvSpPr/>
          <p:nvPr/>
        </p:nvSpPr>
        <p:spPr>
          <a:xfrm>
            <a:off x="1506150" y="3106208"/>
            <a:ext cx="3447300" cy="1298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Black is the color of ebony and of outer space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OPPORTUNITIES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59" name="Google Shape;559;p42"/>
          <p:cNvSpPr/>
          <p:nvPr/>
        </p:nvSpPr>
        <p:spPr>
          <a:xfrm>
            <a:off x="5095924" y="3106208"/>
            <a:ext cx="3447300" cy="1298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White is the color of milk and fresh snow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THREATS</a:t>
            </a:r>
            <a:endParaRPr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60" name="Google Shape;560;p42"/>
          <p:cNvSpPr/>
          <p:nvPr/>
        </p:nvSpPr>
        <p:spPr>
          <a:xfrm>
            <a:off x="3963788" y="1972387"/>
            <a:ext cx="1980900" cy="1980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42"/>
          <p:cNvSpPr/>
          <p:nvPr/>
        </p:nvSpPr>
        <p:spPr>
          <a:xfrm rot="5400000">
            <a:off x="4106573" y="1972387"/>
            <a:ext cx="1980900" cy="1980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42"/>
          <p:cNvSpPr/>
          <p:nvPr/>
        </p:nvSpPr>
        <p:spPr>
          <a:xfrm rot="10800000">
            <a:off x="4106573" y="2116280"/>
            <a:ext cx="1980900" cy="1980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42"/>
          <p:cNvSpPr/>
          <p:nvPr/>
        </p:nvSpPr>
        <p:spPr>
          <a:xfrm rot="-5400000">
            <a:off x="3963788" y="2116280"/>
            <a:ext cx="1980900" cy="19809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42"/>
          <p:cNvSpPr/>
          <p:nvPr/>
        </p:nvSpPr>
        <p:spPr>
          <a:xfrm>
            <a:off x="4419834" y="2385582"/>
            <a:ext cx="263198" cy="37049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Lora"/>
              </a:rPr>
              <a:t>S</a:t>
            </a:r>
          </a:p>
        </p:txBody>
      </p:sp>
      <p:sp>
        <p:nvSpPr>
          <p:cNvPr id="565" name="Google Shape;565;p42"/>
          <p:cNvSpPr/>
          <p:nvPr/>
        </p:nvSpPr>
        <p:spPr>
          <a:xfrm>
            <a:off x="5252163" y="2391908"/>
            <a:ext cx="508175" cy="35733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Lora"/>
              </a:rPr>
              <a:t>W</a:t>
            </a:r>
          </a:p>
        </p:txBody>
      </p:sp>
      <p:sp>
        <p:nvSpPr>
          <p:cNvPr id="566" name="Google Shape;566;p42"/>
          <p:cNvSpPr/>
          <p:nvPr/>
        </p:nvSpPr>
        <p:spPr>
          <a:xfrm>
            <a:off x="4391490" y="3292282"/>
            <a:ext cx="353799" cy="37049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Lora"/>
              </a:rPr>
              <a:t>O</a:t>
            </a:r>
          </a:p>
        </p:txBody>
      </p:sp>
      <p:sp>
        <p:nvSpPr>
          <p:cNvPr id="567" name="Google Shape;567;p42"/>
          <p:cNvSpPr/>
          <p:nvPr/>
        </p:nvSpPr>
        <p:spPr>
          <a:xfrm>
            <a:off x="5345801" y="3298609"/>
            <a:ext cx="312295" cy="35429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Lora"/>
              </a:rPr>
              <a:t>T</a:t>
            </a:r>
          </a:p>
        </p:txBody>
      </p:sp>
      <p:grpSp>
        <p:nvGrpSpPr>
          <p:cNvPr id="568" name="Google Shape;568;p42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569" name="Google Shape;569;p42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2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2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2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43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78" name="Google Shape;578;p43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579" name="Google Shape;579;p43"/>
          <p:cNvSpPr txBox="1"/>
          <p:nvPr/>
        </p:nvSpPr>
        <p:spPr>
          <a:xfrm>
            <a:off x="2039325" y="512550"/>
            <a:ext cx="1688400" cy="156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Key Activities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800" b="1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0" name="Google Shape;580;p43"/>
          <p:cNvSpPr txBox="1"/>
          <p:nvPr/>
        </p:nvSpPr>
        <p:spPr>
          <a:xfrm>
            <a:off x="2039325" y="2074407"/>
            <a:ext cx="1688400" cy="156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Key Resources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1" name="Google Shape;581;p43"/>
          <p:cNvSpPr txBox="1"/>
          <p:nvPr/>
        </p:nvSpPr>
        <p:spPr>
          <a:xfrm>
            <a:off x="3727775" y="512550"/>
            <a:ext cx="1688400" cy="3123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Value Propositions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2" name="Google Shape;582;p43"/>
          <p:cNvSpPr txBox="1"/>
          <p:nvPr/>
        </p:nvSpPr>
        <p:spPr>
          <a:xfrm>
            <a:off x="5416225" y="512550"/>
            <a:ext cx="1688400" cy="156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Customer Relationships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3" name="Google Shape;583;p43"/>
          <p:cNvSpPr txBox="1"/>
          <p:nvPr/>
        </p:nvSpPr>
        <p:spPr>
          <a:xfrm>
            <a:off x="5416225" y="2074407"/>
            <a:ext cx="1688400" cy="156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Channels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4" name="Google Shape;584;p43"/>
          <p:cNvSpPr txBox="1"/>
          <p:nvPr/>
        </p:nvSpPr>
        <p:spPr>
          <a:xfrm>
            <a:off x="7104675" y="512550"/>
            <a:ext cx="1688400" cy="3123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Customer Segments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5" name="Google Shape;585;p43"/>
          <p:cNvSpPr txBox="1"/>
          <p:nvPr/>
        </p:nvSpPr>
        <p:spPr>
          <a:xfrm>
            <a:off x="350875" y="512550"/>
            <a:ext cx="1688400" cy="3123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Key Partners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800" b="1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6" name="Google Shape;586;p43"/>
          <p:cNvSpPr txBox="1"/>
          <p:nvPr/>
        </p:nvSpPr>
        <p:spPr>
          <a:xfrm>
            <a:off x="350875" y="3636264"/>
            <a:ext cx="4221000" cy="120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Cost Structure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7" name="Google Shape;587;p43"/>
          <p:cNvSpPr txBox="1"/>
          <p:nvPr/>
        </p:nvSpPr>
        <p:spPr>
          <a:xfrm>
            <a:off x="4572000" y="3636264"/>
            <a:ext cx="4221000" cy="120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Revenue Streams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9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88" name="Google Shape;588;p43"/>
          <p:cNvSpPr/>
          <p:nvPr/>
        </p:nvSpPr>
        <p:spPr>
          <a:xfrm>
            <a:off x="4285413" y="3710737"/>
            <a:ext cx="211941" cy="210711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589;p43"/>
          <p:cNvSpPr/>
          <p:nvPr/>
        </p:nvSpPr>
        <p:spPr>
          <a:xfrm>
            <a:off x="6818693" y="587257"/>
            <a:ext cx="211332" cy="189704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43"/>
          <p:cNvSpPr/>
          <p:nvPr/>
        </p:nvSpPr>
        <p:spPr>
          <a:xfrm>
            <a:off x="1761279" y="587252"/>
            <a:ext cx="203302" cy="203302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43"/>
          <p:cNvSpPr/>
          <p:nvPr/>
        </p:nvSpPr>
        <p:spPr>
          <a:xfrm>
            <a:off x="8525077" y="587180"/>
            <a:ext cx="193408" cy="203911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2" name="Google Shape;592;p43"/>
          <p:cNvGrpSpPr/>
          <p:nvPr/>
        </p:nvGrpSpPr>
        <p:grpSpPr>
          <a:xfrm>
            <a:off x="8495237" y="3710595"/>
            <a:ext cx="223066" cy="161899"/>
            <a:chOff x="4604550" y="3714775"/>
            <a:chExt cx="439625" cy="319075"/>
          </a:xfrm>
        </p:grpSpPr>
        <p:sp>
          <p:nvSpPr>
            <p:cNvPr id="593" name="Google Shape;593;p43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3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5" name="Google Shape;595;p43"/>
          <p:cNvGrpSpPr/>
          <p:nvPr/>
        </p:nvGrpSpPr>
        <p:grpSpPr>
          <a:xfrm>
            <a:off x="5156730" y="586978"/>
            <a:ext cx="184770" cy="235434"/>
            <a:chOff x="1959600" y="4980625"/>
            <a:chExt cx="364150" cy="464000"/>
          </a:xfrm>
        </p:grpSpPr>
        <p:sp>
          <p:nvSpPr>
            <p:cNvPr id="596" name="Google Shape;596;p43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3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3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3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3" name="Google Shape;603;p43"/>
          <p:cNvGrpSpPr/>
          <p:nvPr/>
        </p:nvGrpSpPr>
        <p:grpSpPr>
          <a:xfrm>
            <a:off x="6756559" y="2148684"/>
            <a:ext cx="273121" cy="261996"/>
            <a:chOff x="5233525" y="4954450"/>
            <a:chExt cx="538275" cy="516350"/>
          </a:xfrm>
        </p:grpSpPr>
        <p:sp>
          <p:nvSpPr>
            <p:cNvPr id="604" name="Google Shape;604;p4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3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3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3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3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3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43"/>
          <p:cNvGrpSpPr/>
          <p:nvPr/>
        </p:nvGrpSpPr>
        <p:grpSpPr>
          <a:xfrm>
            <a:off x="3382891" y="2148686"/>
            <a:ext cx="278068" cy="252736"/>
            <a:chOff x="4556450" y="4963575"/>
            <a:chExt cx="548025" cy="498100"/>
          </a:xfrm>
        </p:grpSpPr>
        <p:sp>
          <p:nvSpPr>
            <p:cNvPr id="616" name="Google Shape;616;p43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3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3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3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1" name="Google Shape;621;p43"/>
          <p:cNvSpPr/>
          <p:nvPr/>
        </p:nvSpPr>
        <p:spPr>
          <a:xfrm>
            <a:off x="3430092" y="587256"/>
            <a:ext cx="223039" cy="223093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>
            <a:spLocks noGrp="1"/>
          </p:cNvSpPr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ubTitle" idx="1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12" name="Google Shape;112;p15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1</a:t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13" name="Google Shape;113;p1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44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627" name="Google Shape;627;p44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grpSp>
        <p:nvGrpSpPr>
          <p:cNvPr id="628" name="Google Shape;628;p44"/>
          <p:cNvGrpSpPr/>
          <p:nvPr/>
        </p:nvGrpSpPr>
        <p:grpSpPr>
          <a:xfrm>
            <a:off x="1381092" y="1505777"/>
            <a:ext cx="3277953" cy="2946943"/>
            <a:chOff x="3778727" y="4460423"/>
            <a:chExt cx="720160" cy="647438"/>
          </a:xfrm>
        </p:grpSpPr>
        <p:sp>
          <p:nvSpPr>
            <p:cNvPr id="629" name="Google Shape;629;p44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0" name="Google Shape;630;p44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1" name="Google Shape;631;p44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2" name="Google Shape;632;p44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3" name="Google Shape;633;p44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4" name="Google Shape;634;p44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635" name="Google Shape;635;p44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cxnSp>
        <p:nvCxnSpPr>
          <p:cNvPr id="636" name="Google Shape;636;p44"/>
          <p:cNvCxnSpPr/>
          <p:nvPr/>
        </p:nvCxnSpPr>
        <p:spPr>
          <a:xfrm>
            <a:off x="4586590" y="1993881"/>
            <a:ext cx="9603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37" name="Google Shape;637;p44"/>
          <p:cNvSpPr txBox="1"/>
          <p:nvPr/>
        </p:nvSpPr>
        <p:spPr>
          <a:xfrm>
            <a:off x="5602722" y="1837578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38" name="Google Shape;638;p44"/>
          <p:cNvCxnSpPr/>
          <p:nvPr/>
        </p:nvCxnSpPr>
        <p:spPr>
          <a:xfrm>
            <a:off x="4445163" y="2431427"/>
            <a:ext cx="1101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39" name="Google Shape;639;p44"/>
          <p:cNvSpPr txBox="1"/>
          <p:nvPr/>
        </p:nvSpPr>
        <p:spPr>
          <a:xfrm>
            <a:off x="5602722" y="2275115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40" name="Google Shape;640;p44"/>
          <p:cNvCxnSpPr/>
          <p:nvPr/>
        </p:nvCxnSpPr>
        <p:spPr>
          <a:xfrm>
            <a:off x="4244185" y="2868973"/>
            <a:ext cx="13026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1" name="Google Shape;641;p44"/>
          <p:cNvSpPr txBox="1"/>
          <p:nvPr/>
        </p:nvSpPr>
        <p:spPr>
          <a:xfrm>
            <a:off x="5602722" y="2712652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42" name="Google Shape;642;p44"/>
          <p:cNvCxnSpPr/>
          <p:nvPr/>
        </p:nvCxnSpPr>
        <p:spPr>
          <a:xfrm>
            <a:off x="4072983" y="3306497"/>
            <a:ext cx="14736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3" name="Google Shape;643;p44"/>
          <p:cNvSpPr txBox="1"/>
          <p:nvPr/>
        </p:nvSpPr>
        <p:spPr>
          <a:xfrm>
            <a:off x="5602722" y="3150188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44" name="Google Shape;644;p44"/>
          <p:cNvCxnSpPr/>
          <p:nvPr/>
        </p:nvCxnSpPr>
        <p:spPr>
          <a:xfrm>
            <a:off x="3886882" y="3744043"/>
            <a:ext cx="16599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5" name="Google Shape;645;p44"/>
          <p:cNvSpPr txBox="1"/>
          <p:nvPr/>
        </p:nvSpPr>
        <p:spPr>
          <a:xfrm>
            <a:off x="5602722" y="3587725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646" name="Google Shape;646;p44"/>
          <p:cNvCxnSpPr/>
          <p:nvPr/>
        </p:nvCxnSpPr>
        <p:spPr>
          <a:xfrm>
            <a:off x="3693353" y="4181566"/>
            <a:ext cx="1845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7" name="Google Shape;647;p44"/>
          <p:cNvSpPr txBox="1"/>
          <p:nvPr/>
        </p:nvSpPr>
        <p:spPr>
          <a:xfrm>
            <a:off x="5602722" y="4025262"/>
            <a:ext cx="2531700" cy="3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Insert your content</a:t>
            </a:r>
            <a:endParaRPr sz="10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648" name="Google Shape;648;p44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649" name="Google Shape;649;p4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4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45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658" name="Google Shape;658;p45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pic>
        <p:nvPicPr>
          <p:cNvPr id="659" name="Google Shape;659;p45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826658" y="1917500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0" name="Google Shape;660;p45"/>
          <p:cNvSpPr txBox="1"/>
          <p:nvPr/>
        </p:nvSpPr>
        <p:spPr>
          <a:xfrm>
            <a:off x="831683" y="3536525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Imani Jackson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/>
            </a:r>
            <a:b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JOB TITLE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61" name="Google Shape;661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06383" y="1917500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2" name="Google Shape;662;p45"/>
          <p:cNvSpPr txBox="1"/>
          <p:nvPr/>
        </p:nvSpPr>
        <p:spPr>
          <a:xfrm>
            <a:off x="2811408" y="3536525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Marcos Galán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/>
            </a:r>
            <a:b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JOB TITLE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63" name="Google Shape;663;p45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786108" y="1917500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4" name="Google Shape;664;p45"/>
          <p:cNvSpPr txBox="1"/>
          <p:nvPr/>
        </p:nvSpPr>
        <p:spPr>
          <a:xfrm>
            <a:off x="4791133" y="3536525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Ixchel Valdía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/>
            </a:r>
            <a:b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JOB TITLE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665" name="Google Shape;665;p45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65833" y="1917500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6" name="Google Shape;666;p45"/>
          <p:cNvSpPr txBox="1"/>
          <p:nvPr/>
        </p:nvSpPr>
        <p:spPr>
          <a:xfrm>
            <a:off x="6770858" y="3536525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Nils Årud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/>
            </a:r>
            <a:b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</a:b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JOB TITLE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Blue is the colour of the clear sky and the deep sea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667" name="Google Shape;667;p45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668" name="Google Shape;668;p45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5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5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5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46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677" name="Google Shape;677;p46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8" name="Google Shape;678;p46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679" name="Google Shape;679;p46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0" name="Google Shape;680;p46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1" name="Google Shape;681;p46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2" name="Google Shape;682;p46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3" name="Google Shape;683;p46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4" name="Google Shape;684;p46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" name="Google Shape;685;p46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6" name="Google Shape;686;p46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7" name="Google Shape;687;p46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" name="Google Shape;688;p46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9" name="Google Shape;689;p46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" name="Google Shape;690;p46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1" name="Google Shape;691;p46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2" name="Google Shape;692;p46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" name="Google Shape;693;p46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" name="Google Shape;694;p46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5" name="Google Shape;695;p46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6" name="Google Shape;696;p46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7" name="Google Shape;697;p46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8" name="Google Shape;698;p46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9" name="Google Shape;699;p46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0" name="Google Shape;700;p46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1" name="Google Shape;701;p46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2" name="Google Shape;702;p46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3" name="Google Shape;703;p46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4" name="Google Shape;704;p46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5" name="Google Shape;705;p46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6" name="Google Shape;706;p46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7" name="Google Shape;707;p46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8" name="Google Shape;708;p46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9" name="Google Shape;709;p46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0" name="Google Shape;710;p46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1" name="Google Shape;711;p46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2" name="Google Shape;712;p46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3" name="Google Shape;713;p46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4" name="Google Shape;714;p46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5" name="Google Shape;715;p46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6" name="Google Shape;716;p46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7" name="Google Shape;717;p46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8" name="Google Shape;718;p46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9" name="Google Shape;719;p46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0" name="Google Shape;720;p46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1" name="Google Shape;721;p46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2" name="Google Shape;722;p46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3" name="Google Shape;723;p46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4" name="Google Shape;724;p46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25" name="Google Shape;725;p46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pSp>
        <p:nvGrpSpPr>
          <p:cNvPr id="726" name="Google Shape;726;p46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727" name="Google Shape;727;p46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8" name="Google Shape;728;p46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9" name="Google Shape;729;p46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0" name="Google Shape;730;p46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1" name="Google Shape;731;p46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2" name="Google Shape;732;p46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3" name="Google Shape;733;p46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4" name="Google Shape;734;p46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5" name="Google Shape;735;p46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6" name="Google Shape;736;p46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7" name="Google Shape;737;p46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8" name="Google Shape;738;p46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9" name="Google Shape;739;p46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0" name="Google Shape;740;p46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1" name="Google Shape;741;p46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2" name="Google Shape;742;p46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3" name="Google Shape;743;p46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4" name="Google Shape;744;p46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5" name="Google Shape;745;p46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6" name="Google Shape;746;p46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7" name="Google Shape;747;p46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8" name="Google Shape;748;p46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749" name="Google Shape;749;p46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750" name="Google Shape;750;p46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751" name="Google Shape;751;p46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LOW VALUE 1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2" name="Google Shape;752;p46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HIGH VALUE 1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3" name="Google Shape;753;p46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LOW VALUE 2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4" name="Google Shape;754;p46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HIGH VALUE 2</a:t>
            </a:r>
            <a:endParaRPr sz="800">
              <a:solidFill>
                <a:schemeClr val="dk2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5" name="Google Shape;755;p46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Our company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6" name="Google Shape;756;p46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7" name="Google Shape;757;p46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8" name="Google Shape;758;p46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59" name="Google Shape;759;p46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60" name="Google Shape;760;p46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61" name="Google Shape;761;p46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Competitor</a:t>
            </a:r>
            <a:endParaRPr sz="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47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767" name="Google Shape;767;p47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graphicFrame>
        <p:nvGraphicFramePr>
          <p:cNvPr id="768" name="Google Shape;768;p47"/>
          <p:cNvGraphicFramePr/>
          <p:nvPr/>
        </p:nvGraphicFramePr>
        <p:xfrm>
          <a:off x="1453225" y="1535625"/>
          <a:ext cx="6932675" cy="3025795"/>
        </p:xfrm>
        <a:graphic>
          <a:graphicData uri="http://schemas.openxmlformats.org/drawingml/2006/table">
            <a:tbl>
              <a:tblPr>
                <a:noFill/>
                <a:tableStyleId>{FD83C8C0-4F54-423C-8FE9-BE38F65F2308}</a:tableStyleId>
              </a:tblPr>
              <a:tblGrid>
                <a:gridCol w="7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06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9:00 - 9:45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Quattrocento Sans"/>
                          <a:ea typeface="Quattrocento Sans"/>
                          <a:cs typeface="Quattrocento Sans"/>
                          <a:sym typeface="Quattrocento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Quattrocento Sans"/>
                        <a:ea typeface="Quattrocento Sans"/>
                        <a:cs typeface="Quattrocento Sans"/>
                        <a:sym typeface="Quattrocento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769" name="Google Shape;769;p4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770" name="Google Shape;770;p4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9" name="Google Shape;779;p48"/>
          <p:cNvGrpSpPr/>
          <p:nvPr/>
        </p:nvGrpSpPr>
        <p:grpSpPr>
          <a:xfrm>
            <a:off x="348747" y="333019"/>
            <a:ext cx="342903" cy="447293"/>
            <a:chOff x="590250" y="244200"/>
            <a:chExt cx="407975" cy="532175"/>
          </a:xfrm>
        </p:grpSpPr>
        <p:sp>
          <p:nvSpPr>
            <p:cNvPr id="780" name="Google Shape;780;p48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48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48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4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48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8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8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48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48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8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8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48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4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4" name="Google Shape;794;p48"/>
          <p:cNvGrpSpPr/>
          <p:nvPr/>
        </p:nvGrpSpPr>
        <p:grpSpPr>
          <a:xfrm>
            <a:off x="901439" y="399041"/>
            <a:ext cx="372594" cy="310144"/>
            <a:chOff x="1247825" y="322750"/>
            <a:chExt cx="443300" cy="369000"/>
          </a:xfrm>
        </p:grpSpPr>
        <p:sp>
          <p:nvSpPr>
            <p:cNvPr id="795" name="Google Shape;795;p4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8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8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8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0" name="Google Shape;800;p48"/>
          <p:cNvGrpSpPr/>
          <p:nvPr/>
        </p:nvGrpSpPr>
        <p:grpSpPr>
          <a:xfrm>
            <a:off x="1474618" y="397507"/>
            <a:ext cx="356204" cy="313212"/>
            <a:chOff x="1929775" y="320925"/>
            <a:chExt cx="423800" cy="372650"/>
          </a:xfrm>
        </p:grpSpPr>
        <p:sp>
          <p:nvSpPr>
            <p:cNvPr id="801" name="Google Shape;801;p48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8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8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8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6" name="Google Shape;806;p48"/>
          <p:cNvSpPr/>
          <p:nvPr/>
        </p:nvSpPr>
        <p:spPr>
          <a:xfrm>
            <a:off x="2071920" y="3862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48"/>
          <p:cNvSpPr/>
          <p:nvPr/>
        </p:nvSpPr>
        <p:spPr>
          <a:xfrm>
            <a:off x="2656888" y="387284"/>
            <a:ext cx="251793" cy="33367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8" name="Google Shape;808;p48"/>
          <p:cNvGrpSpPr/>
          <p:nvPr/>
        </p:nvGrpSpPr>
        <p:grpSpPr>
          <a:xfrm>
            <a:off x="3744262" y="362185"/>
            <a:ext cx="336767" cy="383835"/>
            <a:chOff x="4630125" y="278900"/>
            <a:chExt cx="400675" cy="456675"/>
          </a:xfrm>
        </p:grpSpPr>
        <p:sp>
          <p:nvSpPr>
            <p:cNvPr id="809" name="Google Shape;809;p48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8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8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8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3" name="Google Shape;813;p48"/>
          <p:cNvSpPr/>
          <p:nvPr/>
        </p:nvSpPr>
        <p:spPr>
          <a:xfrm>
            <a:off x="4284851" y="3857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4" name="Google Shape;814;p48"/>
          <p:cNvGrpSpPr/>
          <p:nvPr/>
        </p:nvGrpSpPr>
        <p:grpSpPr>
          <a:xfrm>
            <a:off x="353874" y="908741"/>
            <a:ext cx="342882" cy="418128"/>
            <a:chOff x="596350" y="929175"/>
            <a:chExt cx="407950" cy="497475"/>
          </a:xfrm>
        </p:grpSpPr>
        <p:sp>
          <p:nvSpPr>
            <p:cNvPr id="815" name="Google Shape;815;p4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4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2" name="Google Shape;822;p48"/>
          <p:cNvGrpSpPr/>
          <p:nvPr/>
        </p:nvGrpSpPr>
        <p:grpSpPr>
          <a:xfrm>
            <a:off x="1478190" y="969656"/>
            <a:ext cx="349060" cy="298882"/>
            <a:chOff x="1934025" y="1001650"/>
            <a:chExt cx="415300" cy="355600"/>
          </a:xfrm>
        </p:grpSpPr>
        <p:sp>
          <p:nvSpPr>
            <p:cNvPr id="823" name="Google Shape;823;p48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48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8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48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7" name="Google Shape;827;p48"/>
          <p:cNvSpPr/>
          <p:nvPr/>
        </p:nvSpPr>
        <p:spPr>
          <a:xfrm>
            <a:off x="2042249" y="9445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48"/>
          <p:cNvSpPr/>
          <p:nvPr/>
        </p:nvSpPr>
        <p:spPr>
          <a:xfrm>
            <a:off x="2607759" y="9619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9" name="Google Shape;829;p48"/>
          <p:cNvSpPr/>
          <p:nvPr/>
        </p:nvSpPr>
        <p:spPr>
          <a:xfrm>
            <a:off x="3177871" y="9645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48"/>
          <p:cNvSpPr/>
          <p:nvPr/>
        </p:nvSpPr>
        <p:spPr>
          <a:xfrm>
            <a:off x="3754139" y="9676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1" name="Google Shape;831;p48"/>
          <p:cNvGrpSpPr/>
          <p:nvPr/>
        </p:nvGrpSpPr>
        <p:grpSpPr>
          <a:xfrm>
            <a:off x="4302585" y="947131"/>
            <a:ext cx="350068" cy="350573"/>
            <a:chOff x="5294400" y="974850"/>
            <a:chExt cx="416500" cy="417100"/>
          </a:xfrm>
        </p:grpSpPr>
        <p:sp>
          <p:nvSpPr>
            <p:cNvPr id="832" name="Google Shape;832;p48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4" name="Google Shape;834;p48"/>
          <p:cNvGrpSpPr/>
          <p:nvPr/>
        </p:nvGrpSpPr>
        <p:grpSpPr>
          <a:xfrm>
            <a:off x="4825607" y="907732"/>
            <a:ext cx="433992" cy="422729"/>
            <a:chOff x="5916675" y="927975"/>
            <a:chExt cx="516350" cy="502950"/>
          </a:xfrm>
        </p:grpSpPr>
        <p:sp>
          <p:nvSpPr>
            <p:cNvPr id="835" name="Google Shape;835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7" name="Google Shape;837;p48"/>
          <p:cNvGrpSpPr/>
          <p:nvPr/>
        </p:nvGrpSpPr>
        <p:grpSpPr>
          <a:xfrm>
            <a:off x="327251" y="1557145"/>
            <a:ext cx="391001" cy="264085"/>
            <a:chOff x="564675" y="1700625"/>
            <a:chExt cx="465200" cy="314200"/>
          </a:xfrm>
        </p:grpSpPr>
        <p:sp>
          <p:nvSpPr>
            <p:cNvPr id="838" name="Google Shape;838;p48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8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8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1" name="Google Shape;841;p48"/>
          <p:cNvGrpSpPr/>
          <p:nvPr/>
        </p:nvGrpSpPr>
        <p:grpSpPr>
          <a:xfrm>
            <a:off x="892235" y="1492657"/>
            <a:ext cx="391001" cy="382827"/>
            <a:chOff x="1236875" y="1623900"/>
            <a:chExt cx="465200" cy="455475"/>
          </a:xfrm>
        </p:grpSpPr>
        <p:sp>
          <p:nvSpPr>
            <p:cNvPr id="842" name="Google Shape;842;p48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8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48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4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9" name="Google Shape;849;p48"/>
          <p:cNvGrpSpPr/>
          <p:nvPr/>
        </p:nvGrpSpPr>
        <p:grpSpPr>
          <a:xfrm>
            <a:off x="1469490" y="1500852"/>
            <a:ext cx="366458" cy="366437"/>
            <a:chOff x="1923675" y="1633650"/>
            <a:chExt cx="436000" cy="435975"/>
          </a:xfrm>
        </p:grpSpPr>
        <p:sp>
          <p:nvSpPr>
            <p:cNvPr id="850" name="Google Shape;850;p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8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8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8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48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48"/>
          <p:cNvGrpSpPr/>
          <p:nvPr/>
        </p:nvGrpSpPr>
        <p:grpSpPr>
          <a:xfrm>
            <a:off x="2032941" y="1499318"/>
            <a:ext cx="369505" cy="369505"/>
            <a:chOff x="2594050" y="1631825"/>
            <a:chExt cx="439625" cy="439625"/>
          </a:xfrm>
        </p:grpSpPr>
        <p:sp>
          <p:nvSpPr>
            <p:cNvPr id="857" name="Google Shape;857;p4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4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1" name="Google Shape;861;p48"/>
          <p:cNvSpPr/>
          <p:nvPr/>
        </p:nvSpPr>
        <p:spPr>
          <a:xfrm>
            <a:off x="2614399" y="15157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62" name="Google Shape;862;p48"/>
          <p:cNvGrpSpPr/>
          <p:nvPr/>
        </p:nvGrpSpPr>
        <p:grpSpPr>
          <a:xfrm>
            <a:off x="3197706" y="1471687"/>
            <a:ext cx="299911" cy="424768"/>
            <a:chOff x="3979850" y="1598950"/>
            <a:chExt cx="356825" cy="505375"/>
          </a:xfrm>
        </p:grpSpPr>
        <p:sp>
          <p:nvSpPr>
            <p:cNvPr id="863" name="Google Shape;863;p48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8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48"/>
          <p:cNvGrpSpPr/>
          <p:nvPr/>
        </p:nvGrpSpPr>
        <p:grpSpPr>
          <a:xfrm>
            <a:off x="3715096" y="1562776"/>
            <a:ext cx="395098" cy="242589"/>
            <a:chOff x="4595425" y="1707325"/>
            <a:chExt cx="470075" cy="288625"/>
          </a:xfrm>
        </p:grpSpPr>
        <p:sp>
          <p:nvSpPr>
            <p:cNvPr id="866" name="Google Shape;866;p48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8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8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8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8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1" name="Google Shape;871;p48"/>
          <p:cNvGrpSpPr/>
          <p:nvPr/>
        </p:nvGrpSpPr>
        <p:grpSpPr>
          <a:xfrm>
            <a:off x="4299013" y="1503416"/>
            <a:ext cx="357234" cy="361310"/>
            <a:chOff x="5290150" y="1636700"/>
            <a:chExt cx="425025" cy="429875"/>
          </a:xfrm>
        </p:grpSpPr>
        <p:sp>
          <p:nvSpPr>
            <p:cNvPr id="872" name="Google Shape;872;p48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8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4" name="Google Shape;874;p48"/>
          <p:cNvGrpSpPr/>
          <p:nvPr/>
        </p:nvGrpSpPr>
        <p:grpSpPr>
          <a:xfrm>
            <a:off x="4862967" y="1492657"/>
            <a:ext cx="359272" cy="376691"/>
            <a:chOff x="5961125" y="1623900"/>
            <a:chExt cx="427450" cy="448175"/>
          </a:xfrm>
        </p:grpSpPr>
        <p:sp>
          <p:nvSpPr>
            <p:cNvPr id="875" name="Google Shape;875;p4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2" name="Google Shape;882;p48"/>
          <p:cNvGrpSpPr/>
          <p:nvPr/>
        </p:nvGrpSpPr>
        <p:grpSpPr>
          <a:xfrm>
            <a:off x="5415659" y="1502386"/>
            <a:ext cx="383835" cy="363369"/>
            <a:chOff x="6618700" y="1635475"/>
            <a:chExt cx="456675" cy="432325"/>
          </a:xfrm>
        </p:grpSpPr>
        <p:sp>
          <p:nvSpPr>
            <p:cNvPr id="883" name="Google Shape;883;p48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8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8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8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8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8" name="Google Shape;888;p48"/>
          <p:cNvGrpSpPr/>
          <p:nvPr/>
        </p:nvGrpSpPr>
        <p:grpSpPr>
          <a:xfrm>
            <a:off x="370747" y="2085798"/>
            <a:ext cx="304009" cy="326513"/>
            <a:chOff x="616425" y="2329600"/>
            <a:chExt cx="361700" cy="388475"/>
          </a:xfrm>
        </p:grpSpPr>
        <p:sp>
          <p:nvSpPr>
            <p:cNvPr id="889" name="Google Shape;889;p48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8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8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8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7" name="Google Shape;897;p48"/>
          <p:cNvGrpSpPr/>
          <p:nvPr/>
        </p:nvGrpSpPr>
        <p:grpSpPr>
          <a:xfrm>
            <a:off x="927557" y="2088866"/>
            <a:ext cx="320378" cy="320378"/>
            <a:chOff x="1278900" y="2333250"/>
            <a:chExt cx="381175" cy="381175"/>
          </a:xfrm>
        </p:grpSpPr>
        <p:sp>
          <p:nvSpPr>
            <p:cNvPr id="898" name="Google Shape;898;p4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2" name="Google Shape;902;p48"/>
          <p:cNvGrpSpPr/>
          <p:nvPr/>
        </p:nvGrpSpPr>
        <p:grpSpPr>
          <a:xfrm>
            <a:off x="1492520" y="2088866"/>
            <a:ext cx="320399" cy="320378"/>
            <a:chOff x="1951075" y="2333250"/>
            <a:chExt cx="381200" cy="381175"/>
          </a:xfrm>
        </p:grpSpPr>
        <p:sp>
          <p:nvSpPr>
            <p:cNvPr id="903" name="Google Shape;903;p4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7" name="Google Shape;907;p48"/>
          <p:cNvGrpSpPr/>
          <p:nvPr/>
        </p:nvGrpSpPr>
        <p:grpSpPr>
          <a:xfrm>
            <a:off x="2057504" y="2088866"/>
            <a:ext cx="320378" cy="320378"/>
            <a:chOff x="2623275" y="2333250"/>
            <a:chExt cx="381175" cy="381175"/>
          </a:xfrm>
        </p:grpSpPr>
        <p:sp>
          <p:nvSpPr>
            <p:cNvPr id="908" name="Google Shape;908;p48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8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8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8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2" name="Google Shape;912;p48"/>
          <p:cNvGrpSpPr/>
          <p:nvPr/>
        </p:nvGrpSpPr>
        <p:grpSpPr>
          <a:xfrm>
            <a:off x="2697209" y="2033603"/>
            <a:ext cx="170937" cy="426827"/>
            <a:chOff x="3384375" y="2267500"/>
            <a:chExt cx="203375" cy="507825"/>
          </a:xfrm>
        </p:grpSpPr>
        <p:sp>
          <p:nvSpPr>
            <p:cNvPr id="913" name="Google Shape;913;p48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5" name="Google Shape;915;p48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916" name="Google Shape;916;p48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8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8" name="Google Shape;918;p48"/>
          <p:cNvGrpSpPr/>
          <p:nvPr/>
        </p:nvGrpSpPr>
        <p:grpSpPr>
          <a:xfrm>
            <a:off x="3274990" y="2035641"/>
            <a:ext cx="145343" cy="422729"/>
            <a:chOff x="4071800" y="2269925"/>
            <a:chExt cx="172925" cy="502950"/>
          </a:xfrm>
        </p:grpSpPr>
        <p:sp>
          <p:nvSpPr>
            <p:cNvPr id="919" name="Google Shape;919;p48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8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1" name="Google Shape;921;p48"/>
          <p:cNvSpPr/>
          <p:nvPr/>
        </p:nvSpPr>
        <p:spPr>
          <a:xfrm>
            <a:off x="4317611" y="20802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2" name="Google Shape;922;p48"/>
          <p:cNvGrpSpPr/>
          <p:nvPr/>
        </p:nvGrpSpPr>
        <p:grpSpPr>
          <a:xfrm>
            <a:off x="4872696" y="2086302"/>
            <a:ext cx="345971" cy="325505"/>
            <a:chOff x="5972700" y="2330200"/>
            <a:chExt cx="411625" cy="387275"/>
          </a:xfrm>
        </p:grpSpPr>
        <p:sp>
          <p:nvSpPr>
            <p:cNvPr id="923" name="Google Shape;923;p4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5" name="Google Shape;925;p48"/>
          <p:cNvGrpSpPr/>
          <p:nvPr/>
        </p:nvGrpSpPr>
        <p:grpSpPr>
          <a:xfrm>
            <a:off x="467993" y="2614431"/>
            <a:ext cx="109538" cy="399195"/>
            <a:chOff x="732125" y="2958550"/>
            <a:chExt cx="130325" cy="474950"/>
          </a:xfrm>
        </p:grpSpPr>
        <p:sp>
          <p:nvSpPr>
            <p:cNvPr id="926" name="Google Shape;926;p48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8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8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8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8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8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4" name="Google Shape;934;p48"/>
          <p:cNvSpPr/>
          <p:nvPr/>
        </p:nvSpPr>
        <p:spPr>
          <a:xfrm>
            <a:off x="1484913" y="25986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48"/>
          <p:cNvSpPr/>
          <p:nvPr/>
        </p:nvSpPr>
        <p:spPr>
          <a:xfrm>
            <a:off x="963405" y="25986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6" name="Google Shape;936;p48"/>
          <p:cNvGrpSpPr/>
          <p:nvPr/>
        </p:nvGrpSpPr>
        <p:grpSpPr>
          <a:xfrm>
            <a:off x="2023737" y="2627227"/>
            <a:ext cx="387933" cy="367467"/>
            <a:chOff x="2583100" y="2973775"/>
            <a:chExt cx="461550" cy="437200"/>
          </a:xfrm>
        </p:grpSpPr>
        <p:sp>
          <p:nvSpPr>
            <p:cNvPr id="937" name="Google Shape;937;p48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8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9" name="Google Shape;939;p48"/>
          <p:cNvSpPr/>
          <p:nvPr/>
        </p:nvSpPr>
        <p:spPr>
          <a:xfrm>
            <a:off x="3734681" y="26360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0" name="Google Shape;940;p48"/>
          <p:cNvGrpSpPr/>
          <p:nvPr/>
        </p:nvGrpSpPr>
        <p:grpSpPr>
          <a:xfrm>
            <a:off x="4263186" y="2655384"/>
            <a:ext cx="435022" cy="323445"/>
            <a:chOff x="5247525" y="3007275"/>
            <a:chExt cx="517575" cy="384825"/>
          </a:xfrm>
        </p:grpSpPr>
        <p:sp>
          <p:nvSpPr>
            <p:cNvPr id="941" name="Google Shape;941;p48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8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3" name="Google Shape;943;p48"/>
          <p:cNvGrpSpPr/>
          <p:nvPr/>
        </p:nvGrpSpPr>
        <p:grpSpPr>
          <a:xfrm>
            <a:off x="3174172" y="2636956"/>
            <a:ext cx="342882" cy="350068"/>
            <a:chOff x="3951850" y="2985350"/>
            <a:chExt cx="407950" cy="416500"/>
          </a:xfrm>
        </p:grpSpPr>
        <p:sp>
          <p:nvSpPr>
            <p:cNvPr id="944" name="Google Shape;944;p4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8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8" name="Google Shape;948;p48"/>
          <p:cNvGrpSpPr/>
          <p:nvPr/>
        </p:nvGrpSpPr>
        <p:grpSpPr>
          <a:xfrm>
            <a:off x="330844" y="3226504"/>
            <a:ext cx="397136" cy="305017"/>
            <a:chOff x="568950" y="3686775"/>
            <a:chExt cx="472500" cy="362900"/>
          </a:xfrm>
        </p:grpSpPr>
        <p:sp>
          <p:nvSpPr>
            <p:cNvPr id="949" name="Google Shape;949;p48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8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8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2" name="Google Shape;952;p48"/>
          <p:cNvSpPr/>
          <p:nvPr/>
        </p:nvSpPr>
        <p:spPr>
          <a:xfrm>
            <a:off x="4907686" y="26196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3" name="Google Shape;953;p48"/>
          <p:cNvGrpSpPr/>
          <p:nvPr/>
        </p:nvGrpSpPr>
        <p:grpSpPr>
          <a:xfrm>
            <a:off x="898896" y="3252097"/>
            <a:ext cx="377700" cy="253852"/>
            <a:chOff x="1244800" y="3717225"/>
            <a:chExt cx="449375" cy="302025"/>
          </a:xfrm>
        </p:grpSpPr>
        <p:sp>
          <p:nvSpPr>
            <p:cNvPr id="954" name="Google Shape;954;p48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8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8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48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0" name="Google Shape;960;p48"/>
          <p:cNvGrpSpPr/>
          <p:nvPr/>
        </p:nvGrpSpPr>
        <p:grpSpPr>
          <a:xfrm>
            <a:off x="1468986" y="3232639"/>
            <a:ext cx="367467" cy="287115"/>
            <a:chOff x="1923075" y="3694075"/>
            <a:chExt cx="437200" cy="341600"/>
          </a:xfrm>
        </p:grpSpPr>
        <p:sp>
          <p:nvSpPr>
            <p:cNvPr id="961" name="Google Shape;961;p48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8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8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8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48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8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48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48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48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0" name="Google Shape;970;p48"/>
          <p:cNvGrpSpPr/>
          <p:nvPr/>
        </p:nvGrpSpPr>
        <p:grpSpPr>
          <a:xfrm>
            <a:off x="2037542" y="3228038"/>
            <a:ext cx="360301" cy="295814"/>
            <a:chOff x="2599525" y="3688600"/>
            <a:chExt cx="428675" cy="351950"/>
          </a:xfrm>
        </p:grpSpPr>
        <p:sp>
          <p:nvSpPr>
            <p:cNvPr id="971" name="Google Shape;971;p48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48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48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4" name="Google Shape;974;p48"/>
          <p:cNvGrpSpPr/>
          <p:nvPr/>
        </p:nvGrpSpPr>
        <p:grpSpPr>
          <a:xfrm>
            <a:off x="2619925" y="3207571"/>
            <a:ext cx="333700" cy="329077"/>
            <a:chOff x="3292425" y="3664250"/>
            <a:chExt cx="397025" cy="391525"/>
          </a:xfrm>
        </p:grpSpPr>
        <p:sp>
          <p:nvSpPr>
            <p:cNvPr id="975" name="Google Shape;975;p48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48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8" name="Google Shape;978;p48"/>
          <p:cNvGrpSpPr/>
          <p:nvPr/>
        </p:nvGrpSpPr>
        <p:grpSpPr>
          <a:xfrm>
            <a:off x="3157782" y="3250038"/>
            <a:ext cx="369526" cy="268183"/>
            <a:chOff x="3932350" y="3714775"/>
            <a:chExt cx="439650" cy="319075"/>
          </a:xfrm>
        </p:grpSpPr>
        <p:sp>
          <p:nvSpPr>
            <p:cNvPr id="979" name="Google Shape;979;p48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48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8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4" name="Google Shape;984;p48"/>
          <p:cNvGrpSpPr/>
          <p:nvPr/>
        </p:nvGrpSpPr>
        <p:grpSpPr>
          <a:xfrm>
            <a:off x="3722766" y="3250038"/>
            <a:ext cx="369505" cy="268183"/>
            <a:chOff x="4604550" y="3714775"/>
            <a:chExt cx="439625" cy="319075"/>
          </a:xfrm>
        </p:grpSpPr>
        <p:sp>
          <p:nvSpPr>
            <p:cNvPr id="985" name="Google Shape;985;p48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8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7" name="Google Shape;987;p48"/>
          <p:cNvGrpSpPr/>
          <p:nvPr/>
        </p:nvGrpSpPr>
        <p:grpSpPr>
          <a:xfrm>
            <a:off x="4301051" y="3222406"/>
            <a:ext cx="353136" cy="313738"/>
            <a:chOff x="5292575" y="3681900"/>
            <a:chExt cx="420150" cy="373275"/>
          </a:xfrm>
        </p:grpSpPr>
        <p:sp>
          <p:nvSpPr>
            <p:cNvPr id="988" name="Google Shape;988;p48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8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8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8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8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8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5" name="Google Shape;995;p48"/>
          <p:cNvGrpSpPr/>
          <p:nvPr/>
        </p:nvGrpSpPr>
        <p:grpSpPr>
          <a:xfrm>
            <a:off x="4846073" y="3182482"/>
            <a:ext cx="393060" cy="393060"/>
            <a:chOff x="5941025" y="3634400"/>
            <a:chExt cx="467650" cy="467650"/>
          </a:xfrm>
        </p:grpSpPr>
        <p:sp>
          <p:nvSpPr>
            <p:cNvPr id="996" name="Google Shape;996;p48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8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8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2" name="Google Shape;1002;p48"/>
          <p:cNvGrpSpPr/>
          <p:nvPr/>
        </p:nvGrpSpPr>
        <p:grpSpPr>
          <a:xfrm>
            <a:off x="5436146" y="3207571"/>
            <a:ext cx="342882" cy="342903"/>
            <a:chOff x="6643075" y="3664250"/>
            <a:chExt cx="407950" cy="407975"/>
          </a:xfrm>
        </p:grpSpPr>
        <p:sp>
          <p:nvSpPr>
            <p:cNvPr id="1003" name="Google Shape;1003;p4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5" name="Google Shape;1005;p48"/>
          <p:cNvGrpSpPr/>
          <p:nvPr/>
        </p:nvGrpSpPr>
        <p:grpSpPr>
          <a:xfrm>
            <a:off x="336980" y="3758225"/>
            <a:ext cx="371564" cy="371543"/>
            <a:chOff x="576250" y="4319400"/>
            <a:chExt cx="442075" cy="442050"/>
          </a:xfrm>
        </p:grpSpPr>
        <p:sp>
          <p:nvSpPr>
            <p:cNvPr id="1006" name="Google Shape;1006;p4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0" name="Google Shape;1010;p48"/>
          <p:cNvSpPr/>
          <p:nvPr/>
        </p:nvSpPr>
        <p:spPr>
          <a:xfrm>
            <a:off x="886643" y="38305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p48"/>
          <p:cNvSpPr/>
          <p:nvPr/>
        </p:nvSpPr>
        <p:spPr>
          <a:xfrm>
            <a:off x="3177366" y="37737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48"/>
          <p:cNvSpPr/>
          <p:nvPr/>
        </p:nvSpPr>
        <p:spPr>
          <a:xfrm>
            <a:off x="2612361" y="37951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48"/>
          <p:cNvSpPr/>
          <p:nvPr/>
        </p:nvSpPr>
        <p:spPr>
          <a:xfrm>
            <a:off x="3740838" y="37721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14" name="Google Shape;1014;p48"/>
          <p:cNvGrpSpPr/>
          <p:nvPr/>
        </p:nvGrpSpPr>
        <p:grpSpPr>
          <a:xfrm>
            <a:off x="4280585" y="3777157"/>
            <a:ext cx="394068" cy="325505"/>
            <a:chOff x="5268225" y="4341925"/>
            <a:chExt cx="468850" cy="387275"/>
          </a:xfrm>
        </p:grpSpPr>
        <p:sp>
          <p:nvSpPr>
            <p:cNvPr id="1015" name="Google Shape;1015;p48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8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8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8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3" name="Google Shape;1023;p48"/>
          <p:cNvGrpSpPr/>
          <p:nvPr/>
        </p:nvGrpSpPr>
        <p:grpSpPr>
          <a:xfrm>
            <a:off x="4865531" y="3766924"/>
            <a:ext cx="354145" cy="354145"/>
            <a:chOff x="5964175" y="4329750"/>
            <a:chExt cx="421350" cy="421350"/>
          </a:xfrm>
        </p:grpSpPr>
        <p:sp>
          <p:nvSpPr>
            <p:cNvPr id="1024" name="Google Shape;1024;p48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8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6" name="Google Shape;1026;p48"/>
          <p:cNvGrpSpPr/>
          <p:nvPr/>
        </p:nvGrpSpPr>
        <p:grpSpPr>
          <a:xfrm>
            <a:off x="901439" y="4331908"/>
            <a:ext cx="372594" cy="360301"/>
            <a:chOff x="1247825" y="5001950"/>
            <a:chExt cx="443300" cy="428675"/>
          </a:xfrm>
        </p:grpSpPr>
        <p:sp>
          <p:nvSpPr>
            <p:cNvPr id="1027" name="Google Shape;1027;p48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8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8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8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8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8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3" name="Google Shape;1033;p48"/>
          <p:cNvGrpSpPr/>
          <p:nvPr/>
        </p:nvGrpSpPr>
        <p:grpSpPr>
          <a:xfrm>
            <a:off x="1499685" y="4313985"/>
            <a:ext cx="306068" cy="389992"/>
            <a:chOff x="1959600" y="4980625"/>
            <a:chExt cx="364150" cy="464000"/>
          </a:xfrm>
        </p:grpSpPr>
        <p:sp>
          <p:nvSpPr>
            <p:cNvPr id="1034" name="Google Shape;1034;p48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8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8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8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8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8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8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1" name="Google Shape;1041;p48"/>
          <p:cNvGrpSpPr/>
          <p:nvPr/>
        </p:nvGrpSpPr>
        <p:grpSpPr>
          <a:xfrm>
            <a:off x="2042165" y="4328840"/>
            <a:ext cx="351077" cy="360806"/>
            <a:chOff x="2605025" y="4998300"/>
            <a:chExt cx="417700" cy="429275"/>
          </a:xfrm>
        </p:grpSpPr>
        <p:sp>
          <p:nvSpPr>
            <p:cNvPr id="1042" name="Google Shape;1042;p48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8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8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" name="Google Shape;1045;p48"/>
          <p:cNvGrpSpPr/>
          <p:nvPr/>
        </p:nvGrpSpPr>
        <p:grpSpPr>
          <a:xfrm>
            <a:off x="2572857" y="4331908"/>
            <a:ext cx="419662" cy="349543"/>
            <a:chOff x="3236425" y="5001950"/>
            <a:chExt cx="499300" cy="415875"/>
          </a:xfrm>
        </p:grpSpPr>
        <p:sp>
          <p:nvSpPr>
            <p:cNvPr id="1046" name="Google Shape;1046;p48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8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8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8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8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8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2" name="Google Shape;1052;p48"/>
          <p:cNvGrpSpPr/>
          <p:nvPr/>
        </p:nvGrpSpPr>
        <p:grpSpPr>
          <a:xfrm>
            <a:off x="3187977" y="4313985"/>
            <a:ext cx="319369" cy="380263"/>
            <a:chOff x="3968275" y="4980625"/>
            <a:chExt cx="379975" cy="452425"/>
          </a:xfrm>
        </p:grpSpPr>
        <p:sp>
          <p:nvSpPr>
            <p:cNvPr id="1053" name="Google Shape;1053;p48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8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6" name="Google Shape;1056;p48"/>
          <p:cNvGrpSpPr/>
          <p:nvPr/>
        </p:nvGrpSpPr>
        <p:grpSpPr>
          <a:xfrm>
            <a:off x="4843510" y="4398938"/>
            <a:ext cx="404323" cy="220085"/>
            <a:chOff x="5937975" y="5081700"/>
            <a:chExt cx="481050" cy="261850"/>
          </a:xfrm>
        </p:grpSpPr>
        <p:sp>
          <p:nvSpPr>
            <p:cNvPr id="1057" name="Google Shape;1057;p48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8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8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0" name="Google Shape;1060;p48"/>
          <p:cNvGrpSpPr/>
          <p:nvPr/>
        </p:nvGrpSpPr>
        <p:grpSpPr>
          <a:xfrm>
            <a:off x="5461718" y="4356472"/>
            <a:ext cx="290183" cy="333678"/>
            <a:chOff x="6673500" y="5031175"/>
            <a:chExt cx="345250" cy="397000"/>
          </a:xfrm>
        </p:grpSpPr>
        <p:sp>
          <p:nvSpPr>
            <p:cNvPr id="1061" name="Google Shape;1061;p48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8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8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8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8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6" name="Google Shape;1066;p48"/>
          <p:cNvGrpSpPr/>
          <p:nvPr/>
        </p:nvGrpSpPr>
        <p:grpSpPr>
          <a:xfrm>
            <a:off x="3153705" y="381117"/>
            <a:ext cx="387933" cy="345971"/>
            <a:chOff x="3927500" y="301425"/>
            <a:chExt cx="461550" cy="411625"/>
          </a:xfrm>
        </p:grpSpPr>
        <p:sp>
          <p:nvSpPr>
            <p:cNvPr id="1067" name="Google Shape;1067;p48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8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8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8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8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8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8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8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8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8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8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8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8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8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8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8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8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4" name="Google Shape;1094;p48"/>
          <p:cNvGrpSpPr/>
          <p:nvPr/>
        </p:nvGrpSpPr>
        <p:grpSpPr>
          <a:xfrm>
            <a:off x="5441252" y="387778"/>
            <a:ext cx="332670" cy="332670"/>
            <a:chOff x="6649150" y="309350"/>
            <a:chExt cx="395800" cy="395800"/>
          </a:xfrm>
        </p:grpSpPr>
        <p:sp>
          <p:nvSpPr>
            <p:cNvPr id="1095" name="Google Shape;1095;p4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8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8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8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48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48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8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8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8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8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8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8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8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8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8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8" name="Google Shape;1118;p48"/>
          <p:cNvGrpSpPr/>
          <p:nvPr/>
        </p:nvGrpSpPr>
        <p:grpSpPr>
          <a:xfrm>
            <a:off x="4873705" y="395448"/>
            <a:ext cx="337797" cy="319873"/>
            <a:chOff x="5973900" y="318475"/>
            <a:chExt cx="401900" cy="380575"/>
          </a:xfrm>
        </p:grpSpPr>
        <p:sp>
          <p:nvSpPr>
            <p:cNvPr id="1119" name="Google Shape;1119;p48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8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8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8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8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8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3" name="Google Shape;1133;p48"/>
          <p:cNvGrpSpPr/>
          <p:nvPr/>
        </p:nvGrpSpPr>
        <p:grpSpPr>
          <a:xfrm>
            <a:off x="918858" y="908741"/>
            <a:ext cx="342882" cy="418128"/>
            <a:chOff x="1268550" y="929175"/>
            <a:chExt cx="407950" cy="497475"/>
          </a:xfrm>
        </p:grpSpPr>
        <p:sp>
          <p:nvSpPr>
            <p:cNvPr id="1134" name="Google Shape;1134;p48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8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8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7" name="Google Shape;1137;p48"/>
          <p:cNvGrpSpPr/>
          <p:nvPr/>
        </p:nvGrpSpPr>
        <p:grpSpPr>
          <a:xfrm>
            <a:off x="5404922" y="924605"/>
            <a:ext cx="405331" cy="388962"/>
            <a:chOff x="6605925" y="948050"/>
            <a:chExt cx="482250" cy="462775"/>
          </a:xfrm>
        </p:grpSpPr>
        <p:sp>
          <p:nvSpPr>
            <p:cNvPr id="1138" name="Google Shape;1138;p48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8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8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8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8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4" name="Google Shape;1144;p48"/>
          <p:cNvGrpSpPr/>
          <p:nvPr/>
        </p:nvGrpSpPr>
        <p:grpSpPr>
          <a:xfrm>
            <a:off x="5499604" y="2076574"/>
            <a:ext cx="215966" cy="342399"/>
            <a:chOff x="6718575" y="2318625"/>
            <a:chExt cx="256950" cy="407375"/>
          </a:xfrm>
        </p:grpSpPr>
        <p:sp>
          <p:nvSpPr>
            <p:cNvPr id="1145" name="Google Shape;1145;p4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8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48"/>
          <p:cNvGrpSpPr/>
          <p:nvPr/>
        </p:nvGrpSpPr>
        <p:grpSpPr>
          <a:xfrm>
            <a:off x="2600993" y="2703482"/>
            <a:ext cx="363369" cy="221115"/>
            <a:chOff x="3269900" y="3064500"/>
            <a:chExt cx="432325" cy="263075"/>
          </a:xfrm>
        </p:grpSpPr>
        <p:sp>
          <p:nvSpPr>
            <p:cNvPr id="1154" name="Google Shape;1154;p48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8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7" name="Google Shape;1157;p48"/>
          <p:cNvGrpSpPr/>
          <p:nvPr/>
        </p:nvGrpSpPr>
        <p:grpSpPr>
          <a:xfrm>
            <a:off x="5475019" y="2635926"/>
            <a:ext cx="265115" cy="372594"/>
            <a:chOff x="6689325" y="2984125"/>
            <a:chExt cx="315425" cy="443300"/>
          </a:xfrm>
        </p:grpSpPr>
        <p:sp>
          <p:nvSpPr>
            <p:cNvPr id="1158" name="Google Shape;1158;p48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8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8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8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8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3" name="Google Shape;1163;p48"/>
          <p:cNvGrpSpPr/>
          <p:nvPr/>
        </p:nvGrpSpPr>
        <p:grpSpPr>
          <a:xfrm>
            <a:off x="1523745" y="3730594"/>
            <a:ext cx="256416" cy="414535"/>
            <a:chOff x="1988225" y="4286525"/>
            <a:chExt cx="305075" cy="493200"/>
          </a:xfrm>
        </p:grpSpPr>
        <p:sp>
          <p:nvSpPr>
            <p:cNvPr id="1164" name="Google Shape;1164;p4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8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8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8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8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8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8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1" name="Google Shape;1171;p48"/>
          <p:cNvGrpSpPr/>
          <p:nvPr/>
        </p:nvGrpSpPr>
        <p:grpSpPr>
          <a:xfrm>
            <a:off x="2067737" y="3759759"/>
            <a:ext cx="309640" cy="392030"/>
            <a:chOff x="2635450" y="4321225"/>
            <a:chExt cx="368400" cy="466425"/>
          </a:xfrm>
        </p:grpSpPr>
        <p:sp>
          <p:nvSpPr>
            <p:cNvPr id="1172" name="Google Shape;1172;p48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8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8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8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8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8" name="Google Shape;1178;p48"/>
          <p:cNvGrpSpPr/>
          <p:nvPr/>
        </p:nvGrpSpPr>
        <p:grpSpPr>
          <a:xfrm>
            <a:off x="5436146" y="3750030"/>
            <a:ext cx="342882" cy="383835"/>
            <a:chOff x="6643075" y="4309650"/>
            <a:chExt cx="407950" cy="456675"/>
          </a:xfrm>
        </p:grpSpPr>
        <p:sp>
          <p:nvSpPr>
            <p:cNvPr id="1179" name="Google Shape;1179;p48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8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8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8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8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8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8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8" name="Google Shape;1188;p48"/>
          <p:cNvGrpSpPr/>
          <p:nvPr/>
        </p:nvGrpSpPr>
        <p:grpSpPr>
          <a:xfrm>
            <a:off x="4251419" y="4291984"/>
            <a:ext cx="452420" cy="433992"/>
            <a:chOff x="5233525" y="4954450"/>
            <a:chExt cx="538275" cy="516350"/>
          </a:xfrm>
        </p:grpSpPr>
        <p:sp>
          <p:nvSpPr>
            <p:cNvPr id="1189" name="Google Shape;1189;p48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8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8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0" name="Google Shape;1200;p48"/>
          <p:cNvGrpSpPr/>
          <p:nvPr/>
        </p:nvGrpSpPr>
        <p:grpSpPr>
          <a:xfrm>
            <a:off x="3682338" y="4299654"/>
            <a:ext cx="460615" cy="418653"/>
            <a:chOff x="4556450" y="4963575"/>
            <a:chExt cx="548025" cy="498100"/>
          </a:xfrm>
        </p:grpSpPr>
        <p:sp>
          <p:nvSpPr>
            <p:cNvPr id="1201" name="Google Shape;1201;p48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48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48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6" name="Google Shape;1206;p48"/>
          <p:cNvGrpSpPr/>
          <p:nvPr/>
        </p:nvGrpSpPr>
        <p:grpSpPr>
          <a:xfrm>
            <a:off x="299620" y="4390239"/>
            <a:ext cx="445255" cy="246182"/>
            <a:chOff x="531800" y="5071350"/>
            <a:chExt cx="529750" cy="292900"/>
          </a:xfrm>
        </p:grpSpPr>
        <p:sp>
          <p:nvSpPr>
            <p:cNvPr id="1207" name="Google Shape;1207;p48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4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8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48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48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8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952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4" name="Google Shape;1214;p48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1215" name="Google Shape;1215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7" name="Google Shape;1217;p48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1218" name="Google Shape;1218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" name="Google Shape;1220;p48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1221" name="Google Shape;1221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3" name="Google Shape;1223;p48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A4C2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4" name="Google Shape;1224;p48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A4C2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5" name="Google Shape;1225;p48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A4C2F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6" name="Google Shape;1226;p48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1" name="Google Shape;1231;p49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232" name="Google Shape;1232;p49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3" name="Google Shape;1233;p49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4" name="Google Shape;1234;p49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5" name="Google Shape;1235;p49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6" name="Google Shape;1236;p49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37" name="Google Shape;1237;p49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38" name="Google Shape;1238;p49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239" name="Google Shape;1239;p49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0" name="Google Shape;1240;p49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1" name="Google Shape;1241;p49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2" name="Google Shape;1242;p49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43" name="Google Shape;1243;p49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244" name="Google Shape;1244;p49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47" name="Google Shape;1247;p49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248" name="Google Shape;1248;p49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49" name="Google Shape;1249;p49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0" name="Google Shape;1250;p49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2" name="Google Shape;1252;p49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53" name="Google Shape;1253;p49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254" name="Google Shape;1254;p49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5" name="Google Shape;1255;p49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6" name="Google Shape;1256;p49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57" name="Google Shape;1257;p49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258" name="Google Shape;1258;p49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59" name="Google Shape;1259;p49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0" name="Google Shape;1260;p49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1" name="Google Shape;1261;p49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62" name="Google Shape;1262;p49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263" name="Google Shape;1263;p49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4" name="Google Shape;1264;p49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5" name="Google Shape;1265;p49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6" name="Google Shape;1266;p49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67" name="Google Shape;1267;p49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68" name="Google Shape;1268;p49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269" name="Google Shape;1269;p49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0" name="Google Shape;1270;p49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1" name="Google Shape;1271;p49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2" name="Google Shape;1272;p49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3" name="Google Shape;1273;p49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4" name="Google Shape;1274;p49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75" name="Google Shape;1275;p49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276" name="Google Shape;1276;p49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77" name="Google Shape;1277;p49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78" name="Google Shape;1278;p49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279" name="Google Shape;1279;p49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0" name="Google Shape;1280;p49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1" name="Google Shape;1281;p49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82" name="Google Shape;1282;p49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283" name="Google Shape;1283;p49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4" name="Google Shape;1284;p49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5" name="Google Shape;1285;p49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6" name="Google Shape;1286;p49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7" name="Google Shape;1287;p49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88" name="Google Shape;1288;p49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89" name="Google Shape;1289;p49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290" name="Google Shape;1290;p49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1" name="Google Shape;1291;p49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2" name="Google Shape;1292;p49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3" name="Google Shape;1293;p49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4" name="Google Shape;1294;p49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95" name="Google Shape;1295;p49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296" name="Google Shape;1296;p49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7" name="Google Shape;1297;p49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298" name="Google Shape;1298;p49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299" name="Google Shape;1299;p49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300" name="Google Shape;1300;p49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301" name="Google Shape;1301;p49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2" name="Google Shape;1302;p49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3" name="Google Shape;1303;p49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4" name="Google Shape;1304;p49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5" name="Google Shape;1305;p49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6" name="Google Shape;1306;p49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7" name="Google Shape;1307;p49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8" name="Google Shape;1308;p49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09" name="Google Shape;1309;p49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10" name="Google Shape;1310;p49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sp>
          <p:nvSpPr>
            <p:cNvPr id="1311" name="Google Shape;1311;p49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2" name="Google Shape;1312;p49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3" name="Google Shape;1313;p49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4" name="Google Shape;1314;p49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5" name="Google Shape;1315;p49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6" name="Google Shape;1316;p49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17" name="Google Shape;1317;p49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318" name="Google Shape;1318;p49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19" name="Google Shape;1319;p49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0" name="Google Shape;1320;p49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1" name="Google Shape;1321;p49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22" name="Google Shape;1322;p49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323" name="Google Shape;1323;p49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4" name="Google Shape;1324;p49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5" name="Google Shape;1325;p49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6" name="Google Shape;1326;p49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27" name="Google Shape;1327;p49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28" name="Google Shape;1328;p49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329" name="Google Shape;1329;p49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0" name="Google Shape;1330;p49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1" name="Google Shape;1331;p49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2" name="Google Shape;1332;p49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3" name="Google Shape;1333;p49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4" name="Google Shape;1334;p49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35" name="Google Shape;1335;p49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336" name="Google Shape;1336;p49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7" name="Google Shape;1337;p49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8" name="Google Shape;1338;p49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39" name="Google Shape;1339;p49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40" name="Google Shape;1340;p49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341" name="Google Shape;1341;p49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2" name="Google Shape;1342;p49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3" name="Google Shape;1343;p49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4" name="Google Shape;1344;p49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345" name="Google Shape;1345;p49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346" name="Google Shape;1346;p49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7" name="Google Shape;1347;p49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8" name="Google Shape;1348;p49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49" name="Google Shape;1349;p49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50" name="Google Shape;1350;p49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1351" name="Google Shape;1351;p49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352" name="Google Shape;1352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3" name="Google Shape;1353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4" name="Google Shape;1354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5" name="Google Shape;1355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6" name="Google Shape;1356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7" name="Google Shape;1357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8" name="Google Shape;1358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59" name="Google Shape;1359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60" name="Google Shape;1360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61" name="Google Shape;1361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</p:grpSp>
      <p:grpSp>
        <p:nvGrpSpPr>
          <p:cNvPr id="1362" name="Google Shape;1362;p49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363" name="Google Shape;1363;p49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4" name="Google Shape;1364;p49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65" name="Google Shape;1365;p49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1366" name="Google Shape;1366;p49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367" name="Google Shape;1367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68" name="Google Shape;1368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69" name="Google Shape;1369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0" name="Google Shape;1370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1" name="Google Shape;1371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2" name="Google Shape;1372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3" name="Google Shape;1373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4" name="Google Shape;1374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5" name="Google Shape;1375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76" name="Google Shape;1376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</p:grpSp>
      <p:grpSp>
        <p:nvGrpSpPr>
          <p:cNvPr id="1377" name="Google Shape;1377;p49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378" name="Google Shape;1378;p49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79" name="Google Shape;1379;p49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0" name="Google Shape;1380;p49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81" name="Google Shape;1381;p49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grpSp>
          <p:nvGrpSpPr>
            <p:cNvPr id="1382" name="Google Shape;1382;p49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383" name="Google Shape;1383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4" name="Google Shape;1384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5" name="Google Shape;1385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6" name="Google Shape;1386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7" name="Google Shape;1387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8" name="Google Shape;1388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89" name="Google Shape;1389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90" name="Google Shape;1390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91" name="Google Shape;1391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392" name="Google Shape;1392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</p:grpSp>
      <p:grpSp>
        <p:nvGrpSpPr>
          <p:cNvPr id="1393" name="Google Shape;1393;p49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394" name="Google Shape;1394;p49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5" name="Google Shape;1395;p49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6" name="Google Shape;1396;p49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7" name="Google Shape;1397;p49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8" name="Google Shape;1398;p49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399" name="Google Shape;1399;p49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0" name="Google Shape;1400;p49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01" name="Google Shape;1401;p49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402" name="Google Shape;1402;p49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3" name="Google Shape;1403;p49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4" name="Google Shape;1404;p49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5" name="Google Shape;1405;p49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06" name="Google Shape;1406;p49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407" name="Google Shape;1407;p49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8" name="Google Shape;1408;p49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09" name="Google Shape;1409;p49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0" name="Google Shape;1410;p49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11" name="Google Shape;1411;p49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412" name="Google Shape;1412;p49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3" name="Google Shape;1413;p49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4" name="Google Shape;1414;p49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5" name="Google Shape;1415;p49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6" name="Google Shape;1416;p49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17" name="Google Shape;1417;p49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418" name="Google Shape;1418;p49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19" name="Google Shape;1419;p49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0" name="Google Shape;1420;p49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1" name="Google Shape;1421;p49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2" name="Google Shape;1422;p49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3" name="Google Shape;1423;p49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24" name="Google Shape;1424;p49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425" name="Google Shape;1425;p49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6" name="Google Shape;1426;p49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27" name="Google Shape;1427;p49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28" name="Google Shape;1428;p49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429" name="Google Shape;1429;p49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0" name="Google Shape;1430;p49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1" name="Google Shape;1431;p49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2" name="Google Shape;1432;p49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3" name="Google Shape;1433;p49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34" name="Google Shape;1434;p49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435" name="Google Shape;1435;p49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6" name="Google Shape;1436;p49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7" name="Google Shape;1437;p49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8" name="Google Shape;1438;p49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39" name="Google Shape;1439;p49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0" name="Google Shape;1440;p49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1" name="Google Shape;1441;p49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442" name="Google Shape;1442;p49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3" name="Google Shape;1443;p49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4" name="Google Shape;1444;p49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45" name="Google Shape;1445;p49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446" name="Google Shape;1446;p49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7" name="Google Shape;1447;p49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8" name="Google Shape;1448;p49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49" name="Google Shape;1449;p49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50" name="Google Shape;1450;p49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451" name="Google Shape;1451;p49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2" name="Google Shape;1452;p49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3" name="Google Shape;1453;p49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4" name="Google Shape;1454;p49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5" name="Google Shape;1455;p49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6" name="Google Shape;1456;p49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57" name="Google Shape;1457;p49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458" name="Google Shape;1458;p49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59" name="Google Shape;1459;p49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0" name="Google Shape;1460;p49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1" name="Google Shape;1461;p49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2" name="Google Shape;1462;p49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3" name="Google Shape;1463;p49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4" name="Google Shape;1464;p49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65" name="Google Shape;1465;p49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466" name="Google Shape;1466;p49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7" name="Google Shape;1467;p49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8" name="Google Shape;1468;p49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69" name="Google Shape;1469;p49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70" name="Google Shape;1470;p49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471" name="Google Shape;1471;p49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2" name="Google Shape;1472;p49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3" name="Google Shape;1473;p49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74" name="Google Shape;1474;p49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475" name="Google Shape;1475;p49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6" name="Google Shape;1476;p49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77" name="Google Shape;1477;p49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78" name="Google Shape;1478;p49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479" name="Google Shape;1479;p49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0" name="Google Shape;1480;p49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1" name="Google Shape;1481;p49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2" name="Google Shape;1482;p49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83" name="Google Shape;1483;p49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484" name="Google Shape;1484;p49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5" name="Google Shape;1485;p49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6" name="Google Shape;1486;p49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87" name="Google Shape;1487;p49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88" name="Google Shape;1488;p49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489" name="Google Shape;1489;p49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0" name="Google Shape;1490;p49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1" name="Google Shape;1491;p49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2" name="Google Shape;1492;p49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3" name="Google Shape;1493;p49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494" name="Google Shape;1494;p49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495" name="Google Shape;1495;p49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6" name="Google Shape;1496;p49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7" name="Google Shape;1497;p49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8" name="Google Shape;1498;p49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499" name="Google Shape;1499;p49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0" name="Google Shape;1500;p49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01" name="Google Shape;1501;p49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502" name="Google Shape;1502;p49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3" name="Google Shape;1503;p49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4" name="Google Shape;1504;p49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5" name="Google Shape;1505;p49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6" name="Google Shape;1506;p49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7" name="Google Shape;1507;p49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08" name="Google Shape;1508;p49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09" name="Google Shape;1509;p49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510" name="Google Shape;1510;p49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1" name="Google Shape;1511;p49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2" name="Google Shape;1512;p49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3" name="Google Shape;1513;p49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4" name="Google Shape;1514;p49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5" name="Google Shape;1515;p49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6" name="Google Shape;1516;p49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7" name="Google Shape;1517;p49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8" name="Google Shape;1518;p49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19" name="Google Shape;1519;p49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0" name="Google Shape;1520;p49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1" name="Google Shape;1521;p49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22" name="Google Shape;1522;p49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523" name="Google Shape;1523;p49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4" name="Google Shape;1524;p49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5" name="Google Shape;1525;p49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6" name="Google Shape;1526;p49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27" name="Google Shape;1527;p49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528" name="Google Shape;1528;p49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29" name="Google Shape;1529;p49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0" name="Google Shape;1530;p49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31" name="Google Shape;1531;p49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532" name="Google Shape;1532;p49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3" name="Google Shape;1533;p49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4" name="Google Shape;1534;p49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5" name="Google Shape;1535;p49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6" name="Google Shape;1536;p49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37" name="Google Shape;1537;p49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38" name="Google Shape;1538;p49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539" name="Google Shape;1539;p49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0" name="Google Shape;1540;p49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1" name="Google Shape;1541;p49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2" name="Google Shape;1542;p49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3" name="Google Shape;1543;p49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4" name="Google Shape;1544;p49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5" name="Google Shape;1545;p49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6" name="Google Shape;1546;p49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47" name="Google Shape;1547;p49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548" name="Google Shape;1548;p49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49" name="Google Shape;1549;p49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0" name="Google Shape;1550;p49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1" name="Google Shape;1551;p49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2" name="Google Shape;1552;p49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3" name="Google Shape;1553;p49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4" name="Google Shape;1554;p49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5" name="Google Shape;1555;p49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6" name="Google Shape;1556;p49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7" name="Google Shape;1557;p49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8" name="Google Shape;1558;p49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59" name="Google Shape;1559;p49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60" name="Google Shape;1560;p49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561" name="Google Shape;1561;p49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2" name="Google Shape;1562;p49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3" name="Google Shape;1563;p49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4" name="Google Shape;1564;p49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5" name="Google Shape;1565;p49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6" name="Google Shape;1566;p49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7" name="Google Shape;1567;p49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8" name="Google Shape;1568;p49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69" name="Google Shape;1569;p49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0" name="Google Shape;1570;p49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1" name="Google Shape;1571;p49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2" name="Google Shape;1572;p49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73" name="Google Shape;1573;p49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574" name="Google Shape;1574;p49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5" name="Google Shape;1575;p49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6" name="Google Shape;1576;p49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7" name="Google Shape;1577;p49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8" name="Google Shape;1578;p49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79" name="Google Shape;1579;p49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0" name="Google Shape;1580;p49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1" name="Google Shape;1581;p49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2" name="Google Shape;1582;p49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3" name="Google Shape;1583;p49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4" name="Google Shape;1584;p49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5" name="Google Shape;1585;p49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86" name="Google Shape;1586;p49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587" name="Google Shape;1587;p49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8" name="Google Shape;1588;p49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89" name="Google Shape;1589;p49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0" name="Google Shape;1590;p49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1" name="Google Shape;1591;p49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2" name="Google Shape;1592;p49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593" name="Google Shape;1593;p49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594" name="Google Shape;1594;p49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5" name="Google Shape;1595;p49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6" name="Google Shape;1596;p49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7" name="Google Shape;1597;p49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8" name="Google Shape;1598;p49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599" name="Google Shape;1599;p49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0" name="Google Shape;1600;p49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1" name="Google Shape;1601;p49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2" name="Google Shape;1602;p49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3" name="Google Shape;1603;p49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4" name="Google Shape;1604;p49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5" name="Google Shape;1605;p49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6" name="Google Shape;1606;p49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7" name="Google Shape;1607;p49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08" name="Google Shape;1608;p49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609" name="Google Shape;1609;p49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610" name="Google Shape;1610;p49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1" name="Google Shape;1611;p49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2" name="Google Shape;1612;p49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13" name="Google Shape;1613;p49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614" name="Google Shape;1614;p49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615" name="Google Shape;1615;p49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616" name="Google Shape;1616;p49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17" name="Google Shape;1617;p49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18" name="Google Shape;1618;p49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grpSp>
          <p:nvGrpSpPr>
            <p:cNvPr id="1619" name="Google Shape;1619;p49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620" name="Google Shape;1620;p49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21" name="Google Shape;1621;p49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22" name="Google Shape;1622;p49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grpSp>
          <p:nvGrpSpPr>
            <p:cNvPr id="1623" name="Google Shape;1623;p49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624" name="Google Shape;1624;p49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25" name="Google Shape;1625;p49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26" name="Google Shape;1626;p49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grpSp>
          <p:nvGrpSpPr>
            <p:cNvPr id="1627" name="Google Shape;1627;p49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628" name="Google Shape;1628;p49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29" name="Google Shape;1629;p49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30" name="Google Shape;1630;p49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</p:grpSp>
      <p:grpSp>
        <p:nvGrpSpPr>
          <p:cNvPr id="1631" name="Google Shape;1631;p49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632" name="Google Shape;1632;p49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3" name="Google Shape;1633;p49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4" name="Google Shape;1634;p49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5" name="Google Shape;1635;p49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6" name="Google Shape;1636;p49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7" name="Google Shape;1637;p49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8" name="Google Shape;1638;p49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39" name="Google Shape;1639;p49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640" name="Google Shape;1640;p49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641" name="Google Shape;1641;p49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2" name="Google Shape;1642;p49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3" name="Google Shape;1643;p49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4" name="Google Shape;1644;p49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5" name="Google Shape;1645;p49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6" name="Google Shape;1646;p49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7" name="Google Shape;1647;p49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8" name="Google Shape;1648;p49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49" name="Google Shape;1649;p49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0" name="Google Shape;1650;p49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1" name="Google Shape;1651;p49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2" name="Google Shape;1652;p49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3" name="Google Shape;1653;p49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4" name="Google Shape;1654;p49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5" name="Google Shape;1655;p49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6" name="Google Shape;1656;p49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u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7" name="Google Shape;1657;p49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8" name="Google Shape;1658;p49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59" name="Google Shape;1659;p49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0" name="Google Shape;1660;p49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1" name="Google Shape;1661;p49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2" name="Google Shape;1662;p49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3" name="Google Shape;1663;p49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664" name="Google Shape;1664;p49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665" name="Google Shape;1665;p49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666" name="Google Shape;1666;p49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667" name="Google Shape;1667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68" name="Google Shape;1668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grpSp>
          <p:nvGrpSpPr>
            <p:cNvPr id="1669" name="Google Shape;1669;p49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670" name="Google Shape;1670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71" name="Google Shape;1671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  <p:grpSp>
          <p:nvGrpSpPr>
            <p:cNvPr id="1672" name="Google Shape;1672;p49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673" name="Google Shape;1673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  <p:sp>
            <p:nvSpPr>
              <p:cNvPr id="1674" name="Google Shape;1674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i="0" u="none" strike="noStrike" cap="none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endParaRPr>
              </a:p>
            </p:txBody>
          </p:sp>
        </p:grpSp>
      </p:grpSp>
      <p:sp>
        <p:nvSpPr>
          <p:cNvPr id="1675" name="Google Shape;1675;p49"/>
          <p:cNvSpPr txBox="1">
            <a:spLocks noGrp="1"/>
          </p:cNvSpPr>
          <p:nvPr>
            <p:ph type="title" idx="4294967295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676" name="Google Shape;1676;p49"/>
          <p:cNvSpPr txBox="1">
            <a:spLocks noGrp="1"/>
          </p:cNvSpPr>
          <p:nvPr>
            <p:ph type="sldNum" idx="12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body" idx="1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</a:t>
            </a:r>
            <a:r>
              <a:rPr lang="en">
                <a:highlight>
                  <a:schemeClr val="accent1"/>
                </a:highlight>
              </a:rPr>
              <a:t>philosophical thoughts</a:t>
            </a:r>
            <a:r>
              <a:rPr lang="en">
                <a:highlight>
                  <a:srgbClr val="FFCD00"/>
                </a:highlight>
              </a:rPr>
              <a:t> </a:t>
            </a:r>
            <a:r>
              <a:rPr lang="en"/>
              <a:t>from the reader.</a:t>
            </a:r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sldNum" idx="12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</a:t>
            </a:r>
            <a:r>
              <a:rPr lang="en">
                <a:highlight>
                  <a:schemeClr val="accent1"/>
                </a:highlight>
              </a:rPr>
              <a:t>slide title</a:t>
            </a:r>
            <a:endParaRPr>
              <a:highlight>
                <a:schemeClr val="accent1"/>
              </a:highlight>
            </a:endParaRPr>
          </a:p>
        </p:txBody>
      </p:sp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Here you have a list of items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And some text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 audience will listen to you or read the content, but won’t do both.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" name="Google Shape;126;p17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27" name="Google Shape;127;p1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17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 txBox="1">
            <a:spLocks noGrp="1"/>
          </p:cNvSpPr>
          <p:nvPr>
            <p:ph type="ctrTitle" idx="4294967295"/>
          </p:nvPr>
        </p:nvSpPr>
        <p:spPr>
          <a:xfrm>
            <a:off x="1951575" y="2878750"/>
            <a:ext cx="5241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chemeClr val="accent1"/>
                </a:highlight>
              </a:rPr>
              <a:t>Big concept</a:t>
            </a:r>
            <a:endParaRPr sz="4800">
              <a:highlight>
                <a:schemeClr val="accent1"/>
              </a:highlight>
            </a:endParaRPr>
          </a:p>
        </p:txBody>
      </p:sp>
      <p:sp>
        <p:nvSpPr>
          <p:cNvPr id="137" name="Google Shape;137;p18"/>
          <p:cNvSpPr txBox="1">
            <a:spLocks noGrp="1"/>
          </p:cNvSpPr>
          <p:nvPr>
            <p:ph type="subTitle" idx="4294967295"/>
          </p:nvPr>
        </p:nvSpPr>
        <p:spPr>
          <a:xfrm>
            <a:off x="1951575" y="3792555"/>
            <a:ext cx="52410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Bring the attention of your audience over a key concept using icons or illustrations</a:t>
            </a:r>
            <a:endParaRPr sz="1800"/>
          </a:p>
        </p:txBody>
      </p:sp>
      <p:cxnSp>
        <p:nvCxnSpPr>
          <p:cNvPr id="138" name="Google Shape;138;p18"/>
          <p:cNvCxnSpPr/>
          <p:nvPr/>
        </p:nvCxnSpPr>
        <p:spPr>
          <a:xfrm>
            <a:off x="-6025" y="1668728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" name="Google Shape;139;p18"/>
          <p:cNvSpPr/>
          <p:nvPr/>
        </p:nvSpPr>
        <p:spPr>
          <a:xfrm>
            <a:off x="3470200" y="566931"/>
            <a:ext cx="2203500" cy="2203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" name="Google Shape;140;p18"/>
          <p:cNvGrpSpPr/>
          <p:nvPr/>
        </p:nvGrpSpPr>
        <p:grpSpPr>
          <a:xfrm>
            <a:off x="4184367" y="854983"/>
            <a:ext cx="1035173" cy="1035155"/>
            <a:chOff x="6643075" y="3664250"/>
            <a:chExt cx="407950" cy="407975"/>
          </a:xfrm>
        </p:grpSpPr>
        <p:sp>
          <p:nvSpPr>
            <p:cNvPr id="141" name="Google Shape;141;p1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18"/>
          <p:cNvGrpSpPr/>
          <p:nvPr/>
        </p:nvGrpSpPr>
        <p:grpSpPr>
          <a:xfrm rot="-587406">
            <a:off x="4123593" y="2025001"/>
            <a:ext cx="425594" cy="425570"/>
            <a:chOff x="576250" y="4319400"/>
            <a:chExt cx="442075" cy="442050"/>
          </a:xfrm>
        </p:grpSpPr>
        <p:sp>
          <p:nvSpPr>
            <p:cNvPr id="144" name="Google Shape;144;p1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148;p18"/>
          <p:cNvSpPr/>
          <p:nvPr/>
        </p:nvSpPr>
        <p:spPr>
          <a:xfrm>
            <a:off x="3936800" y="1094079"/>
            <a:ext cx="161807" cy="15450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8"/>
          <p:cNvSpPr/>
          <p:nvPr/>
        </p:nvSpPr>
        <p:spPr>
          <a:xfrm rot="2697385">
            <a:off x="5003062" y="1885038"/>
            <a:ext cx="245621" cy="23452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5197375" y="1751151"/>
            <a:ext cx="98383" cy="9397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8"/>
          <p:cNvSpPr/>
          <p:nvPr/>
        </p:nvSpPr>
        <p:spPr>
          <a:xfrm rot="1280154">
            <a:off x="3824697" y="1560092"/>
            <a:ext cx="98367" cy="93971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8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body" idx="1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highlight>
                  <a:schemeClr val="accent1"/>
                </a:highlight>
              </a:rPr>
              <a:t>White</a:t>
            </a:r>
            <a:endParaRPr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59" name="Google Shape;159;p19"/>
          <p:cNvSpPr txBox="1">
            <a:spLocks noGrp="1"/>
          </p:cNvSpPr>
          <p:nvPr>
            <p:ph type="body" idx="2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highlight>
                  <a:schemeClr val="accent1"/>
                </a:highlight>
              </a:rPr>
              <a:t>Black</a:t>
            </a:r>
            <a:endParaRPr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grpSp>
        <p:nvGrpSpPr>
          <p:cNvPr id="160" name="Google Shape;160;p19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61" name="Google Shape;161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9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5" name="Google Shape;165;p19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>
            <a:spLocks noGrp="1"/>
          </p:cNvSpPr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body" idx="1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highlight>
                  <a:schemeClr val="accent1"/>
                </a:highlight>
              </a:rPr>
              <a:t>Yellow</a:t>
            </a:r>
            <a:endParaRPr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body" idx="2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highlight>
                  <a:schemeClr val="accent1"/>
                </a:highlight>
              </a:rPr>
              <a:t>Blue</a:t>
            </a:r>
            <a:endParaRPr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body" idx="3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highlight>
                  <a:schemeClr val="accent1"/>
                </a:highlight>
              </a:rPr>
              <a:t>Red</a:t>
            </a:r>
            <a:endParaRPr b="1">
              <a:highlight>
                <a:schemeClr val="accent1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4" name="Google Shape;174;p20"/>
          <p:cNvGrpSpPr/>
          <p:nvPr/>
        </p:nvGrpSpPr>
        <p:grpSpPr>
          <a:xfrm>
            <a:off x="916458" y="1019750"/>
            <a:ext cx="214625" cy="214625"/>
            <a:chOff x="2594050" y="1631825"/>
            <a:chExt cx="439625" cy="439625"/>
          </a:xfrm>
        </p:grpSpPr>
        <p:sp>
          <p:nvSpPr>
            <p:cNvPr id="175" name="Google Shape;175;p20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0"/>
            <p:cNvSpPr/>
            <p:nvPr/>
          </p:nvSpPr>
          <p:spPr>
            <a:xfrm>
              <a:off x="2814912" y="1754062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20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>
            <a:spLocks noGrp="1"/>
          </p:cNvSpPr>
          <p:nvPr>
            <p:ph type="body" idx="4294967295"/>
          </p:nvPr>
        </p:nvSpPr>
        <p:spPr>
          <a:xfrm>
            <a:off x="4361975" y="878850"/>
            <a:ext cx="4173000" cy="36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A picture is worth </a:t>
            </a:r>
            <a:r>
              <a:rPr lang="en" sz="2000" b="1">
                <a:solidFill>
                  <a:schemeClr val="dk1"/>
                </a:solidFill>
                <a:highlight>
                  <a:schemeClr val="accent1"/>
                </a:highlight>
                <a:latin typeface="Lora"/>
                <a:ea typeface="Lora"/>
                <a:cs typeface="Lora"/>
                <a:sym typeface="Lora"/>
              </a:rPr>
              <a:t>a thousand words</a:t>
            </a:r>
            <a:endParaRPr sz="2000" b="1">
              <a:solidFill>
                <a:schemeClr val="dk1"/>
              </a:solidFill>
              <a:highlight>
                <a:schemeClr val="accent1"/>
              </a:highlight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A complex idea can be conveyed with just a single still image, namely making it possible to absorb large amounts of data quickly.</a:t>
            </a:r>
            <a:endParaRPr sz="2000"/>
          </a:p>
        </p:txBody>
      </p:sp>
      <p:cxnSp>
        <p:nvCxnSpPr>
          <p:cNvPr id="185" name="Google Shape;185;p21"/>
          <p:cNvCxnSpPr/>
          <p:nvPr/>
        </p:nvCxnSpPr>
        <p:spPr>
          <a:xfrm>
            <a:off x="-6450" y="1131725"/>
            <a:ext cx="91506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86" name="Google Shape;186;p21" descr="pigarg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700" y="878850"/>
            <a:ext cx="3654300" cy="36543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87" name="Google Shape;187;p21"/>
          <p:cNvSpPr/>
          <p:nvPr/>
        </p:nvSpPr>
        <p:spPr>
          <a:xfrm>
            <a:off x="625400" y="736700"/>
            <a:ext cx="790200" cy="79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8" name="Google Shape;188;p21"/>
          <p:cNvGrpSpPr/>
          <p:nvPr/>
        </p:nvGrpSpPr>
        <p:grpSpPr>
          <a:xfrm>
            <a:off x="842317" y="975119"/>
            <a:ext cx="356204" cy="313212"/>
            <a:chOff x="1929775" y="320925"/>
            <a:chExt cx="423800" cy="372650"/>
          </a:xfrm>
        </p:grpSpPr>
        <p:sp>
          <p:nvSpPr>
            <p:cNvPr id="189" name="Google Shape;189;p21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1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1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1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4" name="Google Shape;194;p2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1231</Words>
  <Application>Microsoft Office PowerPoint</Application>
  <PresentationFormat>On-screen Show (16:9)</PresentationFormat>
  <Paragraphs>342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Lora</vt:lpstr>
      <vt:lpstr>Arial</vt:lpstr>
      <vt:lpstr>Calibri</vt:lpstr>
      <vt:lpstr>Quattrocento Sans</vt:lpstr>
      <vt:lpstr>Viola template</vt:lpstr>
      <vt:lpstr>This is your presentation title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PowerPoint Presentation</vt:lpstr>
      <vt:lpstr>Want big impact? Use big image.</vt:lpstr>
      <vt:lpstr>Use charts to explain your ideas</vt:lpstr>
      <vt:lpstr>Or use diagrams to explain complex ideas</vt:lpstr>
      <vt:lpstr>And tables to compare data</vt:lpstr>
      <vt:lpstr>Maps</vt:lpstr>
      <vt:lpstr>89,526,124</vt:lpstr>
      <vt:lpstr>89,526,124$</vt:lpstr>
      <vt:lpstr>Our process is easy</vt:lpstr>
      <vt:lpstr>Thanks!</vt:lpstr>
      <vt:lpstr>Let’s review some concepts</vt:lpstr>
      <vt:lpstr>PowerPoint Presentation</vt:lpstr>
      <vt:lpstr>Mobile project</vt:lpstr>
      <vt:lpstr>Tablet project</vt:lpstr>
      <vt:lpstr>Desktop project</vt:lpstr>
      <vt:lpstr>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2022-07-11T11:50:58Z</dcterms:modified>
</cp:coreProperties>
</file>