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5" r:id="rId1"/>
  </p:sldMasterIdLst>
  <p:notesMasterIdLst>
    <p:notesMasterId r:id="rId3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</p:sldIdLst>
  <p:sldSz cx="9144000" cy="5143500" type="screen16x9"/>
  <p:notesSz cx="6858000" cy="9144000"/>
  <p:embeddedFontLst>
    <p:embeddedFont>
      <p:font typeface="Open Sans" panose="020B0604020202020204" charset="0"/>
      <p:regular r:id="rId37"/>
      <p:bold r:id="rId38"/>
      <p:italic r:id="rId39"/>
      <p:boldItalic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Montserrat" panose="020B0604020202020204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2904424-68CA-41A6-A126-53E7637C615E}">
  <a:tblStyle styleId="{92904424-68CA-41A6-A126-53E7637C615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C46FDA9-4502-4ACE-B86A-E214F7153ED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d28bfc16b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d28bfc16b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d28bfc16b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d28bfc16b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d28bfc16bb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d28bfc16bb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d28bfc16bb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d28bfc16bb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d28bfc16bb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d28bfc16bb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d28bfc16bb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d28bfc16bb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d28bfc16bb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d28bfc16bb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d28bfc16bb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d28bfc16bb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d28bfc16bb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d28bfc16bb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d28bfc16bb_0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d28bfc16bb_0_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4" name="Google Shape;674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g8037f578c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7" name="Google Shape;1127;g8037f578c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595850" y="2906213"/>
            <a:ext cx="6154500" cy="118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2pPr>
            <a:lvl3pPr lvl="2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3pPr>
            <a:lvl4pPr lvl="3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4pPr>
            <a:lvl5pPr lvl="4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5pPr>
            <a:lvl6pPr lvl="5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6pPr>
            <a:lvl7pPr lvl="6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7pPr>
            <a:lvl8pPr lvl="7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8pPr>
            <a:lvl9pPr lvl="8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95850" y="4392919"/>
            <a:ext cx="60168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body" idx="1"/>
          </p:nvPr>
        </p:nvSpPr>
        <p:spPr>
          <a:xfrm>
            <a:off x="588700" y="4406306"/>
            <a:ext cx="7966500" cy="27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58" name="Google Shape;58;p11"/>
          <p:cNvSpPr/>
          <p:nvPr/>
        </p:nvSpPr>
        <p:spPr>
          <a:xfrm>
            <a:off x="2584275" y="451669"/>
            <a:ext cx="39960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 - Gold">
  <p:cSld name="TITLE_AND_TWO_COLUMNS_1_1_1">
    <p:bg>
      <p:bgPr>
        <a:solidFill>
          <a:schemeClr val="accent3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0" y="1069462"/>
            <a:ext cx="412800" cy="2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457200" y="447620"/>
            <a:ext cx="8229600" cy="107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>
            <a:off x="397575" y="1846388"/>
            <a:ext cx="2691000" cy="28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body" idx="2"/>
          </p:nvPr>
        </p:nvSpPr>
        <p:spPr>
          <a:xfrm>
            <a:off x="3226491" y="1846388"/>
            <a:ext cx="2691000" cy="28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body" idx="3"/>
          </p:nvPr>
        </p:nvSpPr>
        <p:spPr>
          <a:xfrm>
            <a:off x="6055408" y="1846388"/>
            <a:ext cx="2691000" cy="28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Gold">
  <p:cSld name="TITLE_ONLY_1_1">
    <p:bg>
      <p:bgPr>
        <a:solidFill>
          <a:schemeClr val="accent3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/>
          <p:nvPr/>
        </p:nvSpPr>
        <p:spPr>
          <a:xfrm>
            <a:off x="2584275" y="4565606"/>
            <a:ext cx="39960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- Gold">
  <p:cSld name="CAPTION_ONLY_1_1">
    <p:bg>
      <p:bgPr>
        <a:solidFill>
          <a:schemeClr val="accent3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588700" y="4406306"/>
            <a:ext cx="7966500" cy="27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 rtl="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86" name="Google Shape;86;p17"/>
          <p:cNvSpPr/>
          <p:nvPr/>
        </p:nvSpPr>
        <p:spPr>
          <a:xfrm>
            <a:off x="2584275" y="451669"/>
            <a:ext cx="39960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Gold">
  <p:cSld name="BLANK_1_1">
    <p:bg>
      <p:bgPr>
        <a:solidFill>
          <a:schemeClr val="accent3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- Teal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634075" y="1735744"/>
            <a:ext cx="6009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634075" y="3646444"/>
            <a:ext cx="6093600" cy="8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634075" y="3207919"/>
            <a:ext cx="60168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- Gold">
  <p:cSld name="TITLE_1_3_1">
    <p:bg>
      <p:bgPr>
        <a:solidFill>
          <a:schemeClr val="accent3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ctrTitle"/>
          </p:nvPr>
        </p:nvSpPr>
        <p:spPr>
          <a:xfrm>
            <a:off x="565775" y="1583344"/>
            <a:ext cx="6009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ubTitle" idx="1"/>
          </p:nvPr>
        </p:nvSpPr>
        <p:spPr>
          <a:xfrm>
            <a:off x="481675" y="3494044"/>
            <a:ext cx="6093600" cy="8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Montserrat"/>
              <a:buNone/>
              <a:defRPr sz="3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581050" y="3055519"/>
            <a:ext cx="60168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- Teal">
  <p:cSld name="TITLE_1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1513800" y="2161800"/>
            <a:ext cx="61164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algn="ctr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i="1"/>
            </a:lvl1pPr>
            <a:lvl2pPr marL="914400" lvl="1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i="1"/>
            </a:lvl2pPr>
            <a:lvl3pPr marL="1371600" lvl="2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i="1"/>
            </a:lvl3pPr>
            <a:lvl4pPr marL="1828800" lvl="3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i="1"/>
            </a:lvl4pPr>
            <a:lvl5pPr marL="2286000" lvl="4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i="1"/>
            </a:lvl5pPr>
            <a:lvl6pPr marL="2743200" lvl="5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i="1"/>
            </a:lvl6pPr>
            <a:lvl7pPr marL="3200400" lvl="6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i="1"/>
            </a:lvl7pPr>
            <a:lvl8pPr marL="3657600" lvl="7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i="1"/>
            </a:lvl8pPr>
            <a:lvl9pPr marL="4114800" lvl="8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 i="1"/>
            </a:lvl9pPr>
          </a:lstStyle>
          <a:p>
            <a:endParaRPr/>
          </a:p>
        </p:txBody>
      </p:sp>
      <p:sp>
        <p:nvSpPr>
          <p:cNvPr id="24" name="Google Shape;24;p5"/>
          <p:cNvSpPr txBox="1"/>
          <p:nvPr/>
        </p:nvSpPr>
        <p:spPr>
          <a:xfrm>
            <a:off x="3593400" y="118141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</a:t>
            </a:r>
            <a:endParaRPr sz="9600" b="1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" name="Google Shape;25;p5"/>
          <p:cNvSpPr/>
          <p:nvPr/>
        </p:nvSpPr>
        <p:spPr>
          <a:xfrm>
            <a:off x="2584275" y="4565606"/>
            <a:ext cx="39960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2584275" y="451669"/>
            <a:ext cx="39960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- Gold">
  <p:cSld name="TITLE_1_1_1_1">
    <p:bg>
      <p:bgPr>
        <a:solidFill>
          <a:schemeClr val="accent3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513800" y="2161800"/>
            <a:ext cx="61164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algn="ctr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i="1"/>
            </a:lvl1pPr>
            <a:lvl2pPr marL="914400" lvl="1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i="1"/>
            </a:lvl2pPr>
            <a:lvl3pPr marL="1371600" lvl="2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i="1"/>
            </a:lvl3pPr>
            <a:lvl4pPr marL="1828800" lvl="3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i="1"/>
            </a:lvl4pPr>
            <a:lvl5pPr marL="2286000" lvl="4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i="1"/>
            </a:lvl5pPr>
            <a:lvl6pPr marL="2743200" lvl="5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i="1"/>
            </a:lvl6pPr>
            <a:lvl7pPr marL="3200400" lvl="6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i="1"/>
            </a:lvl7pPr>
            <a:lvl8pPr marL="3657600" lvl="7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i="1"/>
            </a:lvl8pPr>
            <a:lvl9pPr marL="4114800" lvl="8" indent="-355600" algn="ctr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i="1"/>
            </a:lvl9pPr>
          </a:lstStyle>
          <a:p>
            <a:endParaRPr/>
          </a:p>
        </p:txBody>
      </p:sp>
      <p:sp>
        <p:nvSpPr>
          <p:cNvPr id="30" name="Google Shape;30;p6"/>
          <p:cNvSpPr txBox="1"/>
          <p:nvPr/>
        </p:nvSpPr>
        <p:spPr>
          <a:xfrm>
            <a:off x="3593400" y="118141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</a:t>
            </a:r>
            <a:endParaRPr sz="9600"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" name="Google Shape;31;p6"/>
          <p:cNvSpPr/>
          <p:nvPr/>
        </p:nvSpPr>
        <p:spPr>
          <a:xfrm>
            <a:off x="2584275" y="4565606"/>
            <a:ext cx="39960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6"/>
          <p:cNvSpPr/>
          <p:nvPr/>
        </p:nvSpPr>
        <p:spPr>
          <a:xfrm>
            <a:off x="2584275" y="451669"/>
            <a:ext cx="39960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457200" y="447620"/>
            <a:ext cx="8229600" cy="107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561950" y="1880794"/>
            <a:ext cx="8020200" cy="281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○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/>
          <p:nvPr/>
        </p:nvSpPr>
        <p:spPr>
          <a:xfrm>
            <a:off x="0" y="1069462"/>
            <a:ext cx="412800" cy="2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0" y="1069462"/>
            <a:ext cx="412800" cy="2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447620"/>
            <a:ext cx="8229600" cy="107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57200" y="1852210"/>
            <a:ext cx="3561000" cy="30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5131069" y="1852125"/>
            <a:ext cx="3600000" cy="30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457200" y="447620"/>
            <a:ext cx="8229600" cy="107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1"/>
          </p:nvPr>
        </p:nvSpPr>
        <p:spPr>
          <a:xfrm>
            <a:off x="397575" y="1846388"/>
            <a:ext cx="2691000" cy="28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2"/>
          </p:nvPr>
        </p:nvSpPr>
        <p:spPr>
          <a:xfrm>
            <a:off x="3226491" y="1846388"/>
            <a:ext cx="2691000" cy="28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3"/>
          </p:nvPr>
        </p:nvSpPr>
        <p:spPr>
          <a:xfrm>
            <a:off x="6055408" y="1846388"/>
            <a:ext cx="2691000" cy="28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9"/>
          <p:cNvSpPr/>
          <p:nvPr/>
        </p:nvSpPr>
        <p:spPr>
          <a:xfrm>
            <a:off x="0" y="1069462"/>
            <a:ext cx="412800" cy="2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/>
          <p:nvPr/>
        </p:nvSpPr>
        <p:spPr>
          <a:xfrm>
            <a:off x="2584275" y="4565606"/>
            <a:ext cx="39960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47620"/>
            <a:ext cx="8229600" cy="10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61950" y="1880794"/>
            <a:ext cx="8020200" cy="28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○"/>
              <a:defRPr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●"/>
              <a:defRPr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■"/>
              <a:defRPr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●"/>
              <a:defRPr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○"/>
              <a:defRPr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■"/>
              <a:defRPr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●"/>
              <a:defRPr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○"/>
              <a:defRPr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Open Sans"/>
              <a:buChar char="■"/>
              <a:defRPr sz="2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buNone/>
              <a:def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buNone/>
              <a:def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buNone/>
              <a:def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buNone/>
              <a:def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buNone/>
              <a:def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buNone/>
              <a:def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buNone/>
              <a:def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buNone/>
              <a:defRPr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1" r:id="rId12"/>
    <p:sldLayoutId id="2147483662" r:id="rId13"/>
    <p:sldLayoutId id="2147483663" r:id="rId14"/>
    <p:sldLayoutId id="2147483664" r:id="rId1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ctrTitle"/>
          </p:nvPr>
        </p:nvSpPr>
        <p:spPr>
          <a:xfrm>
            <a:off x="443450" y="2906213"/>
            <a:ext cx="6291000" cy="118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</a:t>
            </a:r>
            <a:r>
              <a:rPr lang="en">
                <a:solidFill>
                  <a:schemeClr val="accent4"/>
                </a:solidFill>
              </a:rPr>
              <a:t>YOUR </a:t>
            </a:r>
            <a:r>
              <a:rPr lang="en"/>
              <a:t>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9"/>
          <p:cNvSpPr/>
          <p:nvPr/>
        </p:nvSpPr>
        <p:spPr>
          <a:xfrm>
            <a:off x="-6950" y="1108025"/>
            <a:ext cx="3247800" cy="2927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9"/>
          <p:cNvSpPr txBox="1">
            <a:spLocks noGrp="1"/>
          </p:cNvSpPr>
          <p:nvPr>
            <p:ph type="title" idx="4294967295"/>
          </p:nvPr>
        </p:nvSpPr>
        <p:spPr>
          <a:xfrm>
            <a:off x="286200" y="1262825"/>
            <a:ext cx="2525400" cy="95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WANT </a:t>
            </a:r>
            <a:r>
              <a:rPr lang="en">
                <a:solidFill>
                  <a:schemeClr val="accent3"/>
                </a:solidFill>
              </a:rPr>
              <a:t>BIG </a:t>
            </a:r>
            <a:r>
              <a:rPr lang="en">
                <a:solidFill>
                  <a:schemeClr val="accent2"/>
                </a:solidFill>
              </a:rPr>
              <a:t>IMPACT?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81" name="Google Shape;181;p29"/>
          <p:cNvSpPr txBox="1">
            <a:spLocks noGrp="1"/>
          </p:cNvSpPr>
          <p:nvPr>
            <p:ph type="body" idx="4294967295"/>
          </p:nvPr>
        </p:nvSpPr>
        <p:spPr>
          <a:xfrm>
            <a:off x="286200" y="2314572"/>
            <a:ext cx="2525400" cy="8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1D98C7"/>
                </a:solidFill>
              </a:rPr>
              <a:t>Use BIG image.</a:t>
            </a:r>
            <a:endParaRPr sz="2400">
              <a:solidFill>
                <a:srgbClr val="1D98C7"/>
              </a:solidFill>
            </a:endParaRPr>
          </a:p>
        </p:txBody>
      </p:sp>
      <p:sp>
        <p:nvSpPr>
          <p:cNvPr id="182" name="Google Shape;182;p29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</a:t>
            </a:r>
            <a:r>
              <a:rPr lang="en">
                <a:solidFill>
                  <a:schemeClr val="accent4"/>
                </a:solidFill>
              </a:rPr>
              <a:t>DIAGRAMS</a:t>
            </a:r>
            <a:endParaRPr>
              <a:solidFill>
                <a:schemeClr val="accent4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EXPLAIN YOUR IDEAS</a:t>
            </a:r>
            <a:endParaRPr/>
          </a:p>
        </p:txBody>
      </p:sp>
      <p:sp>
        <p:nvSpPr>
          <p:cNvPr id="188" name="Google Shape;188;p30"/>
          <p:cNvSpPr/>
          <p:nvPr/>
        </p:nvSpPr>
        <p:spPr>
          <a:xfrm>
            <a:off x="3560316" y="1924050"/>
            <a:ext cx="1995600" cy="2043300"/>
          </a:xfrm>
          <a:prstGeom prst="ellipse">
            <a:avLst/>
          </a:prstGeom>
          <a:solidFill>
            <a:srgbClr val="FFFFFF">
              <a:alpha val="16540"/>
            </a:srgbClr>
          </a:solidFill>
          <a:ln w="762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Gray</a:t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" name="Google Shape;189;p30"/>
          <p:cNvSpPr/>
          <p:nvPr/>
        </p:nvSpPr>
        <p:spPr>
          <a:xfrm>
            <a:off x="1760325" y="1924050"/>
            <a:ext cx="1995600" cy="2043300"/>
          </a:xfrm>
          <a:prstGeom prst="ellipse">
            <a:avLst/>
          </a:prstGeom>
          <a:noFill/>
          <a:ln w="19050" cap="flat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White</a:t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p30"/>
          <p:cNvSpPr/>
          <p:nvPr/>
        </p:nvSpPr>
        <p:spPr>
          <a:xfrm>
            <a:off x="5388214" y="1924050"/>
            <a:ext cx="1995600" cy="2043300"/>
          </a:xfrm>
          <a:prstGeom prst="ellipse">
            <a:avLst/>
          </a:prstGeom>
          <a:noFill/>
          <a:ln w="19050" cap="flat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Black</a:t>
            </a:r>
            <a:endParaRPr sz="18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1" name="Google Shape;191;p30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1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</a:t>
            </a:r>
            <a:r>
              <a:rPr lang="en">
                <a:solidFill>
                  <a:schemeClr val="accent2"/>
                </a:solidFill>
              </a:rPr>
              <a:t>TABLES</a:t>
            </a:r>
            <a:r>
              <a:rPr lang="en"/>
              <a:t> TO COMPARE DATA</a:t>
            </a:r>
            <a:endParaRPr/>
          </a:p>
        </p:txBody>
      </p:sp>
      <p:graphicFrame>
        <p:nvGraphicFramePr>
          <p:cNvPr id="197" name="Google Shape;197;p31"/>
          <p:cNvGraphicFramePr/>
          <p:nvPr/>
        </p:nvGraphicFramePr>
        <p:xfrm>
          <a:off x="562900" y="1503731"/>
          <a:ext cx="8002700" cy="2143400"/>
        </p:xfrm>
        <a:graphic>
          <a:graphicData uri="http://schemas.openxmlformats.org/drawingml/2006/table">
            <a:tbl>
              <a:tblPr>
                <a:noFill/>
                <a:tableStyleId>{92904424-68CA-41A6-A126-53E7637C615E}</a:tableStyleId>
              </a:tblPr>
              <a:tblGrid>
                <a:gridCol w="2000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0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0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5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</a:t>
                      </a:r>
                      <a:endParaRPr sz="1400" b="1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</a:t>
                      </a:r>
                      <a:endParaRPr sz="1400" b="1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</a:t>
                      </a:r>
                      <a:endParaRPr sz="1400" b="1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5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Yellow</a:t>
                      </a:r>
                      <a:endParaRPr sz="1400" b="1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10</a:t>
                      </a:r>
                      <a:endParaRPr sz="180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20</a:t>
                      </a:r>
                      <a:endParaRPr sz="180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7</a:t>
                      </a:r>
                      <a:endParaRPr sz="180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5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Blue</a:t>
                      </a:r>
                      <a:endParaRPr sz="1400" b="1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30</a:t>
                      </a:r>
                      <a:endParaRPr sz="180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15</a:t>
                      </a:r>
                      <a:endParaRPr sz="180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10</a:t>
                      </a:r>
                      <a:endParaRPr sz="180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Orange</a:t>
                      </a:r>
                      <a:endParaRPr sz="1400" b="1">
                        <a:solidFill>
                          <a:srgbClr val="FFFFFF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5</a:t>
                      </a:r>
                      <a:endParaRPr sz="180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24</a:t>
                      </a:r>
                      <a:endParaRPr sz="180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16</a:t>
                      </a:r>
                      <a:endParaRPr sz="1800">
                        <a:solidFill>
                          <a:srgbClr val="FFFFFF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731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8" name="Google Shape;198;p31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2"/>
          <p:cNvSpPr/>
          <p:nvPr/>
        </p:nvSpPr>
        <p:spPr>
          <a:xfrm>
            <a:off x="868676" y="1002249"/>
            <a:ext cx="7406640" cy="3528360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>
              <a:alpha val="462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32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205" name="Google Shape;205;p32"/>
          <p:cNvSpPr/>
          <p:nvPr/>
        </p:nvSpPr>
        <p:spPr>
          <a:xfrm>
            <a:off x="2096200" y="1850131"/>
            <a:ext cx="7020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FFFF"/>
          </a:solidFill>
          <a:ln w="190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our office</a:t>
            </a:r>
            <a:endParaRPr sz="800" b="1">
              <a:solidFill>
                <a:schemeClr val="accent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6" name="Google Shape;206;p32"/>
          <p:cNvSpPr/>
          <p:nvPr/>
        </p:nvSpPr>
        <p:spPr>
          <a:xfrm rot="8281425">
            <a:off x="3939640" y="1893064"/>
            <a:ext cx="116623" cy="116623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19050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32"/>
          <p:cNvSpPr/>
          <p:nvPr/>
        </p:nvSpPr>
        <p:spPr>
          <a:xfrm rot="8281425">
            <a:off x="4572994" y="3802741"/>
            <a:ext cx="116623" cy="116623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19050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32"/>
          <p:cNvSpPr/>
          <p:nvPr/>
        </p:nvSpPr>
        <p:spPr>
          <a:xfrm rot="8281425">
            <a:off x="6493365" y="2361037"/>
            <a:ext cx="116623" cy="116623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19050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32"/>
          <p:cNvSpPr/>
          <p:nvPr/>
        </p:nvSpPr>
        <p:spPr>
          <a:xfrm rot="8281425">
            <a:off x="7135138" y="3881764"/>
            <a:ext cx="116623" cy="116623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19050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32"/>
          <p:cNvSpPr/>
          <p:nvPr/>
        </p:nvSpPr>
        <p:spPr>
          <a:xfrm rot="8281425">
            <a:off x="2927267" y="3598967"/>
            <a:ext cx="116623" cy="116623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19050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32"/>
          <p:cNvSpPr/>
          <p:nvPr/>
        </p:nvSpPr>
        <p:spPr>
          <a:xfrm rot="8281425">
            <a:off x="1459077" y="2072315"/>
            <a:ext cx="116623" cy="116623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 w="19050" cap="flat" cmpd="sng">
            <a:solidFill>
              <a:srgbClr val="3D85C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32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 txBox="1">
            <a:spLocks noGrp="1"/>
          </p:cNvSpPr>
          <p:nvPr>
            <p:ph type="ctrTitle" idx="4294967295"/>
          </p:nvPr>
        </p:nvSpPr>
        <p:spPr>
          <a:xfrm>
            <a:off x="565775" y="1126144"/>
            <a:ext cx="801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89,526,124</a:t>
            </a:r>
            <a:endParaRPr sz="9600"/>
          </a:p>
        </p:txBody>
      </p:sp>
      <p:sp>
        <p:nvSpPr>
          <p:cNvPr id="218" name="Google Shape;218;p33"/>
          <p:cNvSpPr txBox="1">
            <a:spLocks noGrp="1"/>
          </p:cNvSpPr>
          <p:nvPr>
            <p:ph type="subTitle" idx="4294967295"/>
          </p:nvPr>
        </p:nvSpPr>
        <p:spPr>
          <a:xfrm>
            <a:off x="481675" y="3036844"/>
            <a:ext cx="8204700" cy="8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</a:t>
            </a:r>
            <a:endParaRPr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aren’t you proud?</a:t>
            </a:r>
            <a:endParaRPr/>
          </a:p>
        </p:txBody>
      </p:sp>
      <p:sp>
        <p:nvSpPr>
          <p:cNvPr id="219" name="Google Shape;219;p33"/>
          <p:cNvSpPr/>
          <p:nvPr/>
        </p:nvSpPr>
        <p:spPr>
          <a:xfrm>
            <a:off x="2584275" y="2565356"/>
            <a:ext cx="39960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33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4"/>
          <p:cNvSpPr txBox="1">
            <a:spLocks noGrp="1"/>
          </p:cNvSpPr>
          <p:nvPr>
            <p:ph type="ctrTitle" idx="4294967295"/>
          </p:nvPr>
        </p:nvSpPr>
        <p:spPr>
          <a:xfrm>
            <a:off x="862675" y="440344"/>
            <a:ext cx="6009300" cy="7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89,526,124</a:t>
            </a:r>
            <a:r>
              <a:rPr lang="en" sz="7200">
                <a:solidFill>
                  <a:schemeClr val="accent4"/>
                </a:solidFill>
              </a:rPr>
              <a:t>$</a:t>
            </a:r>
            <a:endParaRPr sz="7200">
              <a:solidFill>
                <a:schemeClr val="accent4"/>
              </a:solidFill>
            </a:endParaRPr>
          </a:p>
        </p:txBody>
      </p:sp>
      <p:sp>
        <p:nvSpPr>
          <p:cNvPr id="226" name="Google Shape;226;p34"/>
          <p:cNvSpPr txBox="1">
            <a:spLocks noGrp="1"/>
          </p:cNvSpPr>
          <p:nvPr>
            <p:ph type="subTitle" idx="4294967295"/>
          </p:nvPr>
        </p:nvSpPr>
        <p:spPr>
          <a:xfrm>
            <a:off x="862675" y="1417594"/>
            <a:ext cx="6093600" cy="8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That’s a lot of money</a:t>
            </a:r>
            <a:endParaRPr/>
          </a:p>
        </p:txBody>
      </p:sp>
      <p:sp>
        <p:nvSpPr>
          <p:cNvPr id="227" name="Google Shape;227;p34"/>
          <p:cNvSpPr txBox="1">
            <a:spLocks noGrp="1"/>
          </p:cNvSpPr>
          <p:nvPr>
            <p:ph type="ctrTitle" idx="4294967295"/>
          </p:nvPr>
        </p:nvSpPr>
        <p:spPr>
          <a:xfrm>
            <a:off x="862675" y="344835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100</a:t>
            </a:r>
            <a:r>
              <a:rPr lang="en" sz="7200">
                <a:solidFill>
                  <a:schemeClr val="accent4"/>
                </a:solidFill>
              </a:rPr>
              <a:t>%</a:t>
            </a:r>
            <a:endParaRPr sz="7200">
              <a:solidFill>
                <a:schemeClr val="accent4"/>
              </a:solidFill>
            </a:endParaRPr>
          </a:p>
        </p:txBody>
      </p:sp>
      <p:sp>
        <p:nvSpPr>
          <p:cNvPr id="228" name="Google Shape;228;p34"/>
          <p:cNvSpPr txBox="1">
            <a:spLocks noGrp="1"/>
          </p:cNvSpPr>
          <p:nvPr>
            <p:ph type="subTitle" idx="4294967295"/>
          </p:nvPr>
        </p:nvSpPr>
        <p:spPr>
          <a:xfrm>
            <a:off x="862675" y="436405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Total success!</a:t>
            </a:r>
            <a:endParaRPr/>
          </a:p>
        </p:txBody>
      </p:sp>
      <p:sp>
        <p:nvSpPr>
          <p:cNvPr id="229" name="Google Shape;229;p34"/>
          <p:cNvSpPr txBox="1">
            <a:spLocks noGrp="1"/>
          </p:cNvSpPr>
          <p:nvPr>
            <p:ph type="ctrTitle" idx="4294967295"/>
          </p:nvPr>
        </p:nvSpPr>
        <p:spPr>
          <a:xfrm>
            <a:off x="862675" y="1962450"/>
            <a:ext cx="7772400" cy="89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185,244</a:t>
            </a:r>
            <a:r>
              <a:rPr lang="en" sz="7200">
                <a:solidFill>
                  <a:srgbClr val="FFC800"/>
                </a:solidFill>
              </a:rPr>
              <a:t> </a:t>
            </a:r>
            <a:r>
              <a:rPr lang="en">
                <a:solidFill>
                  <a:schemeClr val="accent4"/>
                </a:solidFill>
              </a:rPr>
              <a:t>users</a:t>
            </a:r>
            <a:endParaRPr>
              <a:solidFill>
                <a:schemeClr val="accent4"/>
              </a:solidFill>
            </a:endParaRPr>
          </a:p>
        </p:txBody>
      </p:sp>
      <p:sp>
        <p:nvSpPr>
          <p:cNvPr id="230" name="Google Shape;230;p34"/>
          <p:cNvSpPr txBox="1">
            <a:spLocks noGrp="1"/>
          </p:cNvSpPr>
          <p:nvPr>
            <p:ph type="subTitle" idx="4294967295"/>
          </p:nvPr>
        </p:nvSpPr>
        <p:spPr>
          <a:xfrm>
            <a:off x="862675" y="2935309"/>
            <a:ext cx="77724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And a lot of users</a:t>
            </a:r>
            <a:endParaRPr/>
          </a:p>
        </p:txBody>
      </p:sp>
      <p:sp>
        <p:nvSpPr>
          <p:cNvPr id="231" name="Google Shape;231;p34"/>
          <p:cNvSpPr/>
          <p:nvPr/>
        </p:nvSpPr>
        <p:spPr>
          <a:xfrm>
            <a:off x="0" y="851037"/>
            <a:ext cx="663300" cy="4974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34"/>
          <p:cNvSpPr/>
          <p:nvPr/>
        </p:nvSpPr>
        <p:spPr>
          <a:xfrm>
            <a:off x="0" y="2353263"/>
            <a:ext cx="663300" cy="4974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34"/>
          <p:cNvSpPr/>
          <p:nvPr/>
        </p:nvSpPr>
        <p:spPr>
          <a:xfrm>
            <a:off x="0" y="3855490"/>
            <a:ext cx="663300" cy="4974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34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5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240" name="Google Shape;240;p35"/>
          <p:cNvSpPr/>
          <p:nvPr/>
        </p:nvSpPr>
        <p:spPr>
          <a:xfrm>
            <a:off x="3098481" y="1909238"/>
            <a:ext cx="2988900" cy="1325100"/>
          </a:xfrm>
          <a:prstGeom prst="chevron">
            <a:avLst>
              <a:gd name="adj" fmla="val 29853"/>
            </a:avLst>
          </a:prstGeom>
          <a:noFill/>
          <a:ln w="19050" cap="flat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2.</a:t>
            </a:r>
            <a:endParaRPr sz="18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second</a:t>
            </a:r>
            <a:endParaRPr sz="18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1" name="Google Shape;241;p35"/>
          <p:cNvSpPr/>
          <p:nvPr/>
        </p:nvSpPr>
        <p:spPr>
          <a:xfrm>
            <a:off x="5697930" y="1909238"/>
            <a:ext cx="2988900" cy="1325100"/>
          </a:xfrm>
          <a:prstGeom prst="chevron">
            <a:avLst>
              <a:gd name="adj" fmla="val 29853"/>
            </a:avLst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3.</a:t>
            </a:r>
            <a:endParaRPr sz="18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third</a:t>
            </a:r>
            <a:endParaRPr sz="18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2" name="Google Shape;242;p35"/>
          <p:cNvSpPr/>
          <p:nvPr/>
        </p:nvSpPr>
        <p:spPr>
          <a:xfrm>
            <a:off x="507681" y="1909238"/>
            <a:ext cx="2988900" cy="1325100"/>
          </a:xfrm>
          <a:prstGeom prst="chevron">
            <a:avLst>
              <a:gd name="adj" fmla="val 29853"/>
            </a:avLst>
          </a:prstGeom>
          <a:noFill/>
          <a:ln w="19050" cap="flat" cmpd="sng">
            <a:solidFill>
              <a:srgbClr val="FFFFF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1.</a:t>
            </a:r>
            <a:endParaRPr sz="18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first</a:t>
            </a:r>
            <a:endParaRPr sz="1800" b="1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3" name="Google Shape;243;p35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6"/>
          <p:cNvSpPr txBox="1">
            <a:spLocks noGrp="1"/>
          </p:cNvSpPr>
          <p:nvPr>
            <p:ph type="title"/>
          </p:nvPr>
        </p:nvSpPr>
        <p:spPr>
          <a:xfrm>
            <a:off x="457200" y="447620"/>
            <a:ext cx="8229600" cy="107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</a:t>
            </a:r>
            <a:r>
              <a:rPr lang="en">
                <a:solidFill>
                  <a:schemeClr val="accent2"/>
                </a:solidFill>
              </a:rPr>
              <a:t>review</a:t>
            </a:r>
            <a:r>
              <a:rPr lang="en"/>
              <a:t> some concepts</a:t>
            </a:r>
            <a:endParaRPr/>
          </a:p>
        </p:txBody>
      </p:sp>
      <p:sp>
        <p:nvSpPr>
          <p:cNvPr id="249" name="Google Shape;249;p36"/>
          <p:cNvSpPr txBox="1">
            <a:spLocks noGrp="1"/>
          </p:cNvSpPr>
          <p:nvPr>
            <p:ph type="body" idx="1"/>
          </p:nvPr>
        </p:nvSpPr>
        <p:spPr>
          <a:xfrm>
            <a:off x="397575" y="1846394"/>
            <a:ext cx="2691000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50" name="Google Shape;250;p36"/>
          <p:cNvSpPr txBox="1">
            <a:spLocks noGrp="1"/>
          </p:cNvSpPr>
          <p:nvPr>
            <p:ph type="body" idx="2"/>
          </p:nvPr>
        </p:nvSpPr>
        <p:spPr>
          <a:xfrm>
            <a:off x="3226489" y="1846394"/>
            <a:ext cx="2691000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51" name="Google Shape;251;p36"/>
          <p:cNvSpPr txBox="1">
            <a:spLocks noGrp="1"/>
          </p:cNvSpPr>
          <p:nvPr>
            <p:ph type="body" idx="3"/>
          </p:nvPr>
        </p:nvSpPr>
        <p:spPr>
          <a:xfrm>
            <a:off x="6055403" y="1846394"/>
            <a:ext cx="2691000" cy="136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52" name="Google Shape;252;p36"/>
          <p:cNvSpPr txBox="1">
            <a:spLocks noGrp="1"/>
          </p:cNvSpPr>
          <p:nvPr>
            <p:ph type="body" idx="1"/>
          </p:nvPr>
        </p:nvSpPr>
        <p:spPr>
          <a:xfrm>
            <a:off x="397575" y="3429000"/>
            <a:ext cx="26910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53" name="Google Shape;253;p36"/>
          <p:cNvSpPr txBox="1">
            <a:spLocks noGrp="1"/>
          </p:cNvSpPr>
          <p:nvPr>
            <p:ph type="body" idx="2"/>
          </p:nvPr>
        </p:nvSpPr>
        <p:spPr>
          <a:xfrm>
            <a:off x="3223975" y="3429000"/>
            <a:ext cx="26910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54" name="Google Shape;254;p36"/>
          <p:cNvSpPr txBox="1">
            <a:spLocks noGrp="1"/>
          </p:cNvSpPr>
          <p:nvPr>
            <p:ph type="body" idx="3"/>
          </p:nvPr>
        </p:nvSpPr>
        <p:spPr>
          <a:xfrm>
            <a:off x="6050375" y="3429000"/>
            <a:ext cx="2691000" cy="13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grpSp>
        <p:nvGrpSpPr>
          <p:cNvPr id="255" name="Google Shape;255;p36"/>
          <p:cNvGrpSpPr/>
          <p:nvPr/>
        </p:nvGrpSpPr>
        <p:grpSpPr>
          <a:xfrm>
            <a:off x="2636146" y="3548400"/>
            <a:ext cx="304110" cy="274839"/>
            <a:chOff x="1923675" y="1633650"/>
            <a:chExt cx="436000" cy="435975"/>
          </a:xfrm>
        </p:grpSpPr>
        <p:sp>
          <p:nvSpPr>
            <p:cNvPr id="256" name="Google Shape;256;p36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6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6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6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6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6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" name="Google Shape;262;p36"/>
          <p:cNvGrpSpPr/>
          <p:nvPr/>
        </p:nvGrpSpPr>
        <p:grpSpPr>
          <a:xfrm>
            <a:off x="5376405" y="1964522"/>
            <a:ext cx="265870" cy="240293"/>
            <a:chOff x="1278900" y="2333250"/>
            <a:chExt cx="381175" cy="381175"/>
          </a:xfrm>
        </p:grpSpPr>
        <p:sp>
          <p:nvSpPr>
            <p:cNvPr id="263" name="Google Shape;263;p36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6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6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6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7" name="Google Shape;267;p36"/>
          <p:cNvGrpSpPr/>
          <p:nvPr/>
        </p:nvGrpSpPr>
        <p:grpSpPr>
          <a:xfrm>
            <a:off x="5321174" y="3583573"/>
            <a:ext cx="293055" cy="235313"/>
            <a:chOff x="5292575" y="3681900"/>
            <a:chExt cx="420150" cy="373275"/>
          </a:xfrm>
        </p:grpSpPr>
        <p:sp>
          <p:nvSpPr>
            <p:cNvPr id="268" name="Google Shape;268;p36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6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6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6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6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6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6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5" name="Google Shape;275;p36"/>
          <p:cNvGrpSpPr/>
          <p:nvPr/>
        </p:nvGrpSpPr>
        <p:grpSpPr>
          <a:xfrm>
            <a:off x="8229659" y="3579184"/>
            <a:ext cx="327023" cy="244138"/>
            <a:chOff x="5268225" y="4341925"/>
            <a:chExt cx="468850" cy="387275"/>
          </a:xfrm>
        </p:grpSpPr>
        <p:sp>
          <p:nvSpPr>
            <p:cNvPr id="276" name="Google Shape;276;p36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36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36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36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6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6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6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6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4" name="Google Shape;284;p36"/>
          <p:cNvGrpSpPr/>
          <p:nvPr/>
        </p:nvGrpSpPr>
        <p:grpSpPr>
          <a:xfrm>
            <a:off x="2633619" y="1968315"/>
            <a:ext cx="309202" cy="232618"/>
            <a:chOff x="1247825" y="322750"/>
            <a:chExt cx="443300" cy="369000"/>
          </a:xfrm>
        </p:grpSpPr>
        <p:sp>
          <p:nvSpPr>
            <p:cNvPr id="285" name="Google Shape;285;p36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6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6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6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6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" name="Google Shape;290;p36"/>
          <p:cNvGrpSpPr/>
          <p:nvPr/>
        </p:nvGrpSpPr>
        <p:grpSpPr>
          <a:xfrm>
            <a:off x="8227212" y="1970322"/>
            <a:ext cx="329569" cy="228772"/>
            <a:chOff x="568950" y="3686775"/>
            <a:chExt cx="472500" cy="362900"/>
          </a:xfrm>
        </p:grpSpPr>
        <p:sp>
          <p:nvSpPr>
            <p:cNvPr id="291" name="Google Shape;291;p36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6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6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4" name="Google Shape;294;p36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7"/>
          <p:cNvSpPr txBox="1">
            <a:spLocks noGrp="1"/>
          </p:cNvSpPr>
          <p:nvPr>
            <p:ph type="body" idx="1"/>
          </p:nvPr>
        </p:nvSpPr>
        <p:spPr>
          <a:xfrm>
            <a:off x="588700" y="4406306"/>
            <a:ext cx="7966500" cy="27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Excel or Google Sheets</a:t>
            </a:r>
            <a:endParaRPr/>
          </a:p>
        </p:txBody>
      </p:sp>
      <p:sp>
        <p:nvSpPr>
          <p:cNvPr id="300" name="Google Shape;300;p37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cxnSp>
        <p:nvCxnSpPr>
          <p:cNvPr id="301" name="Google Shape;301;p37"/>
          <p:cNvCxnSpPr/>
          <p:nvPr/>
        </p:nvCxnSpPr>
        <p:spPr>
          <a:xfrm>
            <a:off x="952500" y="1227101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2" name="Google Shape;302;p37"/>
          <p:cNvCxnSpPr/>
          <p:nvPr/>
        </p:nvCxnSpPr>
        <p:spPr>
          <a:xfrm>
            <a:off x="952500" y="1936583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3" name="Google Shape;303;p37"/>
          <p:cNvCxnSpPr/>
          <p:nvPr/>
        </p:nvCxnSpPr>
        <p:spPr>
          <a:xfrm>
            <a:off x="952500" y="2646064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4" name="Google Shape;304;p37"/>
          <p:cNvCxnSpPr/>
          <p:nvPr/>
        </p:nvCxnSpPr>
        <p:spPr>
          <a:xfrm>
            <a:off x="952500" y="335554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5" name="Google Shape;305;p37"/>
          <p:cNvCxnSpPr/>
          <p:nvPr/>
        </p:nvCxnSpPr>
        <p:spPr>
          <a:xfrm>
            <a:off x="952500" y="408692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6" name="Google Shape;306;p37"/>
          <p:cNvSpPr txBox="1"/>
          <p:nvPr/>
        </p:nvSpPr>
        <p:spPr>
          <a:xfrm>
            <a:off x="883015" y="1068350"/>
            <a:ext cx="3579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4000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3000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2000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1000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440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7" name="Google Shape;307;p37"/>
          <p:cNvSpPr/>
          <p:nvPr/>
        </p:nvSpPr>
        <p:spPr>
          <a:xfrm>
            <a:off x="1572782" y="2533337"/>
            <a:ext cx="233700" cy="1553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37"/>
          <p:cNvSpPr/>
          <p:nvPr/>
        </p:nvSpPr>
        <p:spPr>
          <a:xfrm>
            <a:off x="1887026" y="2139274"/>
            <a:ext cx="233700" cy="1947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37"/>
          <p:cNvSpPr/>
          <p:nvPr/>
        </p:nvSpPr>
        <p:spPr>
          <a:xfrm>
            <a:off x="2201270" y="2646064"/>
            <a:ext cx="233700" cy="144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37"/>
          <p:cNvSpPr/>
          <p:nvPr/>
        </p:nvSpPr>
        <p:spPr>
          <a:xfrm>
            <a:off x="3325786" y="2847127"/>
            <a:ext cx="233700" cy="1239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37"/>
          <p:cNvSpPr/>
          <p:nvPr/>
        </p:nvSpPr>
        <p:spPr>
          <a:xfrm>
            <a:off x="3640031" y="2248744"/>
            <a:ext cx="233700" cy="1838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37"/>
          <p:cNvSpPr/>
          <p:nvPr/>
        </p:nvSpPr>
        <p:spPr>
          <a:xfrm>
            <a:off x="3954275" y="1381425"/>
            <a:ext cx="233700" cy="270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37"/>
          <p:cNvSpPr/>
          <p:nvPr/>
        </p:nvSpPr>
        <p:spPr>
          <a:xfrm>
            <a:off x="5078791" y="2292520"/>
            <a:ext cx="233700" cy="1794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37"/>
          <p:cNvSpPr/>
          <p:nvPr/>
        </p:nvSpPr>
        <p:spPr>
          <a:xfrm>
            <a:off x="5393035" y="1226977"/>
            <a:ext cx="233700" cy="2860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37"/>
          <p:cNvSpPr/>
          <p:nvPr/>
        </p:nvSpPr>
        <p:spPr>
          <a:xfrm>
            <a:off x="5707280" y="2474962"/>
            <a:ext cx="233700" cy="1611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7"/>
          <p:cNvSpPr/>
          <p:nvPr/>
        </p:nvSpPr>
        <p:spPr>
          <a:xfrm>
            <a:off x="6831796" y="2905501"/>
            <a:ext cx="233700" cy="1181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37"/>
          <p:cNvSpPr/>
          <p:nvPr/>
        </p:nvSpPr>
        <p:spPr>
          <a:xfrm>
            <a:off x="7146040" y="1446020"/>
            <a:ext cx="233700" cy="2641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7"/>
          <p:cNvSpPr/>
          <p:nvPr/>
        </p:nvSpPr>
        <p:spPr>
          <a:xfrm>
            <a:off x="7460284" y="1759810"/>
            <a:ext cx="233700" cy="232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8"/>
          <p:cNvSpPr txBox="1">
            <a:spLocks noGrp="1"/>
          </p:cNvSpPr>
          <p:nvPr>
            <p:ph type="body" idx="1"/>
          </p:nvPr>
        </p:nvSpPr>
        <p:spPr>
          <a:xfrm>
            <a:off x="457200" y="878438"/>
            <a:ext cx="4101900" cy="39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latin typeface="Montserrat"/>
                <a:ea typeface="Montserrat"/>
                <a:cs typeface="Montserrat"/>
                <a:sym typeface="Montserrat"/>
              </a:rPr>
              <a:t>MOBILE PROJECT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Show and explain your web, app or software projects using these gadget templates.</a:t>
            </a:r>
            <a:endParaRPr sz="2400"/>
          </a:p>
        </p:txBody>
      </p:sp>
      <p:sp>
        <p:nvSpPr>
          <p:cNvPr id="324" name="Google Shape;324;p38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325" name="Google Shape;325;p38"/>
          <p:cNvGrpSpPr/>
          <p:nvPr/>
        </p:nvGrpSpPr>
        <p:grpSpPr>
          <a:xfrm>
            <a:off x="5734300" y="373572"/>
            <a:ext cx="2119546" cy="4396359"/>
            <a:chOff x="2547150" y="238125"/>
            <a:chExt cx="2525675" cy="5238750"/>
          </a:xfrm>
        </p:grpSpPr>
        <p:sp>
          <p:nvSpPr>
            <p:cNvPr id="326" name="Google Shape;326;p38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8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8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8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ctrTitle" idx="4294967295"/>
          </p:nvPr>
        </p:nvSpPr>
        <p:spPr>
          <a:xfrm>
            <a:off x="1981200" y="959850"/>
            <a:ext cx="6047100" cy="128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Hello!</a:t>
            </a:r>
            <a:endParaRPr sz="9600"/>
          </a:p>
        </p:txBody>
      </p:sp>
      <p:sp>
        <p:nvSpPr>
          <p:cNvPr id="109" name="Google Shape;109;p21"/>
          <p:cNvSpPr txBox="1">
            <a:spLocks noGrp="1"/>
          </p:cNvSpPr>
          <p:nvPr>
            <p:ph type="subTitle" idx="4294967295"/>
          </p:nvPr>
        </p:nvSpPr>
        <p:spPr>
          <a:xfrm>
            <a:off x="2026375" y="2097113"/>
            <a:ext cx="60018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I AM JAYDEN SMITH</a:t>
            </a:r>
            <a:endParaRPr sz="3600" b="1">
              <a:solidFill>
                <a:schemeClr val="accent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21"/>
          <p:cNvSpPr txBox="1">
            <a:spLocks noGrp="1"/>
          </p:cNvSpPr>
          <p:nvPr>
            <p:ph type="body" idx="4294967295"/>
          </p:nvPr>
        </p:nvSpPr>
        <p:spPr>
          <a:xfrm>
            <a:off x="2026500" y="3020344"/>
            <a:ext cx="6001800" cy="23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 am here because I love to give presentations.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 can find me at: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@username</a:t>
            </a:r>
            <a:endParaRPr/>
          </a:p>
        </p:txBody>
      </p:sp>
      <p:pic>
        <p:nvPicPr>
          <p:cNvPr id="111" name="Google Shape;111;p21"/>
          <p:cNvPicPr preferRelativeResize="0"/>
          <p:nvPr/>
        </p:nvPicPr>
        <p:blipFill rotWithShape="1">
          <a:blip r:embed="rId3">
            <a:alphaModFix/>
          </a:blip>
          <a:srcRect l="36344" r="12320" b="22922"/>
          <a:stretch/>
        </p:blipFill>
        <p:spPr>
          <a:xfrm>
            <a:off x="0" y="866663"/>
            <a:ext cx="1233543" cy="1233542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1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9"/>
          <p:cNvSpPr txBox="1">
            <a:spLocks noGrp="1"/>
          </p:cNvSpPr>
          <p:nvPr>
            <p:ph type="body" idx="1"/>
          </p:nvPr>
        </p:nvSpPr>
        <p:spPr>
          <a:xfrm>
            <a:off x="457200" y="878438"/>
            <a:ext cx="4101900" cy="39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latin typeface="Montserrat"/>
                <a:ea typeface="Montserrat"/>
                <a:cs typeface="Montserrat"/>
                <a:sym typeface="Montserrat"/>
              </a:rPr>
              <a:t>TABLET PROJECT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Show and explain your web, app or software projects using these gadget templates.</a:t>
            </a:r>
            <a:endParaRPr sz="2400"/>
          </a:p>
        </p:txBody>
      </p:sp>
      <p:sp>
        <p:nvSpPr>
          <p:cNvPr id="336" name="Google Shape;336;p39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grpSp>
        <p:nvGrpSpPr>
          <p:cNvPr id="337" name="Google Shape;337;p39"/>
          <p:cNvGrpSpPr/>
          <p:nvPr/>
        </p:nvGrpSpPr>
        <p:grpSpPr>
          <a:xfrm>
            <a:off x="5318752" y="465959"/>
            <a:ext cx="2736410" cy="4222433"/>
            <a:chOff x="2112475" y="238125"/>
            <a:chExt cx="3395050" cy="5238750"/>
          </a:xfrm>
        </p:grpSpPr>
        <p:sp>
          <p:nvSpPr>
            <p:cNvPr id="338" name="Google Shape;338;p39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9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9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9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0"/>
          <p:cNvSpPr txBox="1">
            <a:spLocks noGrp="1"/>
          </p:cNvSpPr>
          <p:nvPr>
            <p:ph type="body" idx="4294967295"/>
          </p:nvPr>
        </p:nvSpPr>
        <p:spPr>
          <a:xfrm>
            <a:off x="457200" y="3551554"/>
            <a:ext cx="8182800" cy="139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latin typeface="Montserrat"/>
                <a:ea typeface="Montserrat"/>
                <a:cs typeface="Montserrat"/>
                <a:sym typeface="Montserrat"/>
              </a:rPr>
              <a:t>DESKTOP PROJECT</a:t>
            </a:r>
            <a:endParaRPr b="1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Show and explain your web, app or software projects using these gadget templates.</a:t>
            </a:r>
            <a:endParaRPr b="1"/>
          </a:p>
        </p:txBody>
      </p:sp>
      <p:sp>
        <p:nvSpPr>
          <p:cNvPr id="348" name="Google Shape;348;p40"/>
          <p:cNvSpPr/>
          <p:nvPr/>
        </p:nvSpPr>
        <p:spPr>
          <a:xfrm>
            <a:off x="0" y="3747075"/>
            <a:ext cx="412800" cy="2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40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350" name="Google Shape;350;p40"/>
          <p:cNvGrpSpPr/>
          <p:nvPr/>
        </p:nvGrpSpPr>
        <p:grpSpPr>
          <a:xfrm>
            <a:off x="2027424" y="425899"/>
            <a:ext cx="5089147" cy="2981670"/>
            <a:chOff x="1177450" y="241631"/>
            <a:chExt cx="6173152" cy="3616776"/>
          </a:xfrm>
        </p:grpSpPr>
        <p:sp>
          <p:nvSpPr>
            <p:cNvPr id="351" name="Google Shape;351;p40"/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40"/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40"/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40"/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1"/>
          <p:cNvSpPr txBox="1">
            <a:spLocks noGrp="1"/>
          </p:cNvSpPr>
          <p:nvPr>
            <p:ph type="ctrTitle" idx="4294967295"/>
          </p:nvPr>
        </p:nvSpPr>
        <p:spPr>
          <a:xfrm>
            <a:off x="457200" y="137379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THANKS!</a:t>
            </a:r>
            <a:endParaRPr sz="9600"/>
          </a:p>
        </p:txBody>
      </p:sp>
      <p:sp>
        <p:nvSpPr>
          <p:cNvPr id="361" name="Google Shape;361;p41"/>
          <p:cNvSpPr txBox="1">
            <a:spLocks noGrp="1"/>
          </p:cNvSpPr>
          <p:nvPr>
            <p:ph type="subTitle" idx="4294967295"/>
          </p:nvPr>
        </p:nvSpPr>
        <p:spPr>
          <a:xfrm>
            <a:off x="457200" y="2706713"/>
            <a:ext cx="6593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Any questions?</a:t>
            </a:r>
            <a:endParaRPr sz="4800"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2" name="Google Shape;362;p41"/>
          <p:cNvSpPr txBox="1">
            <a:spLocks noGrp="1"/>
          </p:cNvSpPr>
          <p:nvPr>
            <p:ph type="body" idx="4294967295"/>
          </p:nvPr>
        </p:nvSpPr>
        <p:spPr>
          <a:xfrm>
            <a:off x="457200" y="3555500"/>
            <a:ext cx="6140700" cy="55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 can find me at @username &amp; user@mail.me</a:t>
            </a:r>
            <a:endParaRPr/>
          </a:p>
        </p:txBody>
      </p:sp>
      <p:sp>
        <p:nvSpPr>
          <p:cNvPr id="363" name="Google Shape;363;p41"/>
          <p:cNvSpPr/>
          <p:nvPr/>
        </p:nvSpPr>
        <p:spPr>
          <a:xfrm>
            <a:off x="581050" y="2522531"/>
            <a:ext cx="60168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41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4"/>
          <p:cNvSpPr txBox="1">
            <a:spLocks noGrp="1"/>
          </p:cNvSpPr>
          <p:nvPr>
            <p:ph type="ctrTitle"/>
          </p:nvPr>
        </p:nvSpPr>
        <p:spPr>
          <a:xfrm>
            <a:off x="634075" y="1735744"/>
            <a:ext cx="6009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2.</a:t>
            </a:r>
            <a:r>
              <a:rPr lang="en"/>
              <a:t/>
            </a:r>
            <a:br>
              <a:rPr lang="en"/>
            </a:br>
            <a:r>
              <a:rPr lang="en"/>
              <a:t>EXTRA RESOURCES</a:t>
            </a:r>
            <a:endParaRPr/>
          </a:p>
        </p:txBody>
      </p:sp>
      <p:sp>
        <p:nvSpPr>
          <p:cNvPr id="385" name="Google Shape;385;p44"/>
          <p:cNvSpPr txBox="1">
            <a:spLocks noGrp="1"/>
          </p:cNvSpPr>
          <p:nvPr>
            <p:ph type="subTitle" idx="1"/>
          </p:nvPr>
        </p:nvSpPr>
        <p:spPr>
          <a:xfrm>
            <a:off x="634075" y="3646444"/>
            <a:ext cx="6093600" cy="8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45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391" name="Google Shape;391;p45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392" name="Google Shape;392;p45"/>
          <p:cNvSpPr/>
          <p:nvPr/>
        </p:nvSpPr>
        <p:spPr>
          <a:xfrm>
            <a:off x="773520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DEC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3" name="Google Shape;393;p45"/>
          <p:cNvSpPr/>
          <p:nvPr/>
        </p:nvSpPr>
        <p:spPr>
          <a:xfrm>
            <a:off x="707512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NOV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4" name="Google Shape;394;p45"/>
          <p:cNvSpPr/>
          <p:nvPr/>
        </p:nvSpPr>
        <p:spPr>
          <a:xfrm>
            <a:off x="6415040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OCT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5" name="Google Shape;395;p45"/>
          <p:cNvSpPr/>
          <p:nvPr/>
        </p:nvSpPr>
        <p:spPr>
          <a:xfrm>
            <a:off x="5754956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SEP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6" name="Google Shape;396;p45"/>
          <p:cNvSpPr/>
          <p:nvPr/>
        </p:nvSpPr>
        <p:spPr>
          <a:xfrm>
            <a:off x="5094872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AUG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7" name="Google Shape;397;p45"/>
          <p:cNvSpPr/>
          <p:nvPr/>
        </p:nvSpPr>
        <p:spPr>
          <a:xfrm>
            <a:off x="443478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JUL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8" name="Google Shape;398;p45"/>
          <p:cNvSpPr/>
          <p:nvPr/>
        </p:nvSpPr>
        <p:spPr>
          <a:xfrm>
            <a:off x="377470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JUN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9" name="Google Shape;399;p45"/>
          <p:cNvSpPr/>
          <p:nvPr/>
        </p:nvSpPr>
        <p:spPr>
          <a:xfrm>
            <a:off x="3114619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MAY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0" name="Google Shape;400;p45"/>
          <p:cNvSpPr/>
          <p:nvPr/>
        </p:nvSpPr>
        <p:spPr>
          <a:xfrm>
            <a:off x="2454535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APR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1" name="Google Shape;401;p45"/>
          <p:cNvSpPr/>
          <p:nvPr/>
        </p:nvSpPr>
        <p:spPr>
          <a:xfrm>
            <a:off x="1794451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dk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MAR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2" name="Google Shape;402;p45"/>
          <p:cNvSpPr/>
          <p:nvPr/>
        </p:nvSpPr>
        <p:spPr>
          <a:xfrm>
            <a:off x="1134367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dk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FEB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3" name="Google Shape;403;p45"/>
          <p:cNvSpPr/>
          <p:nvPr/>
        </p:nvSpPr>
        <p:spPr>
          <a:xfrm>
            <a:off x="474283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dk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JAN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4" name="Google Shape;404;p45"/>
          <p:cNvSpPr/>
          <p:nvPr/>
        </p:nvSpPr>
        <p:spPr>
          <a:xfrm>
            <a:off x="0" y="27559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405" name="Google Shape;405;p45"/>
          <p:cNvCxnSpPr/>
          <p:nvPr/>
        </p:nvCxnSpPr>
        <p:spPr>
          <a:xfrm rot="10800000">
            <a:off x="76892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06" name="Google Shape;406;p45"/>
          <p:cNvSpPr txBox="1"/>
          <p:nvPr/>
        </p:nvSpPr>
        <p:spPr>
          <a:xfrm>
            <a:off x="72790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07" name="Google Shape;407;p45"/>
          <p:cNvCxnSpPr/>
          <p:nvPr/>
        </p:nvCxnSpPr>
        <p:spPr>
          <a:xfrm rot="10800000">
            <a:off x="209015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08" name="Google Shape;408;p45"/>
          <p:cNvSpPr txBox="1"/>
          <p:nvPr/>
        </p:nvSpPr>
        <p:spPr>
          <a:xfrm>
            <a:off x="2050642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Red is the colour of danger and courage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09" name="Google Shape;409;p45"/>
          <p:cNvCxnSpPr/>
          <p:nvPr/>
        </p:nvCxnSpPr>
        <p:spPr>
          <a:xfrm rot="10800000">
            <a:off x="341139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10" name="Google Shape;410;p45"/>
          <p:cNvSpPr txBox="1"/>
          <p:nvPr/>
        </p:nvSpPr>
        <p:spPr>
          <a:xfrm>
            <a:off x="3373384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Black is the color of ebony and of outer space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1" name="Google Shape;411;p45"/>
          <p:cNvCxnSpPr/>
          <p:nvPr/>
        </p:nvCxnSpPr>
        <p:spPr>
          <a:xfrm rot="10800000">
            <a:off x="473262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12" name="Google Shape;412;p45"/>
          <p:cNvSpPr txBox="1"/>
          <p:nvPr/>
        </p:nvSpPr>
        <p:spPr>
          <a:xfrm>
            <a:off x="4696126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Yellow is the color of gold, butter and ripe lemons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3" name="Google Shape;413;p45"/>
          <p:cNvCxnSpPr/>
          <p:nvPr/>
        </p:nvCxnSpPr>
        <p:spPr>
          <a:xfrm rot="10800000">
            <a:off x="6053863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14" name="Google Shape;414;p45"/>
          <p:cNvSpPr txBox="1"/>
          <p:nvPr/>
        </p:nvSpPr>
        <p:spPr>
          <a:xfrm>
            <a:off x="6018868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White is the color of milk and fresh snow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5" name="Google Shape;415;p45"/>
          <p:cNvCxnSpPr/>
          <p:nvPr/>
        </p:nvCxnSpPr>
        <p:spPr>
          <a:xfrm rot="10800000">
            <a:off x="7375098" y="22819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16" name="Google Shape;416;p45"/>
          <p:cNvSpPr txBox="1"/>
          <p:nvPr/>
        </p:nvSpPr>
        <p:spPr>
          <a:xfrm>
            <a:off x="7341610" y="17272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7" name="Google Shape;417;p45"/>
          <p:cNvCxnSpPr/>
          <p:nvPr/>
        </p:nvCxnSpPr>
        <p:spPr>
          <a:xfrm rot="10800000">
            <a:off x="143968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18" name="Google Shape;418;p45"/>
          <p:cNvSpPr txBox="1"/>
          <p:nvPr/>
        </p:nvSpPr>
        <p:spPr>
          <a:xfrm>
            <a:off x="1369548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Yellow is the color of gold, butter and ripe lemons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19" name="Google Shape;419;p45"/>
          <p:cNvCxnSpPr/>
          <p:nvPr/>
        </p:nvCxnSpPr>
        <p:spPr>
          <a:xfrm rot="10800000">
            <a:off x="276092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20" name="Google Shape;420;p45"/>
          <p:cNvSpPr txBox="1"/>
          <p:nvPr/>
        </p:nvSpPr>
        <p:spPr>
          <a:xfrm>
            <a:off x="2699944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White is the color of milk and fresh snow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1" name="Google Shape;421;p45"/>
          <p:cNvCxnSpPr/>
          <p:nvPr/>
        </p:nvCxnSpPr>
        <p:spPr>
          <a:xfrm rot="10800000">
            <a:off x="408215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22" name="Google Shape;422;p45"/>
          <p:cNvSpPr txBox="1"/>
          <p:nvPr/>
        </p:nvSpPr>
        <p:spPr>
          <a:xfrm>
            <a:off x="4030339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3" name="Google Shape;423;p45"/>
          <p:cNvCxnSpPr/>
          <p:nvPr/>
        </p:nvCxnSpPr>
        <p:spPr>
          <a:xfrm rot="10800000">
            <a:off x="540339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24" name="Google Shape;424;p45"/>
          <p:cNvSpPr txBox="1"/>
          <p:nvPr/>
        </p:nvSpPr>
        <p:spPr>
          <a:xfrm>
            <a:off x="5360735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Red is the colour of danger and courage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5" name="Google Shape;425;p45"/>
          <p:cNvCxnSpPr/>
          <p:nvPr/>
        </p:nvCxnSpPr>
        <p:spPr>
          <a:xfrm rot="10800000">
            <a:off x="6724627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26" name="Google Shape;426;p45"/>
          <p:cNvSpPr txBox="1"/>
          <p:nvPr/>
        </p:nvSpPr>
        <p:spPr>
          <a:xfrm>
            <a:off x="6691131" y="36481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Black is the color of ebony and of outer space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427" name="Google Shape;427;p45"/>
          <p:cNvCxnSpPr/>
          <p:nvPr/>
        </p:nvCxnSpPr>
        <p:spPr>
          <a:xfrm rot="10800000">
            <a:off x="8045862" y="31249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28" name="Google Shape;428;p45"/>
          <p:cNvSpPr txBox="1"/>
          <p:nvPr/>
        </p:nvSpPr>
        <p:spPr>
          <a:xfrm>
            <a:off x="8008073" y="3648150"/>
            <a:ext cx="1034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Yellow is the color of gold, butter and ripe lemons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46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434" name="Google Shape;434;p46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435" name="Google Shape;435;p46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p46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37" name="Google Shape;437;p46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438" name="Google Shape;438;p46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39" name="Google Shape;439;p46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1</a:t>
              </a:r>
              <a:endParaRPr sz="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440" name="Google Shape;440;p46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441" name="Google Shape;441;p46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42" name="Google Shape;442;p46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3</a:t>
              </a:r>
              <a:endParaRPr sz="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443" name="Google Shape;443;p46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444" name="Google Shape;444;p46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45" name="Google Shape;445;p46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5</a:t>
              </a:r>
              <a:endParaRPr sz="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446" name="Google Shape;446;p46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447" name="Google Shape;447;p46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48" name="Google Shape;448;p46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6</a:t>
              </a:r>
              <a:endParaRPr sz="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449" name="Google Shape;449;p46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450" name="Google Shape;450;p46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51" name="Google Shape;451;p46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4</a:t>
              </a:r>
              <a:endParaRPr sz="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452" name="Google Shape;452;p46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453" name="Google Shape;453;p46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54" name="Google Shape;454;p46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2</a:t>
              </a:r>
              <a:endParaRPr sz="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455" name="Google Shape;455;p46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6" name="Google Shape;456;p46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Red is the colour of danger and courage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7" name="Google Shape;457;p46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Black is the color of ebony and of outer space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8" name="Google Shape;458;p46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Yellow is the color of gold, butter and ripe lemons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9" name="Google Shape;459;p46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White is the color of milk and fresh snow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0" name="Google Shape;460;p46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 sz="9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7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466" name="Google Shape;466;p47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aphicFrame>
        <p:nvGraphicFramePr>
          <p:cNvPr id="467" name="Google Shape;467;p47"/>
          <p:cNvGraphicFramePr/>
          <p:nvPr/>
        </p:nvGraphicFramePr>
        <p:xfrm>
          <a:off x="392525" y="1324231"/>
          <a:ext cx="8382600" cy="3438000"/>
        </p:xfrm>
        <a:graphic>
          <a:graphicData uri="http://schemas.openxmlformats.org/drawingml/2006/table">
            <a:tbl>
              <a:tblPr>
                <a:noFill/>
                <a:tableStyleId>{92904424-68CA-41A6-A126-53E7637C615E}</a:tableStyleId>
              </a:tblPr>
              <a:tblGrid>
                <a:gridCol w="144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956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43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Week 1</a:t>
                      </a:r>
                      <a:endParaRPr sz="8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Week 2</a:t>
                      </a:r>
                      <a:endParaRPr sz="8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9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11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12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13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14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 1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8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 2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8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 3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8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 4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 5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38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 6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8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 7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38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 8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8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473" name="Google Shape;473;p48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474" name="Google Shape;474;p48"/>
          <p:cNvSpPr/>
          <p:nvPr/>
        </p:nvSpPr>
        <p:spPr>
          <a:xfrm>
            <a:off x="721025" y="1380075"/>
            <a:ext cx="3780900" cy="1424400"/>
          </a:xfrm>
          <a:prstGeom prst="rect">
            <a:avLst/>
          </a:prstGeom>
          <a:solidFill>
            <a:srgbClr val="FFFFFF">
              <a:alpha val="16540"/>
            </a:srgbClr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STRENGTHS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5" name="Google Shape;475;p48"/>
          <p:cNvSpPr/>
          <p:nvPr/>
        </p:nvSpPr>
        <p:spPr>
          <a:xfrm>
            <a:off x="4658275" y="1380075"/>
            <a:ext cx="3780900" cy="1424400"/>
          </a:xfrm>
          <a:prstGeom prst="rect">
            <a:avLst/>
          </a:prstGeom>
          <a:solidFill>
            <a:srgbClr val="FFFFFF">
              <a:alpha val="16540"/>
            </a:srgbClr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WEAKNESSES</a:t>
            </a: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Yellow is the color of gold, butter and ripe lemons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6" name="Google Shape;476;p48"/>
          <p:cNvSpPr/>
          <p:nvPr/>
        </p:nvSpPr>
        <p:spPr>
          <a:xfrm>
            <a:off x="721025" y="2960705"/>
            <a:ext cx="3780900" cy="1424400"/>
          </a:xfrm>
          <a:prstGeom prst="rect">
            <a:avLst/>
          </a:prstGeom>
          <a:solidFill>
            <a:srgbClr val="FFFFFF">
              <a:alpha val="16540"/>
            </a:srgbClr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Black is the color of ebony and of outer space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OPPORTUNITIES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7" name="Google Shape;477;p48"/>
          <p:cNvSpPr/>
          <p:nvPr/>
        </p:nvSpPr>
        <p:spPr>
          <a:xfrm>
            <a:off x="4658275" y="2960705"/>
            <a:ext cx="3780900" cy="1424400"/>
          </a:xfrm>
          <a:prstGeom prst="rect">
            <a:avLst/>
          </a:prstGeom>
          <a:solidFill>
            <a:srgbClr val="FFFFFF">
              <a:alpha val="16540"/>
            </a:srgbClr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White is the color of milk and fresh snow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THREATS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8" name="Google Shape;478;p48"/>
          <p:cNvSpPr/>
          <p:nvPr/>
        </p:nvSpPr>
        <p:spPr>
          <a:xfrm>
            <a:off x="3416553" y="1717134"/>
            <a:ext cx="2172600" cy="21726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p48"/>
          <p:cNvSpPr/>
          <p:nvPr/>
        </p:nvSpPr>
        <p:spPr>
          <a:xfrm rot="5400000">
            <a:off x="3573202" y="1717134"/>
            <a:ext cx="2172600" cy="21726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48"/>
          <p:cNvSpPr/>
          <p:nvPr/>
        </p:nvSpPr>
        <p:spPr>
          <a:xfrm rot="10800000">
            <a:off x="3573202" y="1875001"/>
            <a:ext cx="2172600" cy="21726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48"/>
          <p:cNvSpPr/>
          <p:nvPr/>
        </p:nvSpPr>
        <p:spPr>
          <a:xfrm rot="-5400000">
            <a:off x="3416553" y="1875001"/>
            <a:ext cx="2172600" cy="21726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48"/>
          <p:cNvSpPr/>
          <p:nvPr/>
        </p:nvSpPr>
        <p:spPr>
          <a:xfrm>
            <a:off x="3916743" y="2170325"/>
            <a:ext cx="323093" cy="40191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ontserrat"/>
              </a:rPr>
              <a:t>S</a:t>
            </a:r>
          </a:p>
        </p:txBody>
      </p:sp>
      <p:sp>
        <p:nvSpPr>
          <p:cNvPr id="483" name="Google Shape;483;p48"/>
          <p:cNvSpPr/>
          <p:nvPr/>
        </p:nvSpPr>
        <p:spPr>
          <a:xfrm>
            <a:off x="4829638" y="2177263"/>
            <a:ext cx="621204" cy="388591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ontserrat"/>
              </a:rPr>
              <a:t>W</a:t>
            </a:r>
          </a:p>
        </p:txBody>
      </p:sp>
      <p:sp>
        <p:nvSpPr>
          <p:cNvPr id="484" name="Google Shape;484;p48"/>
          <p:cNvSpPr/>
          <p:nvPr/>
        </p:nvSpPr>
        <p:spPr>
          <a:xfrm>
            <a:off x="3885655" y="3164791"/>
            <a:ext cx="425239" cy="40191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ontserrat"/>
              </a:rPr>
              <a:t>O</a:t>
            </a:r>
          </a:p>
        </p:txBody>
      </p:sp>
      <p:sp>
        <p:nvSpPr>
          <p:cNvPr id="485" name="Google Shape;485;p48"/>
          <p:cNvSpPr/>
          <p:nvPr/>
        </p:nvSpPr>
        <p:spPr>
          <a:xfrm>
            <a:off x="4932339" y="3171730"/>
            <a:ext cx="338637" cy="388591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ontserrat"/>
              </a:rPr>
              <a:t>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9"/>
          <p:cNvSpPr txBox="1">
            <a:spLocks noGrp="1"/>
          </p:cNvSpPr>
          <p:nvPr>
            <p:ph type="title" idx="4294967295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491" name="Google Shape;491;p49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492" name="Google Shape;492;p49"/>
          <p:cNvSpPr txBox="1"/>
          <p:nvPr/>
        </p:nvSpPr>
        <p:spPr>
          <a:xfrm>
            <a:off x="1986120" y="467025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Key Activities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8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3" name="Google Shape;493;p49"/>
          <p:cNvSpPr txBox="1"/>
          <p:nvPr/>
        </p:nvSpPr>
        <p:spPr>
          <a:xfrm>
            <a:off x="1986120" y="2061694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Key Resources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4" name="Google Shape;494;p49"/>
          <p:cNvSpPr txBox="1"/>
          <p:nvPr/>
        </p:nvSpPr>
        <p:spPr>
          <a:xfrm>
            <a:off x="3710040" y="467025"/>
            <a:ext cx="1723800" cy="31893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Value Propositions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5" name="Google Shape;495;p49"/>
          <p:cNvSpPr txBox="1"/>
          <p:nvPr/>
        </p:nvSpPr>
        <p:spPr>
          <a:xfrm>
            <a:off x="5433959" y="467025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Customer Relationships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6" name="Google Shape;496;p49"/>
          <p:cNvSpPr txBox="1"/>
          <p:nvPr/>
        </p:nvSpPr>
        <p:spPr>
          <a:xfrm>
            <a:off x="5433959" y="2061694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Channels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7" name="Google Shape;497;p49"/>
          <p:cNvSpPr txBox="1"/>
          <p:nvPr/>
        </p:nvSpPr>
        <p:spPr>
          <a:xfrm>
            <a:off x="7157879" y="467025"/>
            <a:ext cx="1723800" cy="31893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Customer Segments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8" name="Google Shape;498;p49"/>
          <p:cNvSpPr txBox="1"/>
          <p:nvPr/>
        </p:nvSpPr>
        <p:spPr>
          <a:xfrm>
            <a:off x="262200" y="467025"/>
            <a:ext cx="1723800" cy="31893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Key Partners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8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9" name="Google Shape;499;p49"/>
          <p:cNvSpPr txBox="1"/>
          <p:nvPr/>
        </p:nvSpPr>
        <p:spPr>
          <a:xfrm>
            <a:off x="262200" y="3656363"/>
            <a:ext cx="4309800" cy="12351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Cost Structure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0" name="Google Shape;500;p49"/>
          <p:cNvSpPr txBox="1"/>
          <p:nvPr/>
        </p:nvSpPr>
        <p:spPr>
          <a:xfrm>
            <a:off x="4571999" y="3656363"/>
            <a:ext cx="4309800" cy="1235100"/>
          </a:xfrm>
          <a:prstGeom prst="rect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Revenue Streams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900" b="1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01" name="Google Shape;501;p49"/>
          <p:cNvSpPr/>
          <p:nvPr/>
        </p:nvSpPr>
        <p:spPr>
          <a:xfrm>
            <a:off x="4279392" y="3732401"/>
            <a:ext cx="216410" cy="215154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49"/>
          <p:cNvSpPr/>
          <p:nvPr/>
        </p:nvSpPr>
        <p:spPr>
          <a:xfrm>
            <a:off x="6865890" y="543301"/>
            <a:ext cx="215789" cy="193705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49"/>
          <p:cNvSpPr/>
          <p:nvPr/>
        </p:nvSpPr>
        <p:spPr>
          <a:xfrm>
            <a:off x="1702233" y="543296"/>
            <a:ext cx="207590" cy="207590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49"/>
          <p:cNvSpPr/>
          <p:nvPr/>
        </p:nvSpPr>
        <p:spPr>
          <a:xfrm>
            <a:off x="8608121" y="543223"/>
            <a:ext cx="197487" cy="208211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5" name="Google Shape;505;p49"/>
          <p:cNvGrpSpPr/>
          <p:nvPr/>
        </p:nvGrpSpPr>
        <p:grpSpPr>
          <a:xfrm>
            <a:off x="8577842" y="3732406"/>
            <a:ext cx="227770" cy="165313"/>
            <a:chOff x="4604550" y="3714775"/>
            <a:chExt cx="439625" cy="319075"/>
          </a:xfrm>
        </p:grpSpPr>
        <p:sp>
          <p:nvSpPr>
            <p:cNvPr id="506" name="Google Shape;506;p49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49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8" name="Google Shape;508;p49"/>
          <p:cNvGrpSpPr/>
          <p:nvPr/>
        </p:nvGrpSpPr>
        <p:grpSpPr>
          <a:xfrm>
            <a:off x="5169094" y="543218"/>
            <a:ext cx="188666" cy="240398"/>
            <a:chOff x="1959600" y="4980625"/>
            <a:chExt cx="364150" cy="464000"/>
          </a:xfrm>
        </p:grpSpPr>
        <p:sp>
          <p:nvSpPr>
            <p:cNvPr id="509" name="Google Shape;509;p49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49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49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49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49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49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49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6" name="Google Shape;516;p49"/>
          <p:cNvGrpSpPr/>
          <p:nvPr/>
        </p:nvGrpSpPr>
        <p:grpSpPr>
          <a:xfrm>
            <a:off x="6802664" y="2137732"/>
            <a:ext cx="278880" cy="267521"/>
            <a:chOff x="5233525" y="4954450"/>
            <a:chExt cx="538275" cy="516350"/>
          </a:xfrm>
        </p:grpSpPr>
        <p:sp>
          <p:nvSpPr>
            <p:cNvPr id="517" name="Google Shape;517;p49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49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49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49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49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49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49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49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49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49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49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8" name="Google Shape;528;p49"/>
          <p:cNvGrpSpPr/>
          <p:nvPr/>
        </p:nvGrpSpPr>
        <p:grpSpPr>
          <a:xfrm>
            <a:off x="3358097" y="2137734"/>
            <a:ext cx="283932" cy="258066"/>
            <a:chOff x="4556450" y="4963575"/>
            <a:chExt cx="548025" cy="498100"/>
          </a:xfrm>
        </p:grpSpPr>
        <p:sp>
          <p:nvSpPr>
            <p:cNvPr id="529" name="Google Shape;529;p49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49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49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49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49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4" name="Google Shape;534;p49"/>
          <p:cNvSpPr/>
          <p:nvPr/>
        </p:nvSpPr>
        <p:spPr>
          <a:xfrm>
            <a:off x="3406103" y="543301"/>
            <a:ext cx="227743" cy="22779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0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540" name="Google Shape;540;p50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grpSp>
        <p:nvGrpSpPr>
          <p:cNvPr id="541" name="Google Shape;541;p50"/>
          <p:cNvGrpSpPr/>
          <p:nvPr/>
        </p:nvGrpSpPr>
        <p:grpSpPr>
          <a:xfrm>
            <a:off x="1044482" y="1190800"/>
            <a:ext cx="3424506" cy="3078696"/>
            <a:chOff x="3778727" y="4460423"/>
            <a:chExt cx="720160" cy="647438"/>
          </a:xfrm>
        </p:grpSpPr>
        <p:sp>
          <p:nvSpPr>
            <p:cNvPr id="542" name="Google Shape;542;p50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3" name="Google Shape;543;p50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4" name="Google Shape;544;p50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5" name="Google Shape;545;p50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6" name="Google Shape;546;p50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7" name="Google Shape;547;p50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8" name="Google Shape;548;p50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rgbClr val="FFFFFF">
                <a:alpha val="16540"/>
              </a:srgbClr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549" name="Google Shape;549;p50"/>
          <p:cNvCxnSpPr/>
          <p:nvPr/>
        </p:nvCxnSpPr>
        <p:spPr>
          <a:xfrm>
            <a:off x="4393150" y="1700515"/>
            <a:ext cx="1003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50" name="Google Shape;550;p50"/>
          <p:cNvSpPr txBox="1"/>
          <p:nvPr/>
        </p:nvSpPr>
        <p:spPr>
          <a:xfrm>
            <a:off x="5454704" y="1537224"/>
            <a:ext cx="2644800" cy="3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1" name="Google Shape;551;p50"/>
          <p:cNvCxnSpPr/>
          <p:nvPr/>
        </p:nvCxnSpPr>
        <p:spPr>
          <a:xfrm>
            <a:off x="4245400" y="2157618"/>
            <a:ext cx="11508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52" name="Google Shape;552;p50"/>
          <p:cNvSpPr txBox="1"/>
          <p:nvPr/>
        </p:nvSpPr>
        <p:spPr>
          <a:xfrm>
            <a:off x="5454704" y="1994318"/>
            <a:ext cx="2644800" cy="3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3" name="Google Shape;553;p50"/>
          <p:cNvCxnSpPr/>
          <p:nvPr/>
        </p:nvCxnSpPr>
        <p:spPr>
          <a:xfrm>
            <a:off x="4035439" y="2614722"/>
            <a:ext cx="1360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54" name="Google Shape;554;p50"/>
          <p:cNvSpPr txBox="1"/>
          <p:nvPr/>
        </p:nvSpPr>
        <p:spPr>
          <a:xfrm>
            <a:off x="5454704" y="2451412"/>
            <a:ext cx="2644800" cy="3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5" name="Google Shape;555;p50"/>
          <p:cNvCxnSpPr/>
          <p:nvPr/>
        </p:nvCxnSpPr>
        <p:spPr>
          <a:xfrm>
            <a:off x="3856583" y="3071801"/>
            <a:ext cx="15396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56" name="Google Shape;556;p50"/>
          <p:cNvSpPr txBox="1"/>
          <p:nvPr/>
        </p:nvSpPr>
        <p:spPr>
          <a:xfrm>
            <a:off x="5454704" y="2908506"/>
            <a:ext cx="2644800" cy="3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7" name="Google Shape;557;p50"/>
          <p:cNvCxnSpPr/>
          <p:nvPr/>
        </p:nvCxnSpPr>
        <p:spPr>
          <a:xfrm>
            <a:off x="3662163" y="3528905"/>
            <a:ext cx="17340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58" name="Google Shape;558;p50"/>
          <p:cNvSpPr txBox="1"/>
          <p:nvPr/>
        </p:nvSpPr>
        <p:spPr>
          <a:xfrm>
            <a:off x="5454704" y="3365601"/>
            <a:ext cx="2644800" cy="3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59" name="Google Shape;559;p50"/>
          <p:cNvCxnSpPr/>
          <p:nvPr/>
        </p:nvCxnSpPr>
        <p:spPr>
          <a:xfrm>
            <a:off x="3459983" y="3985985"/>
            <a:ext cx="19281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60" name="Google Shape;560;p50"/>
          <p:cNvSpPr txBox="1"/>
          <p:nvPr/>
        </p:nvSpPr>
        <p:spPr>
          <a:xfrm>
            <a:off x="5454704" y="3822695"/>
            <a:ext cx="2644800" cy="3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Insert your content</a:t>
            </a:r>
            <a:endParaRPr sz="10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>
            <a:spLocks noGrp="1"/>
          </p:cNvSpPr>
          <p:nvPr>
            <p:ph type="ctrTitle"/>
          </p:nvPr>
        </p:nvSpPr>
        <p:spPr>
          <a:xfrm>
            <a:off x="634075" y="1735744"/>
            <a:ext cx="6009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1.</a:t>
            </a:r>
            <a:endParaRPr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118" name="Google Shape;118;p22"/>
          <p:cNvSpPr txBox="1">
            <a:spLocks noGrp="1"/>
          </p:cNvSpPr>
          <p:nvPr>
            <p:ph type="subTitle" idx="1"/>
          </p:nvPr>
        </p:nvSpPr>
        <p:spPr>
          <a:xfrm>
            <a:off x="634075" y="3646444"/>
            <a:ext cx="6093600" cy="8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119" name="Google Shape;119;p22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51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566" name="Google Shape;566;p51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pic>
        <p:nvPicPr>
          <p:cNvPr id="567" name="Google Shape;567;p51"/>
          <p:cNvPicPr preferRelativeResize="0"/>
          <p:nvPr/>
        </p:nvPicPr>
        <p:blipFill rotWithShape="1">
          <a:blip r:embed="rId3">
            <a:alphaModFix/>
          </a:blip>
          <a:srcRect l="19633" t="9820" b="9812"/>
          <a:stretch/>
        </p:blipFill>
        <p:spPr>
          <a:xfrm>
            <a:off x="855300" y="14551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68" name="Google Shape;568;p51"/>
          <p:cNvSpPr txBox="1"/>
          <p:nvPr/>
        </p:nvSpPr>
        <p:spPr>
          <a:xfrm>
            <a:off x="860325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Imani Jackson</a:t>
            </a: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JOB TITLE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69" name="Google Shape;569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35025" y="14551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70" name="Google Shape;570;p51"/>
          <p:cNvSpPr txBox="1"/>
          <p:nvPr/>
        </p:nvSpPr>
        <p:spPr>
          <a:xfrm>
            <a:off x="2840050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Marcos Galán</a:t>
            </a: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JOB TITLE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71" name="Google Shape;571;p51"/>
          <p:cNvPicPr preferRelativeResize="0"/>
          <p:nvPr/>
        </p:nvPicPr>
        <p:blipFill rotWithShape="1">
          <a:blip r:embed="rId5">
            <a:alphaModFix/>
          </a:blip>
          <a:srcRect l="47271" t="22330" b="24940"/>
          <a:stretch/>
        </p:blipFill>
        <p:spPr>
          <a:xfrm>
            <a:off x="4814750" y="14551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72" name="Google Shape;572;p51"/>
          <p:cNvSpPr txBox="1"/>
          <p:nvPr/>
        </p:nvSpPr>
        <p:spPr>
          <a:xfrm>
            <a:off x="4819775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Ixchel Valdía</a:t>
            </a: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JOB TITLE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73" name="Google Shape;573;p51"/>
          <p:cNvPicPr preferRelativeResize="0"/>
          <p:nvPr/>
        </p:nvPicPr>
        <p:blipFill rotWithShape="1">
          <a:blip r:embed="rId6">
            <a:alphaModFix/>
          </a:blip>
          <a:srcRect t="3926" b="29406"/>
          <a:stretch/>
        </p:blipFill>
        <p:spPr>
          <a:xfrm>
            <a:off x="6794475" y="14551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74" name="Google Shape;574;p51"/>
          <p:cNvSpPr txBox="1"/>
          <p:nvPr/>
        </p:nvSpPr>
        <p:spPr>
          <a:xfrm>
            <a:off x="6799500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Nils Årud</a:t>
            </a:r>
            <a: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JOB TITLE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52"/>
          <p:cNvSpPr txBox="1">
            <a:spLocks noGrp="1"/>
          </p:cNvSpPr>
          <p:nvPr>
            <p:ph type="title" idx="4294967295"/>
          </p:nvPr>
        </p:nvSpPr>
        <p:spPr>
          <a:xfrm>
            <a:off x="457200" y="0"/>
            <a:ext cx="82296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580" name="Google Shape;580;p52"/>
          <p:cNvSpPr/>
          <p:nvPr/>
        </p:nvSpPr>
        <p:spPr>
          <a:xfrm>
            <a:off x="467100" y="467100"/>
            <a:ext cx="8209800" cy="4209000"/>
          </a:xfrm>
          <a:prstGeom prst="rect">
            <a:avLst/>
          </a:prstGeom>
          <a:solidFill>
            <a:srgbClr val="FFFFFF">
              <a:alpha val="16540"/>
            </a:srgbClr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1" name="Google Shape;581;p52"/>
          <p:cNvGrpSpPr/>
          <p:nvPr/>
        </p:nvGrpSpPr>
        <p:grpSpPr>
          <a:xfrm>
            <a:off x="638150" y="467111"/>
            <a:ext cx="7867750" cy="4209098"/>
            <a:chOff x="638138" y="467100"/>
            <a:chExt cx="7867750" cy="4194000"/>
          </a:xfrm>
        </p:grpSpPr>
        <p:cxnSp>
          <p:nvCxnSpPr>
            <p:cNvPr id="582" name="Google Shape;582;p52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3" name="Google Shape;583;p52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4" name="Google Shape;584;p52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5" name="Google Shape;585;p52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6" name="Google Shape;586;p52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7" name="Google Shape;587;p52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8" name="Google Shape;588;p52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9" name="Google Shape;589;p52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0" name="Google Shape;590;p52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1" name="Google Shape;591;p52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2" name="Google Shape;592;p52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3" name="Google Shape;593;p52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4" name="Google Shape;594;p52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5" name="Google Shape;595;p52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6" name="Google Shape;596;p52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7" name="Google Shape;597;p52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8" name="Google Shape;598;p52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9" name="Google Shape;599;p52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0" name="Google Shape;600;p52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1" name="Google Shape;601;p52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2" name="Google Shape;602;p52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3" name="Google Shape;603;p52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4" name="Google Shape;604;p52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5" name="Google Shape;605;p52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6" name="Google Shape;606;p52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7" name="Google Shape;607;p52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8" name="Google Shape;608;p52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9" name="Google Shape;609;p52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0" name="Google Shape;610;p52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1" name="Google Shape;611;p52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2" name="Google Shape;612;p52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3" name="Google Shape;613;p52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4" name="Google Shape;614;p52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5" name="Google Shape;615;p52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6" name="Google Shape;616;p52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7" name="Google Shape;617;p52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8" name="Google Shape;618;p52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9" name="Google Shape;619;p52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0" name="Google Shape;620;p52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1" name="Google Shape;621;p52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2" name="Google Shape;622;p52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3" name="Google Shape;623;p52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4" name="Google Shape;624;p52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5" name="Google Shape;625;p52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6" name="Google Shape;626;p52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7" name="Google Shape;627;p52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28" name="Google Shape;628;p52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grpSp>
        <p:nvGrpSpPr>
          <p:cNvPr id="629" name="Google Shape;629;p52"/>
          <p:cNvGrpSpPr/>
          <p:nvPr/>
        </p:nvGrpSpPr>
        <p:grpSpPr>
          <a:xfrm>
            <a:off x="467107" y="642473"/>
            <a:ext cx="8209755" cy="3858239"/>
            <a:chOff x="467088" y="642474"/>
            <a:chExt cx="4194000" cy="3858239"/>
          </a:xfrm>
        </p:grpSpPr>
        <p:cxnSp>
          <p:nvCxnSpPr>
            <p:cNvPr id="630" name="Google Shape;630;p52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1" name="Google Shape;631;p52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2" name="Google Shape;632;p52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3" name="Google Shape;633;p52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4" name="Google Shape;634;p52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5" name="Google Shape;635;p52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6" name="Google Shape;636;p52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7" name="Google Shape;637;p52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8" name="Google Shape;638;p52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9" name="Google Shape;639;p52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0" name="Google Shape;640;p52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1" name="Google Shape;641;p52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2" name="Google Shape;642;p52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3" name="Google Shape;643;p52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4" name="Google Shape;644;p52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5" name="Google Shape;645;p52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6" name="Google Shape;646;p52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7" name="Google Shape;647;p52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8" name="Google Shape;648;p52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9" name="Google Shape;649;p52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0" name="Google Shape;650;p52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1" name="Google Shape;651;p52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652" name="Google Shape;652;p52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653" name="Google Shape;653;p52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654" name="Google Shape;654;p52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LOW VALUE 1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5" name="Google Shape;655;p52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HIGH VALUE 1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6" name="Google Shape;656;p52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LOW VALUE 2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7" name="Google Shape;657;p52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HIGH VALUE 2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8" name="Google Shape;658;p52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Our company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9" name="Google Shape;659;p52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Competitor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0" name="Google Shape;660;p52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Competitor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1" name="Google Shape;661;p52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Competitor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2" name="Google Shape;662;p52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Competitor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3" name="Google Shape;663;p52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Competitor</a:t>
            </a:r>
            <a:endParaRPr sz="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4" name="Google Shape;664;p52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Competitor</a:t>
            </a:r>
            <a:endParaRPr sz="8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53"/>
          <p:cNvSpPr txBox="1">
            <a:spLocks noGrp="1"/>
          </p:cNvSpPr>
          <p:nvPr>
            <p:ph type="title"/>
          </p:nvPr>
        </p:nvSpPr>
        <p:spPr>
          <a:xfrm>
            <a:off x="457200" y="428569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670" name="Google Shape;670;p53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graphicFrame>
        <p:nvGraphicFramePr>
          <p:cNvPr id="671" name="Google Shape;671;p53"/>
          <p:cNvGraphicFramePr/>
          <p:nvPr/>
        </p:nvGraphicFramePr>
        <p:xfrm>
          <a:off x="855300" y="1246125"/>
          <a:ext cx="7530600" cy="2986820"/>
        </p:xfrm>
        <a:graphic>
          <a:graphicData uri="http://schemas.openxmlformats.org/drawingml/2006/table">
            <a:tbl>
              <a:tblPr>
                <a:noFill/>
                <a:tableStyleId>{FC46FDA9-4502-4ACE-B86A-E214F7153ED8}</a:tableStyleId>
              </a:tblPr>
              <a:tblGrid>
                <a:gridCol w="83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55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SUNDAY</a:t>
                      </a:r>
                      <a:endParaRPr sz="7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MONDAY</a:t>
                      </a:r>
                      <a:endParaRPr sz="7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TUESDAY</a:t>
                      </a:r>
                      <a:endParaRPr sz="7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WEDNESDAY</a:t>
                      </a:r>
                      <a:endParaRPr sz="7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THURSDAY</a:t>
                      </a:r>
                      <a:endParaRPr sz="7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FRIDAY</a:t>
                      </a:r>
                      <a:endParaRPr sz="7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SATURDAY</a:t>
                      </a:r>
                      <a:endParaRPr sz="700">
                        <a:solidFill>
                          <a:schemeClr val="accent2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9:00 - 9:45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10:00 - 10:45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11:00 - 11:45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12:00 - 13:15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13:30 - 14:15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14:30 - 15:15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15:30 - 16:15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AFDC"/>
        </a:solidFill>
        <a:effectLst/>
      </p:bgPr>
    </p:bg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54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  <p:grpSp>
        <p:nvGrpSpPr>
          <p:cNvPr id="678" name="Google Shape;678;p54"/>
          <p:cNvGrpSpPr/>
          <p:nvPr/>
        </p:nvGrpSpPr>
        <p:grpSpPr>
          <a:xfrm>
            <a:off x="348747" y="376919"/>
            <a:ext cx="342903" cy="447293"/>
            <a:chOff x="590250" y="244200"/>
            <a:chExt cx="407975" cy="532175"/>
          </a:xfrm>
        </p:grpSpPr>
        <p:sp>
          <p:nvSpPr>
            <p:cNvPr id="679" name="Google Shape;679;p54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54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54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54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54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54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54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54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54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54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54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54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54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54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3" name="Google Shape;693;p54"/>
          <p:cNvGrpSpPr/>
          <p:nvPr/>
        </p:nvGrpSpPr>
        <p:grpSpPr>
          <a:xfrm>
            <a:off x="901439" y="442941"/>
            <a:ext cx="372594" cy="310144"/>
            <a:chOff x="1247825" y="322750"/>
            <a:chExt cx="443300" cy="369000"/>
          </a:xfrm>
        </p:grpSpPr>
        <p:sp>
          <p:nvSpPr>
            <p:cNvPr id="694" name="Google Shape;694;p54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54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54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54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54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9" name="Google Shape;699;p54"/>
          <p:cNvGrpSpPr/>
          <p:nvPr/>
        </p:nvGrpSpPr>
        <p:grpSpPr>
          <a:xfrm>
            <a:off x="1474618" y="441407"/>
            <a:ext cx="356204" cy="313212"/>
            <a:chOff x="1929775" y="320925"/>
            <a:chExt cx="423800" cy="372650"/>
          </a:xfrm>
        </p:grpSpPr>
        <p:sp>
          <p:nvSpPr>
            <p:cNvPr id="700" name="Google Shape;700;p54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54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54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54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54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5" name="Google Shape;705;p54"/>
          <p:cNvSpPr/>
          <p:nvPr/>
        </p:nvSpPr>
        <p:spPr>
          <a:xfrm>
            <a:off x="2071920" y="430154"/>
            <a:ext cx="291717" cy="335738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Google Shape;706;p54"/>
          <p:cNvSpPr/>
          <p:nvPr/>
        </p:nvSpPr>
        <p:spPr>
          <a:xfrm>
            <a:off x="2656888" y="431183"/>
            <a:ext cx="251793" cy="333679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07" name="Google Shape;707;p54"/>
          <p:cNvGrpSpPr/>
          <p:nvPr/>
        </p:nvGrpSpPr>
        <p:grpSpPr>
          <a:xfrm>
            <a:off x="3744262" y="406085"/>
            <a:ext cx="336767" cy="383835"/>
            <a:chOff x="4630125" y="278900"/>
            <a:chExt cx="400675" cy="456675"/>
          </a:xfrm>
        </p:grpSpPr>
        <p:sp>
          <p:nvSpPr>
            <p:cNvPr id="708" name="Google Shape;708;p54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54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54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54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12" name="Google Shape;712;p54"/>
          <p:cNvSpPr/>
          <p:nvPr/>
        </p:nvSpPr>
        <p:spPr>
          <a:xfrm>
            <a:off x="4284851" y="429650"/>
            <a:ext cx="385895" cy="336746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13" name="Google Shape;713;p54"/>
          <p:cNvGrpSpPr/>
          <p:nvPr/>
        </p:nvGrpSpPr>
        <p:grpSpPr>
          <a:xfrm>
            <a:off x="353874" y="952641"/>
            <a:ext cx="342882" cy="418128"/>
            <a:chOff x="596350" y="929175"/>
            <a:chExt cx="407950" cy="497475"/>
          </a:xfrm>
        </p:grpSpPr>
        <p:sp>
          <p:nvSpPr>
            <p:cNvPr id="714" name="Google Shape;714;p54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54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54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54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54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54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54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1" name="Google Shape;721;p54"/>
          <p:cNvGrpSpPr/>
          <p:nvPr/>
        </p:nvGrpSpPr>
        <p:grpSpPr>
          <a:xfrm>
            <a:off x="1478190" y="1013556"/>
            <a:ext cx="349060" cy="298882"/>
            <a:chOff x="1934025" y="1001650"/>
            <a:chExt cx="415300" cy="355600"/>
          </a:xfrm>
        </p:grpSpPr>
        <p:sp>
          <p:nvSpPr>
            <p:cNvPr id="722" name="Google Shape;722;p54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54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54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54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6" name="Google Shape;726;p54"/>
          <p:cNvSpPr/>
          <p:nvPr/>
        </p:nvSpPr>
        <p:spPr>
          <a:xfrm>
            <a:off x="2042249" y="988498"/>
            <a:ext cx="351077" cy="349039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7" name="Google Shape;727;p54"/>
          <p:cNvSpPr/>
          <p:nvPr/>
        </p:nvSpPr>
        <p:spPr>
          <a:xfrm>
            <a:off x="2607759" y="1005897"/>
            <a:ext cx="350068" cy="314242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8" name="Google Shape;728;p54"/>
          <p:cNvSpPr/>
          <p:nvPr/>
        </p:nvSpPr>
        <p:spPr>
          <a:xfrm>
            <a:off x="3177871" y="1008461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9" name="Google Shape;729;p54"/>
          <p:cNvSpPr/>
          <p:nvPr/>
        </p:nvSpPr>
        <p:spPr>
          <a:xfrm>
            <a:off x="3754139" y="1011529"/>
            <a:ext cx="317310" cy="30297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0" name="Google Shape;730;p54"/>
          <p:cNvGrpSpPr/>
          <p:nvPr/>
        </p:nvGrpSpPr>
        <p:grpSpPr>
          <a:xfrm>
            <a:off x="4302585" y="991031"/>
            <a:ext cx="350068" cy="350573"/>
            <a:chOff x="5294400" y="974850"/>
            <a:chExt cx="416500" cy="417100"/>
          </a:xfrm>
        </p:grpSpPr>
        <p:sp>
          <p:nvSpPr>
            <p:cNvPr id="731" name="Google Shape;731;p54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54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3" name="Google Shape;733;p54"/>
          <p:cNvGrpSpPr/>
          <p:nvPr/>
        </p:nvGrpSpPr>
        <p:grpSpPr>
          <a:xfrm>
            <a:off x="4825607" y="951632"/>
            <a:ext cx="433992" cy="422729"/>
            <a:chOff x="5916675" y="927975"/>
            <a:chExt cx="516350" cy="502950"/>
          </a:xfrm>
        </p:grpSpPr>
        <p:sp>
          <p:nvSpPr>
            <p:cNvPr id="734" name="Google Shape;734;p54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54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6" name="Google Shape;736;p54"/>
          <p:cNvGrpSpPr/>
          <p:nvPr/>
        </p:nvGrpSpPr>
        <p:grpSpPr>
          <a:xfrm>
            <a:off x="327251" y="1601045"/>
            <a:ext cx="391001" cy="264085"/>
            <a:chOff x="564675" y="1700625"/>
            <a:chExt cx="465200" cy="314200"/>
          </a:xfrm>
        </p:grpSpPr>
        <p:sp>
          <p:nvSpPr>
            <p:cNvPr id="737" name="Google Shape;737;p54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54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54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0" name="Google Shape;740;p54"/>
          <p:cNvGrpSpPr/>
          <p:nvPr/>
        </p:nvGrpSpPr>
        <p:grpSpPr>
          <a:xfrm>
            <a:off x="892235" y="1536557"/>
            <a:ext cx="391001" cy="382827"/>
            <a:chOff x="1236875" y="1623900"/>
            <a:chExt cx="465200" cy="455475"/>
          </a:xfrm>
        </p:grpSpPr>
        <p:sp>
          <p:nvSpPr>
            <p:cNvPr id="741" name="Google Shape;741;p54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54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54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54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54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54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54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8" name="Google Shape;748;p54"/>
          <p:cNvGrpSpPr/>
          <p:nvPr/>
        </p:nvGrpSpPr>
        <p:grpSpPr>
          <a:xfrm>
            <a:off x="1469490" y="1544752"/>
            <a:ext cx="366458" cy="366437"/>
            <a:chOff x="1923675" y="1633650"/>
            <a:chExt cx="436000" cy="435975"/>
          </a:xfrm>
        </p:grpSpPr>
        <p:sp>
          <p:nvSpPr>
            <p:cNvPr id="749" name="Google Shape;749;p5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54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54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54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54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54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5" name="Google Shape;755;p54"/>
          <p:cNvGrpSpPr/>
          <p:nvPr/>
        </p:nvGrpSpPr>
        <p:grpSpPr>
          <a:xfrm>
            <a:off x="2032941" y="1543218"/>
            <a:ext cx="369505" cy="369505"/>
            <a:chOff x="2594050" y="1631825"/>
            <a:chExt cx="439625" cy="439625"/>
          </a:xfrm>
        </p:grpSpPr>
        <p:sp>
          <p:nvSpPr>
            <p:cNvPr id="756" name="Google Shape;756;p54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54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54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54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0" name="Google Shape;760;p54"/>
          <p:cNvSpPr/>
          <p:nvPr/>
        </p:nvSpPr>
        <p:spPr>
          <a:xfrm>
            <a:off x="2614399" y="1559640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1" name="Google Shape;761;p54"/>
          <p:cNvGrpSpPr/>
          <p:nvPr/>
        </p:nvGrpSpPr>
        <p:grpSpPr>
          <a:xfrm>
            <a:off x="3197706" y="1515587"/>
            <a:ext cx="299911" cy="424768"/>
            <a:chOff x="3979850" y="1598950"/>
            <a:chExt cx="356825" cy="505375"/>
          </a:xfrm>
        </p:grpSpPr>
        <p:sp>
          <p:nvSpPr>
            <p:cNvPr id="762" name="Google Shape;762;p54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54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4" name="Google Shape;764;p54"/>
          <p:cNvGrpSpPr/>
          <p:nvPr/>
        </p:nvGrpSpPr>
        <p:grpSpPr>
          <a:xfrm>
            <a:off x="3715096" y="1606676"/>
            <a:ext cx="395098" cy="242589"/>
            <a:chOff x="4595425" y="1707325"/>
            <a:chExt cx="470075" cy="288625"/>
          </a:xfrm>
        </p:grpSpPr>
        <p:sp>
          <p:nvSpPr>
            <p:cNvPr id="765" name="Google Shape;765;p54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54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54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54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54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0" name="Google Shape;770;p54"/>
          <p:cNvGrpSpPr/>
          <p:nvPr/>
        </p:nvGrpSpPr>
        <p:grpSpPr>
          <a:xfrm>
            <a:off x="4299013" y="1547316"/>
            <a:ext cx="357234" cy="361310"/>
            <a:chOff x="5290150" y="1636700"/>
            <a:chExt cx="425025" cy="429875"/>
          </a:xfrm>
        </p:grpSpPr>
        <p:sp>
          <p:nvSpPr>
            <p:cNvPr id="771" name="Google Shape;771;p54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54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3" name="Google Shape;773;p54"/>
          <p:cNvGrpSpPr/>
          <p:nvPr/>
        </p:nvGrpSpPr>
        <p:grpSpPr>
          <a:xfrm>
            <a:off x="4862967" y="1536557"/>
            <a:ext cx="359272" cy="376691"/>
            <a:chOff x="5961125" y="1623900"/>
            <a:chExt cx="427450" cy="448175"/>
          </a:xfrm>
        </p:grpSpPr>
        <p:sp>
          <p:nvSpPr>
            <p:cNvPr id="774" name="Google Shape;774;p54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54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54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54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54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54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54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1" name="Google Shape;781;p54"/>
          <p:cNvGrpSpPr/>
          <p:nvPr/>
        </p:nvGrpSpPr>
        <p:grpSpPr>
          <a:xfrm>
            <a:off x="5415659" y="1546286"/>
            <a:ext cx="383835" cy="363369"/>
            <a:chOff x="6618700" y="1635475"/>
            <a:chExt cx="456675" cy="432325"/>
          </a:xfrm>
        </p:grpSpPr>
        <p:sp>
          <p:nvSpPr>
            <p:cNvPr id="782" name="Google Shape;782;p54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54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54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54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54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7" name="Google Shape;787;p54"/>
          <p:cNvGrpSpPr/>
          <p:nvPr/>
        </p:nvGrpSpPr>
        <p:grpSpPr>
          <a:xfrm>
            <a:off x="370747" y="2129698"/>
            <a:ext cx="304009" cy="326513"/>
            <a:chOff x="616425" y="2329600"/>
            <a:chExt cx="361700" cy="388475"/>
          </a:xfrm>
        </p:grpSpPr>
        <p:sp>
          <p:nvSpPr>
            <p:cNvPr id="788" name="Google Shape;788;p54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54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54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54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54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54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54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54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6" name="Google Shape;796;p54"/>
          <p:cNvGrpSpPr/>
          <p:nvPr/>
        </p:nvGrpSpPr>
        <p:grpSpPr>
          <a:xfrm>
            <a:off x="927557" y="2132766"/>
            <a:ext cx="320378" cy="320378"/>
            <a:chOff x="1278900" y="2333250"/>
            <a:chExt cx="381175" cy="381175"/>
          </a:xfrm>
        </p:grpSpPr>
        <p:sp>
          <p:nvSpPr>
            <p:cNvPr id="797" name="Google Shape;797;p54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54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54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54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1" name="Google Shape;801;p54"/>
          <p:cNvGrpSpPr/>
          <p:nvPr/>
        </p:nvGrpSpPr>
        <p:grpSpPr>
          <a:xfrm>
            <a:off x="1492520" y="2132766"/>
            <a:ext cx="320399" cy="320378"/>
            <a:chOff x="1951075" y="2333250"/>
            <a:chExt cx="381200" cy="381175"/>
          </a:xfrm>
        </p:grpSpPr>
        <p:sp>
          <p:nvSpPr>
            <p:cNvPr id="802" name="Google Shape;802;p54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54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54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54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6" name="Google Shape;806;p54"/>
          <p:cNvGrpSpPr/>
          <p:nvPr/>
        </p:nvGrpSpPr>
        <p:grpSpPr>
          <a:xfrm>
            <a:off x="2057504" y="2132766"/>
            <a:ext cx="320378" cy="320378"/>
            <a:chOff x="2623275" y="2333250"/>
            <a:chExt cx="381175" cy="381175"/>
          </a:xfrm>
        </p:grpSpPr>
        <p:sp>
          <p:nvSpPr>
            <p:cNvPr id="807" name="Google Shape;807;p54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54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54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54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1" name="Google Shape;811;p54"/>
          <p:cNvGrpSpPr/>
          <p:nvPr/>
        </p:nvGrpSpPr>
        <p:grpSpPr>
          <a:xfrm>
            <a:off x="2697209" y="2077503"/>
            <a:ext cx="170937" cy="426827"/>
            <a:chOff x="3384375" y="2267500"/>
            <a:chExt cx="203375" cy="507825"/>
          </a:xfrm>
        </p:grpSpPr>
        <p:sp>
          <p:nvSpPr>
            <p:cNvPr id="812" name="Google Shape;812;p54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54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4" name="Google Shape;814;p54"/>
          <p:cNvGrpSpPr/>
          <p:nvPr/>
        </p:nvGrpSpPr>
        <p:grpSpPr>
          <a:xfrm>
            <a:off x="3842516" y="2131736"/>
            <a:ext cx="140237" cy="318339"/>
            <a:chOff x="4747025" y="2332025"/>
            <a:chExt cx="166850" cy="378750"/>
          </a:xfrm>
        </p:grpSpPr>
        <p:sp>
          <p:nvSpPr>
            <p:cNvPr id="815" name="Google Shape;815;p54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54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7" name="Google Shape;817;p54"/>
          <p:cNvGrpSpPr/>
          <p:nvPr/>
        </p:nvGrpSpPr>
        <p:grpSpPr>
          <a:xfrm>
            <a:off x="3274990" y="2079541"/>
            <a:ext cx="145343" cy="422729"/>
            <a:chOff x="4071800" y="2269925"/>
            <a:chExt cx="172925" cy="502950"/>
          </a:xfrm>
        </p:grpSpPr>
        <p:sp>
          <p:nvSpPr>
            <p:cNvPr id="818" name="Google Shape;818;p54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54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0" name="Google Shape;820;p54"/>
          <p:cNvSpPr/>
          <p:nvPr/>
        </p:nvSpPr>
        <p:spPr>
          <a:xfrm>
            <a:off x="4317611" y="2124141"/>
            <a:ext cx="320378" cy="337776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21" name="Google Shape;821;p54"/>
          <p:cNvGrpSpPr/>
          <p:nvPr/>
        </p:nvGrpSpPr>
        <p:grpSpPr>
          <a:xfrm>
            <a:off x="4872696" y="2130202"/>
            <a:ext cx="345971" cy="325505"/>
            <a:chOff x="5972700" y="2330200"/>
            <a:chExt cx="411625" cy="387275"/>
          </a:xfrm>
        </p:grpSpPr>
        <p:sp>
          <p:nvSpPr>
            <p:cNvPr id="822" name="Google Shape;822;p54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54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4" name="Google Shape;824;p54"/>
          <p:cNvGrpSpPr/>
          <p:nvPr/>
        </p:nvGrpSpPr>
        <p:grpSpPr>
          <a:xfrm>
            <a:off x="467993" y="2658331"/>
            <a:ext cx="109538" cy="399195"/>
            <a:chOff x="732125" y="2958550"/>
            <a:chExt cx="130325" cy="474950"/>
          </a:xfrm>
        </p:grpSpPr>
        <p:sp>
          <p:nvSpPr>
            <p:cNvPr id="825" name="Google Shape;825;p54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54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54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54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54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54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54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54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3" name="Google Shape;833;p54"/>
          <p:cNvSpPr/>
          <p:nvPr/>
        </p:nvSpPr>
        <p:spPr>
          <a:xfrm>
            <a:off x="1484913" y="2642560"/>
            <a:ext cx="335738" cy="430924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4" name="Google Shape;834;p54"/>
          <p:cNvSpPr/>
          <p:nvPr/>
        </p:nvSpPr>
        <p:spPr>
          <a:xfrm>
            <a:off x="963405" y="2642560"/>
            <a:ext cx="248746" cy="430924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5" name="Google Shape;835;p54"/>
          <p:cNvGrpSpPr/>
          <p:nvPr/>
        </p:nvGrpSpPr>
        <p:grpSpPr>
          <a:xfrm>
            <a:off x="2023737" y="2671127"/>
            <a:ext cx="387933" cy="367467"/>
            <a:chOff x="2583100" y="2973775"/>
            <a:chExt cx="461550" cy="437200"/>
          </a:xfrm>
        </p:grpSpPr>
        <p:sp>
          <p:nvSpPr>
            <p:cNvPr id="836" name="Google Shape;836;p54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54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8" name="Google Shape;838;p54"/>
          <p:cNvSpPr/>
          <p:nvPr/>
        </p:nvSpPr>
        <p:spPr>
          <a:xfrm>
            <a:off x="3734681" y="2679922"/>
            <a:ext cx="356204" cy="356204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9" name="Google Shape;839;p54"/>
          <p:cNvGrpSpPr/>
          <p:nvPr/>
        </p:nvGrpSpPr>
        <p:grpSpPr>
          <a:xfrm>
            <a:off x="4263186" y="2699284"/>
            <a:ext cx="435022" cy="323445"/>
            <a:chOff x="5247525" y="3007275"/>
            <a:chExt cx="517575" cy="384825"/>
          </a:xfrm>
        </p:grpSpPr>
        <p:sp>
          <p:nvSpPr>
            <p:cNvPr id="840" name="Google Shape;840;p54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54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2" name="Google Shape;842;p54"/>
          <p:cNvGrpSpPr/>
          <p:nvPr/>
        </p:nvGrpSpPr>
        <p:grpSpPr>
          <a:xfrm>
            <a:off x="3174172" y="2680856"/>
            <a:ext cx="342882" cy="350068"/>
            <a:chOff x="3951850" y="2985350"/>
            <a:chExt cx="407950" cy="416500"/>
          </a:xfrm>
        </p:grpSpPr>
        <p:sp>
          <p:nvSpPr>
            <p:cNvPr id="843" name="Google Shape;843;p54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54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54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54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7" name="Google Shape;847;p54"/>
          <p:cNvGrpSpPr/>
          <p:nvPr/>
        </p:nvGrpSpPr>
        <p:grpSpPr>
          <a:xfrm>
            <a:off x="330844" y="3270404"/>
            <a:ext cx="397136" cy="305017"/>
            <a:chOff x="568950" y="3686775"/>
            <a:chExt cx="472500" cy="362900"/>
          </a:xfrm>
        </p:grpSpPr>
        <p:sp>
          <p:nvSpPr>
            <p:cNvPr id="848" name="Google Shape;848;p54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54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54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1" name="Google Shape;851;p54"/>
          <p:cNvSpPr/>
          <p:nvPr/>
        </p:nvSpPr>
        <p:spPr>
          <a:xfrm>
            <a:off x="4907686" y="2663552"/>
            <a:ext cx="270221" cy="3889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2" name="Google Shape;852;p54"/>
          <p:cNvGrpSpPr/>
          <p:nvPr/>
        </p:nvGrpSpPr>
        <p:grpSpPr>
          <a:xfrm>
            <a:off x="898896" y="3295997"/>
            <a:ext cx="377700" cy="253852"/>
            <a:chOff x="1244800" y="3717225"/>
            <a:chExt cx="449375" cy="302025"/>
          </a:xfrm>
        </p:grpSpPr>
        <p:sp>
          <p:nvSpPr>
            <p:cNvPr id="853" name="Google Shape;853;p54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54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54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54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54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54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9" name="Google Shape;859;p54"/>
          <p:cNvGrpSpPr/>
          <p:nvPr/>
        </p:nvGrpSpPr>
        <p:grpSpPr>
          <a:xfrm>
            <a:off x="1468986" y="3276539"/>
            <a:ext cx="367467" cy="287115"/>
            <a:chOff x="1923075" y="3694075"/>
            <a:chExt cx="437200" cy="341600"/>
          </a:xfrm>
        </p:grpSpPr>
        <p:sp>
          <p:nvSpPr>
            <p:cNvPr id="860" name="Google Shape;860;p54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54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54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54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54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54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54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54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54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9" name="Google Shape;869;p54"/>
          <p:cNvGrpSpPr/>
          <p:nvPr/>
        </p:nvGrpSpPr>
        <p:grpSpPr>
          <a:xfrm>
            <a:off x="2037542" y="3271938"/>
            <a:ext cx="360301" cy="295814"/>
            <a:chOff x="2599525" y="3688600"/>
            <a:chExt cx="428675" cy="351950"/>
          </a:xfrm>
        </p:grpSpPr>
        <p:sp>
          <p:nvSpPr>
            <p:cNvPr id="870" name="Google Shape;870;p54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54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54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3" name="Google Shape;873;p54"/>
          <p:cNvGrpSpPr/>
          <p:nvPr/>
        </p:nvGrpSpPr>
        <p:grpSpPr>
          <a:xfrm>
            <a:off x="2619925" y="3251471"/>
            <a:ext cx="333700" cy="329077"/>
            <a:chOff x="3292425" y="3664250"/>
            <a:chExt cx="397025" cy="391525"/>
          </a:xfrm>
        </p:grpSpPr>
        <p:sp>
          <p:nvSpPr>
            <p:cNvPr id="874" name="Google Shape;874;p54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54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54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7" name="Google Shape;877;p54"/>
          <p:cNvGrpSpPr/>
          <p:nvPr/>
        </p:nvGrpSpPr>
        <p:grpSpPr>
          <a:xfrm>
            <a:off x="3157782" y="3293938"/>
            <a:ext cx="369526" cy="268183"/>
            <a:chOff x="3932350" y="3714775"/>
            <a:chExt cx="439650" cy="319075"/>
          </a:xfrm>
        </p:grpSpPr>
        <p:sp>
          <p:nvSpPr>
            <p:cNvPr id="878" name="Google Shape;878;p54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54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54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54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54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3" name="Google Shape;883;p54"/>
          <p:cNvGrpSpPr/>
          <p:nvPr/>
        </p:nvGrpSpPr>
        <p:grpSpPr>
          <a:xfrm>
            <a:off x="3722766" y="3293938"/>
            <a:ext cx="369505" cy="268183"/>
            <a:chOff x="4604550" y="3714775"/>
            <a:chExt cx="439625" cy="319075"/>
          </a:xfrm>
        </p:grpSpPr>
        <p:sp>
          <p:nvSpPr>
            <p:cNvPr id="884" name="Google Shape;884;p54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54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6" name="Google Shape;886;p54"/>
          <p:cNvGrpSpPr/>
          <p:nvPr/>
        </p:nvGrpSpPr>
        <p:grpSpPr>
          <a:xfrm>
            <a:off x="4301051" y="3266306"/>
            <a:ext cx="353136" cy="313738"/>
            <a:chOff x="5292575" y="3681900"/>
            <a:chExt cx="420150" cy="373275"/>
          </a:xfrm>
        </p:grpSpPr>
        <p:sp>
          <p:nvSpPr>
            <p:cNvPr id="887" name="Google Shape;887;p54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54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54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54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54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54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54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4" name="Google Shape;894;p54"/>
          <p:cNvGrpSpPr/>
          <p:nvPr/>
        </p:nvGrpSpPr>
        <p:grpSpPr>
          <a:xfrm>
            <a:off x="4846073" y="3226383"/>
            <a:ext cx="393060" cy="393060"/>
            <a:chOff x="5941025" y="3634400"/>
            <a:chExt cx="467650" cy="467650"/>
          </a:xfrm>
        </p:grpSpPr>
        <p:sp>
          <p:nvSpPr>
            <p:cNvPr id="895" name="Google Shape;895;p54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54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54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54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54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54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1" name="Google Shape;901;p54"/>
          <p:cNvGrpSpPr/>
          <p:nvPr/>
        </p:nvGrpSpPr>
        <p:grpSpPr>
          <a:xfrm>
            <a:off x="5436146" y="3251471"/>
            <a:ext cx="342882" cy="342903"/>
            <a:chOff x="6643075" y="3664250"/>
            <a:chExt cx="407950" cy="407975"/>
          </a:xfrm>
        </p:grpSpPr>
        <p:sp>
          <p:nvSpPr>
            <p:cNvPr id="902" name="Google Shape;902;p54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54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4" name="Google Shape;904;p54"/>
          <p:cNvGrpSpPr/>
          <p:nvPr/>
        </p:nvGrpSpPr>
        <p:grpSpPr>
          <a:xfrm>
            <a:off x="336980" y="3802125"/>
            <a:ext cx="371564" cy="371543"/>
            <a:chOff x="576250" y="4319400"/>
            <a:chExt cx="442075" cy="442050"/>
          </a:xfrm>
        </p:grpSpPr>
        <p:sp>
          <p:nvSpPr>
            <p:cNvPr id="905" name="Google Shape;905;p54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54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54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54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9" name="Google Shape;909;p54"/>
          <p:cNvSpPr/>
          <p:nvPr/>
        </p:nvSpPr>
        <p:spPr>
          <a:xfrm>
            <a:off x="886643" y="387442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0" name="Google Shape;910;p54"/>
          <p:cNvSpPr/>
          <p:nvPr/>
        </p:nvSpPr>
        <p:spPr>
          <a:xfrm>
            <a:off x="3177366" y="3817603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1" name="Google Shape;911;p54"/>
          <p:cNvSpPr/>
          <p:nvPr/>
        </p:nvSpPr>
        <p:spPr>
          <a:xfrm>
            <a:off x="2612361" y="3839099"/>
            <a:ext cx="340844" cy="297873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2" name="Google Shape;912;p54"/>
          <p:cNvSpPr/>
          <p:nvPr/>
        </p:nvSpPr>
        <p:spPr>
          <a:xfrm>
            <a:off x="3740838" y="3816069"/>
            <a:ext cx="343912" cy="343933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3" name="Google Shape;913;p54"/>
          <p:cNvGrpSpPr/>
          <p:nvPr/>
        </p:nvGrpSpPr>
        <p:grpSpPr>
          <a:xfrm>
            <a:off x="4280585" y="3821057"/>
            <a:ext cx="394068" cy="325505"/>
            <a:chOff x="5268225" y="4341925"/>
            <a:chExt cx="468850" cy="387275"/>
          </a:xfrm>
        </p:grpSpPr>
        <p:sp>
          <p:nvSpPr>
            <p:cNvPr id="914" name="Google Shape;914;p54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54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54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54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54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54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54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54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2" name="Google Shape;922;p54"/>
          <p:cNvGrpSpPr/>
          <p:nvPr/>
        </p:nvGrpSpPr>
        <p:grpSpPr>
          <a:xfrm>
            <a:off x="4865531" y="3810824"/>
            <a:ext cx="354145" cy="354145"/>
            <a:chOff x="5964175" y="4329750"/>
            <a:chExt cx="421350" cy="421350"/>
          </a:xfrm>
        </p:grpSpPr>
        <p:sp>
          <p:nvSpPr>
            <p:cNvPr id="923" name="Google Shape;923;p54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54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5" name="Google Shape;925;p54"/>
          <p:cNvGrpSpPr/>
          <p:nvPr/>
        </p:nvGrpSpPr>
        <p:grpSpPr>
          <a:xfrm>
            <a:off x="901439" y="4375808"/>
            <a:ext cx="372594" cy="360301"/>
            <a:chOff x="1247825" y="5001950"/>
            <a:chExt cx="443300" cy="428675"/>
          </a:xfrm>
        </p:grpSpPr>
        <p:sp>
          <p:nvSpPr>
            <p:cNvPr id="926" name="Google Shape;926;p54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54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54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54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54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54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2" name="Google Shape;932;p54"/>
          <p:cNvGrpSpPr/>
          <p:nvPr/>
        </p:nvGrpSpPr>
        <p:grpSpPr>
          <a:xfrm>
            <a:off x="1499685" y="4357885"/>
            <a:ext cx="306068" cy="389992"/>
            <a:chOff x="1959600" y="4980625"/>
            <a:chExt cx="364150" cy="464000"/>
          </a:xfrm>
        </p:grpSpPr>
        <p:sp>
          <p:nvSpPr>
            <p:cNvPr id="933" name="Google Shape;933;p54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54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54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54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54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54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54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0" name="Google Shape;940;p54"/>
          <p:cNvGrpSpPr/>
          <p:nvPr/>
        </p:nvGrpSpPr>
        <p:grpSpPr>
          <a:xfrm>
            <a:off x="2042165" y="4372740"/>
            <a:ext cx="351077" cy="360806"/>
            <a:chOff x="2605025" y="4998300"/>
            <a:chExt cx="417700" cy="429275"/>
          </a:xfrm>
        </p:grpSpPr>
        <p:sp>
          <p:nvSpPr>
            <p:cNvPr id="941" name="Google Shape;941;p54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54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54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4" name="Google Shape;944;p54"/>
          <p:cNvGrpSpPr/>
          <p:nvPr/>
        </p:nvGrpSpPr>
        <p:grpSpPr>
          <a:xfrm>
            <a:off x="2572857" y="4375808"/>
            <a:ext cx="419662" cy="349543"/>
            <a:chOff x="3236425" y="5001950"/>
            <a:chExt cx="499300" cy="415875"/>
          </a:xfrm>
        </p:grpSpPr>
        <p:sp>
          <p:nvSpPr>
            <p:cNvPr id="945" name="Google Shape;945;p54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54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54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54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54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54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1" name="Google Shape;951;p54"/>
          <p:cNvGrpSpPr/>
          <p:nvPr/>
        </p:nvGrpSpPr>
        <p:grpSpPr>
          <a:xfrm>
            <a:off x="3187977" y="4357885"/>
            <a:ext cx="319369" cy="380263"/>
            <a:chOff x="3968275" y="4980625"/>
            <a:chExt cx="379975" cy="452425"/>
          </a:xfrm>
        </p:grpSpPr>
        <p:sp>
          <p:nvSpPr>
            <p:cNvPr id="952" name="Google Shape;952;p54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54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54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5" name="Google Shape;955;p54"/>
          <p:cNvGrpSpPr/>
          <p:nvPr/>
        </p:nvGrpSpPr>
        <p:grpSpPr>
          <a:xfrm>
            <a:off x="4843510" y="4442838"/>
            <a:ext cx="404323" cy="220085"/>
            <a:chOff x="5937975" y="5081700"/>
            <a:chExt cx="481050" cy="261850"/>
          </a:xfrm>
        </p:grpSpPr>
        <p:sp>
          <p:nvSpPr>
            <p:cNvPr id="956" name="Google Shape;956;p54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54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54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9" name="Google Shape;959;p54"/>
          <p:cNvGrpSpPr/>
          <p:nvPr/>
        </p:nvGrpSpPr>
        <p:grpSpPr>
          <a:xfrm>
            <a:off x="5461718" y="4400372"/>
            <a:ext cx="290183" cy="333679"/>
            <a:chOff x="6673500" y="5031175"/>
            <a:chExt cx="345250" cy="397000"/>
          </a:xfrm>
        </p:grpSpPr>
        <p:sp>
          <p:nvSpPr>
            <p:cNvPr id="960" name="Google Shape;960;p54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54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54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54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54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5" name="Google Shape;965;p54"/>
          <p:cNvGrpSpPr/>
          <p:nvPr/>
        </p:nvGrpSpPr>
        <p:grpSpPr>
          <a:xfrm>
            <a:off x="3153705" y="425017"/>
            <a:ext cx="387933" cy="345971"/>
            <a:chOff x="3927500" y="301425"/>
            <a:chExt cx="461550" cy="411625"/>
          </a:xfrm>
        </p:grpSpPr>
        <p:sp>
          <p:nvSpPr>
            <p:cNvPr id="966" name="Google Shape;966;p54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54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54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54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54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54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54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54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54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54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54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54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54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54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54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54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54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54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54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54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54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54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54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54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54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54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54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3" name="Google Shape;993;p54"/>
          <p:cNvGrpSpPr/>
          <p:nvPr/>
        </p:nvGrpSpPr>
        <p:grpSpPr>
          <a:xfrm>
            <a:off x="5441252" y="431678"/>
            <a:ext cx="332670" cy="332670"/>
            <a:chOff x="6649150" y="309350"/>
            <a:chExt cx="395800" cy="395800"/>
          </a:xfrm>
        </p:grpSpPr>
        <p:sp>
          <p:nvSpPr>
            <p:cNvPr id="994" name="Google Shape;994;p54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54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54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54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54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54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54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54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54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54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54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54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54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54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54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54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54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54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54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54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54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54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54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7" name="Google Shape;1017;p54"/>
          <p:cNvGrpSpPr/>
          <p:nvPr/>
        </p:nvGrpSpPr>
        <p:grpSpPr>
          <a:xfrm>
            <a:off x="4873705" y="439348"/>
            <a:ext cx="337797" cy="319873"/>
            <a:chOff x="5973900" y="318475"/>
            <a:chExt cx="401900" cy="380575"/>
          </a:xfrm>
        </p:grpSpPr>
        <p:sp>
          <p:nvSpPr>
            <p:cNvPr id="1018" name="Google Shape;1018;p54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54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54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54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54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54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54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54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54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54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54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54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54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54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2" name="Google Shape;1032;p54"/>
          <p:cNvGrpSpPr/>
          <p:nvPr/>
        </p:nvGrpSpPr>
        <p:grpSpPr>
          <a:xfrm>
            <a:off x="918858" y="952641"/>
            <a:ext cx="342882" cy="418128"/>
            <a:chOff x="1268550" y="929175"/>
            <a:chExt cx="407950" cy="497475"/>
          </a:xfrm>
        </p:grpSpPr>
        <p:sp>
          <p:nvSpPr>
            <p:cNvPr id="1033" name="Google Shape;1033;p54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54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54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6" name="Google Shape;1036;p54"/>
          <p:cNvGrpSpPr/>
          <p:nvPr/>
        </p:nvGrpSpPr>
        <p:grpSpPr>
          <a:xfrm>
            <a:off x="5404922" y="968505"/>
            <a:ext cx="405331" cy="388962"/>
            <a:chOff x="6605925" y="948050"/>
            <a:chExt cx="482250" cy="462775"/>
          </a:xfrm>
        </p:grpSpPr>
        <p:sp>
          <p:nvSpPr>
            <p:cNvPr id="1037" name="Google Shape;1037;p54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54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54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54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54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54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3" name="Google Shape;1043;p54"/>
          <p:cNvGrpSpPr/>
          <p:nvPr/>
        </p:nvGrpSpPr>
        <p:grpSpPr>
          <a:xfrm>
            <a:off x="5499604" y="2120474"/>
            <a:ext cx="215966" cy="342399"/>
            <a:chOff x="6718575" y="2318625"/>
            <a:chExt cx="256950" cy="407375"/>
          </a:xfrm>
        </p:grpSpPr>
        <p:sp>
          <p:nvSpPr>
            <p:cNvPr id="1044" name="Google Shape;1044;p54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54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54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54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54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54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54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54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2" name="Google Shape;1052;p54"/>
          <p:cNvGrpSpPr/>
          <p:nvPr/>
        </p:nvGrpSpPr>
        <p:grpSpPr>
          <a:xfrm>
            <a:off x="2600993" y="2747382"/>
            <a:ext cx="363369" cy="221115"/>
            <a:chOff x="3269900" y="3064500"/>
            <a:chExt cx="432325" cy="263075"/>
          </a:xfrm>
        </p:grpSpPr>
        <p:sp>
          <p:nvSpPr>
            <p:cNvPr id="1053" name="Google Shape;1053;p54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54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54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6" name="Google Shape;1056;p54"/>
          <p:cNvGrpSpPr/>
          <p:nvPr/>
        </p:nvGrpSpPr>
        <p:grpSpPr>
          <a:xfrm>
            <a:off x="5475019" y="2679826"/>
            <a:ext cx="265115" cy="372594"/>
            <a:chOff x="6689325" y="2984125"/>
            <a:chExt cx="315425" cy="443300"/>
          </a:xfrm>
        </p:grpSpPr>
        <p:sp>
          <p:nvSpPr>
            <p:cNvPr id="1057" name="Google Shape;1057;p54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54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54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54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54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2" name="Google Shape;1062;p54"/>
          <p:cNvGrpSpPr/>
          <p:nvPr/>
        </p:nvGrpSpPr>
        <p:grpSpPr>
          <a:xfrm>
            <a:off x="1523745" y="3774494"/>
            <a:ext cx="256416" cy="414535"/>
            <a:chOff x="1988225" y="4286525"/>
            <a:chExt cx="305075" cy="493200"/>
          </a:xfrm>
        </p:grpSpPr>
        <p:sp>
          <p:nvSpPr>
            <p:cNvPr id="1063" name="Google Shape;1063;p54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54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54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54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54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54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54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0" name="Google Shape;1070;p54"/>
          <p:cNvGrpSpPr/>
          <p:nvPr/>
        </p:nvGrpSpPr>
        <p:grpSpPr>
          <a:xfrm>
            <a:off x="2067737" y="3803659"/>
            <a:ext cx="309640" cy="392030"/>
            <a:chOff x="2635450" y="4321225"/>
            <a:chExt cx="368400" cy="466425"/>
          </a:xfrm>
        </p:grpSpPr>
        <p:sp>
          <p:nvSpPr>
            <p:cNvPr id="1071" name="Google Shape;1071;p54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54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54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54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54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54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7" name="Google Shape;1077;p54"/>
          <p:cNvGrpSpPr/>
          <p:nvPr/>
        </p:nvGrpSpPr>
        <p:grpSpPr>
          <a:xfrm>
            <a:off x="5436146" y="3793930"/>
            <a:ext cx="342882" cy="383835"/>
            <a:chOff x="6643075" y="4309650"/>
            <a:chExt cx="407950" cy="456675"/>
          </a:xfrm>
        </p:grpSpPr>
        <p:sp>
          <p:nvSpPr>
            <p:cNvPr id="1078" name="Google Shape;1078;p54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54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54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54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54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54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54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54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54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7" name="Google Shape;1087;p54"/>
          <p:cNvGrpSpPr/>
          <p:nvPr/>
        </p:nvGrpSpPr>
        <p:grpSpPr>
          <a:xfrm>
            <a:off x="4251419" y="4335885"/>
            <a:ext cx="452420" cy="433992"/>
            <a:chOff x="5233525" y="4954450"/>
            <a:chExt cx="538275" cy="516350"/>
          </a:xfrm>
        </p:grpSpPr>
        <p:sp>
          <p:nvSpPr>
            <p:cNvPr id="1088" name="Google Shape;1088;p54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54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54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54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54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54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54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54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54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54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54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9" name="Google Shape;1099;p54"/>
          <p:cNvGrpSpPr/>
          <p:nvPr/>
        </p:nvGrpSpPr>
        <p:grpSpPr>
          <a:xfrm>
            <a:off x="3682338" y="4343554"/>
            <a:ext cx="460615" cy="418653"/>
            <a:chOff x="4556450" y="4963575"/>
            <a:chExt cx="548025" cy="498100"/>
          </a:xfrm>
        </p:grpSpPr>
        <p:sp>
          <p:nvSpPr>
            <p:cNvPr id="1100" name="Google Shape;1100;p54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54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54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54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54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5" name="Google Shape;1105;p54"/>
          <p:cNvGrpSpPr/>
          <p:nvPr/>
        </p:nvGrpSpPr>
        <p:grpSpPr>
          <a:xfrm>
            <a:off x="299620" y="4434139"/>
            <a:ext cx="445255" cy="246182"/>
            <a:chOff x="531800" y="5071350"/>
            <a:chExt cx="529750" cy="292900"/>
          </a:xfrm>
        </p:grpSpPr>
        <p:sp>
          <p:nvSpPr>
            <p:cNvPr id="1106" name="Google Shape;1106;p54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54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54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54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54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54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54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3" name="Google Shape;1113;p54"/>
          <p:cNvGrpSpPr/>
          <p:nvPr/>
        </p:nvGrpSpPr>
        <p:grpSpPr>
          <a:xfrm>
            <a:off x="7243894" y="1847300"/>
            <a:ext cx="433992" cy="422729"/>
            <a:chOff x="5916675" y="927975"/>
            <a:chExt cx="516350" cy="502950"/>
          </a:xfrm>
        </p:grpSpPr>
        <p:sp>
          <p:nvSpPr>
            <p:cNvPr id="1114" name="Google Shape;1114;p54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54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6" name="Google Shape;1116;p54"/>
          <p:cNvGrpSpPr/>
          <p:nvPr/>
        </p:nvGrpSpPr>
        <p:grpSpPr>
          <a:xfrm>
            <a:off x="6359914" y="2553202"/>
            <a:ext cx="1079481" cy="1051467"/>
            <a:chOff x="5916675" y="927975"/>
            <a:chExt cx="516350" cy="502950"/>
          </a:xfrm>
        </p:grpSpPr>
        <p:sp>
          <p:nvSpPr>
            <p:cNvPr id="1117" name="Google Shape;1117;p54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54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9" name="Google Shape;1119;p54"/>
          <p:cNvGrpSpPr/>
          <p:nvPr/>
        </p:nvGrpSpPr>
        <p:grpSpPr>
          <a:xfrm>
            <a:off x="6360057" y="1847300"/>
            <a:ext cx="433992" cy="422729"/>
            <a:chOff x="5916675" y="927975"/>
            <a:chExt cx="516350" cy="502950"/>
          </a:xfrm>
        </p:grpSpPr>
        <p:sp>
          <p:nvSpPr>
            <p:cNvPr id="1120" name="Google Shape;1120;p54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54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2" name="Google Shape;1122;p54"/>
          <p:cNvSpPr/>
          <p:nvPr/>
        </p:nvSpPr>
        <p:spPr>
          <a:xfrm>
            <a:off x="7436055" y="20836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3" name="Google Shape;1123;p54"/>
          <p:cNvSpPr/>
          <p:nvPr/>
        </p:nvSpPr>
        <p:spPr>
          <a:xfrm>
            <a:off x="6552218" y="20836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4" name="Google Shape;1124;p54"/>
          <p:cNvSpPr/>
          <p:nvPr/>
        </p:nvSpPr>
        <p:spPr>
          <a:xfrm>
            <a:off x="6837753" y="3141215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9" name="Google Shape;1129;p55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1130" name="Google Shape;1130;p55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55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55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55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55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55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6" name="Google Shape;1136;p55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1137" name="Google Shape;1137;p55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55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55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55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1" name="Google Shape;1141;p55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1142" name="Google Shape;1142;p55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3" name="Google Shape;1143;p55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Google Shape;1144;p55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5" name="Google Shape;1145;p55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1146" name="Google Shape;1146;p55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55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55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55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Google Shape;1150;p55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1" name="Google Shape;1151;p55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1152" name="Google Shape;1152;p55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55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4" name="Google Shape;1154;p55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5" name="Google Shape;1155;p55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1156" name="Google Shape;1156;p55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55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8" name="Google Shape;1158;p55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9" name="Google Shape;1159;p55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0" name="Google Shape;1160;p55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1161" name="Google Shape;1161;p55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55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3" name="Google Shape;1163;p55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55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55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6" name="Google Shape;1166;p55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1167" name="Google Shape;1167;p55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55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55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Google Shape;1170;p55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Google Shape;1171;p55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Google Shape;1172;p55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3" name="Google Shape;1173;p55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1174" name="Google Shape;1174;p55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55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6" name="Google Shape;1176;p55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1177" name="Google Shape;1177;p55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55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55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0" name="Google Shape;1180;p55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1181" name="Google Shape;1181;p55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55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55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55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5" name="Google Shape;1185;p55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6" name="Google Shape;1186;p55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7" name="Google Shape;1187;p55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1188" name="Google Shape;1188;p55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55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55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1" name="Google Shape;1191;p55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2" name="Google Shape;1192;p55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3" name="Google Shape;1193;p55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1194" name="Google Shape;1194;p55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55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55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7" name="Google Shape;1197;p55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1198" name="Google Shape;1198;p55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1199" name="Google Shape;1199;p55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0" name="Google Shape;1200;p55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1" name="Google Shape;1201;p55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2" name="Google Shape;1202;p55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3" name="Google Shape;1203;p55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4" name="Google Shape;1204;p55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5" name="Google Shape;1205;p55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6" name="Google Shape;1206;p55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7" name="Google Shape;1207;p55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8" name="Google Shape;1208;p55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09" name="Google Shape;1209;p55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0" name="Google Shape;1210;p55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55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55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55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4" name="Google Shape;1214;p55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5" name="Google Shape;1215;p55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216" name="Google Shape;1216;p55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7" name="Google Shape;1217;p55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55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9" name="Google Shape;1219;p55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0" name="Google Shape;1220;p55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221" name="Google Shape;1221;p55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2" name="Google Shape;1222;p55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3" name="Google Shape;1223;p55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55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5" name="Google Shape;1225;p55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6" name="Google Shape;1226;p55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227" name="Google Shape;1227;p55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8" name="Google Shape;1228;p55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55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55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55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55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3" name="Google Shape;1233;p55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234" name="Google Shape;1234;p55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55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55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55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8" name="Google Shape;1238;p55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239" name="Google Shape;1239;p55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55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55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55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3" name="Google Shape;1243;p55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244" name="Google Shape;1244;p55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55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55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55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55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49" name="Google Shape;1249;p55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250" name="Google Shape;1250;p55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1" name="Google Shape;1251;p55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2" name="Google Shape;1252;p55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3" name="Google Shape;1253;p55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4" name="Google Shape;1254;p55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5" name="Google Shape;1255;p55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6" name="Google Shape;1256;p55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7" name="Google Shape;1257;p55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8" name="Google Shape;1258;p55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9" name="Google Shape;1259;p55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60" name="Google Shape;1260;p55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261" name="Google Shape;1261;p55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55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55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64" name="Google Shape;1264;p55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265" name="Google Shape;1265;p55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6" name="Google Shape;1266;p55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7" name="Google Shape;1267;p55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8" name="Google Shape;1268;p55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9" name="Google Shape;1269;p55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0" name="Google Shape;1270;p55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1" name="Google Shape;1271;p55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2" name="Google Shape;1272;p55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3" name="Google Shape;1273;p55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4" name="Google Shape;1274;p55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75" name="Google Shape;1275;p55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276" name="Google Shape;1276;p55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7" name="Google Shape;1277;p55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8" name="Google Shape;1278;p55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9" name="Google Shape;1279;p55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80" name="Google Shape;1280;p55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281" name="Google Shape;1281;p55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2" name="Google Shape;1282;p55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3" name="Google Shape;1283;p55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4" name="Google Shape;1284;p55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5" name="Google Shape;1285;p55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6" name="Google Shape;1286;p55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7" name="Google Shape;1287;p55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8" name="Google Shape;1288;p55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9" name="Google Shape;1289;p55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0" name="Google Shape;1290;p55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91" name="Google Shape;1291;p55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292" name="Google Shape;1292;p55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3" name="Google Shape;1293;p55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4" name="Google Shape;1294;p55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5" name="Google Shape;1295;p55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6" name="Google Shape;1296;p55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55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8" name="Google Shape;1298;p55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9" name="Google Shape;1299;p55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300" name="Google Shape;1300;p55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1" name="Google Shape;1301;p55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2" name="Google Shape;1302;p55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3" name="Google Shape;1303;p55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4" name="Google Shape;1304;p55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305" name="Google Shape;1305;p55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6" name="Google Shape;1306;p55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7" name="Google Shape;1307;p55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8" name="Google Shape;1308;p55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9" name="Google Shape;1309;p55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310" name="Google Shape;1310;p55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1" name="Google Shape;1311;p55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2" name="Google Shape;1312;p55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3" name="Google Shape;1313;p55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4" name="Google Shape;1314;p55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5" name="Google Shape;1315;p55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316" name="Google Shape;1316;p55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7" name="Google Shape;1317;p55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8" name="Google Shape;1318;p55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9" name="Google Shape;1319;p55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0" name="Google Shape;1320;p55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1" name="Google Shape;1321;p55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2" name="Google Shape;1322;p55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323" name="Google Shape;1323;p55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4" name="Google Shape;1324;p55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5" name="Google Shape;1325;p55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6" name="Google Shape;1326;p55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327" name="Google Shape;1327;p55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55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9" name="Google Shape;1329;p55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0" name="Google Shape;1330;p55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1" name="Google Shape;1331;p55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2" name="Google Shape;1332;p55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333" name="Google Shape;1333;p55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4" name="Google Shape;1334;p55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55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6" name="Google Shape;1336;p55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7" name="Google Shape;1337;p55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8" name="Google Shape;1338;p55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9" name="Google Shape;1339;p55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340" name="Google Shape;1340;p55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1" name="Google Shape;1341;p55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2" name="Google Shape;1342;p55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3" name="Google Shape;1343;p55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344" name="Google Shape;1344;p55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5" name="Google Shape;1345;p55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6" name="Google Shape;1346;p55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55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8" name="Google Shape;1348;p55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349" name="Google Shape;1349;p55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0" name="Google Shape;1350;p55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55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Google Shape;1352;p55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Google Shape;1353;p55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Google Shape;1354;p55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5" name="Google Shape;1355;p55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356" name="Google Shape;1356;p55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55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55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55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55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1" name="Google Shape;1361;p55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2" name="Google Shape;1362;p55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3" name="Google Shape;1363;p55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364" name="Google Shape;1364;p55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55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55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7" name="Google Shape;1367;p55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8" name="Google Shape;1368;p55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369" name="Google Shape;1369;p55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0" name="Google Shape;1370;p55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55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2" name="Google Shape;1372;p55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373" name="Google Shape;1373;p55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4" name="Google Shape;1374;p55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55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6" name="Google Shape;1376;p55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377" name="Google Shape;1377;p55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8" name="Google Shape;1378;p55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55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55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1" name="Google Shape;1381;p55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382" name="Google Shape;1382;p55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3" name="Google Shape;1383;p55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4" name="Google Shape;1384;p55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55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6" name="Google Shape;1386;p55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387" name="Google Shape;1387;p55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8" name="Google Shape;1388;p55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9" name="Google Shape;1389;p55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0" name="Google Shape;1390;p55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55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2" name="Google Shape;1392;p55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393" name="Google Shape;1393;p55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4" name="Google Shape;1394;p55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55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55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7" name="Google Shape;1397;p55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8" name="Google Shape;1398;p55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9" name="Google Shape;1399;p55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400" name="Google Shape;1400;p55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1" name="Google Shape;1401;p55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2" name="Google Shape;1402;p55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3" name="Google Shape;1403;p55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55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55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6" name="Google Shape;1406;p55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7" name="Google Shape;1407;p55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408" name="Google Shape;1408;p55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55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0" name="Google Shape;1410;p55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1" name="Google Shape;1411;p55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55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3" name="Google Shape;1413;p55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4" name="Google Shape;1414;p55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5" name="Google Shape;1415;p55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55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7" name="Google Shape;1417;p55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8" name="Google Shape;1418;p55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9" name="Google Shape;1419;p55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0" name="Google Shape;1420;p55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421" name="Google Shape;1421;p55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2" name="Google Shape;1422;p55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3" name="Google Shape;1423;p55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4" name="Google Shape;1424;p55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5" name="Google Shape;1425;p55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426" name="Google Shape;1426;p55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7" name="Google Shape;1427;p55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8" name="Google Shape;1428;p55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9" name="Google Shape;1429;p55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430" name="Google Shape;1430;p55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1" name="Google Shape;1431;p55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2" name="Google Shape;1432;p55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3" name="Google Shape;1433;p55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4" name="Google Shape;1434;p55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5" name="Google Shape;1435;p55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6" name="Google Shape;1436;p55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437" name="Google Shape;1437;p55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8" name="Google Shape;1438;p55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9" name="Google Shape;1439;p55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0" name="Google Shape;1440;p55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1" name="Google Shape;1441;p55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2" name="Google Shape;1442;p55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3" name="Google Shape;1443;p55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4" name="Google Shape;1444;p55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5" name="Google Shape;1445;p55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446" name="Google Shape;1446;p55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7" name="Google Shape;1447;p55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8" name="Google Shape;1448;p55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9" name="Google Shape;1449;p55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0" name="Google Shape;1450;p55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1" name="Google Shape;1451;p55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2" name="Google Shape;1452;p55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3" name="Google Shape;1453;p55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4" name="Google Shape;1454;p55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5" name="Google Shape;1455;p55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6" name="Google Shape;1456;p55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7" name="Google Shape;1457;p55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8" name="Google Shape;1458;p55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459" name="Google Shape;1459;p55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0" name="Google Shape;1460;p55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1" name="Google Shape;1461;p55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2" name="Google Shape;1462;p55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3" name="Google Shape;1463;p55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4" name="Google Shape;1464;p55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5" name="Google Shape;1465;p55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6" name="Google Shape;1466;p55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7" name="Google Shape;1467;p55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8" name="Google Shape;1468;p55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9" name="Google Shape;1469;p55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0" name="Google Shape;1470;p55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1" name="Google Shape;1471;p55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472" name="Google Shape;1472;p55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3" name="Google Shape;1473;p55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4" name="Google Shape;1474;p55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5" name="Google Shape;1475;p55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6" name="Google Shape;1476;p55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7" name="Google Shape;1477;p55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8" name="Google Shape;1478;p55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9" name="Google Shape;1479;p55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0" name="Google Shape;1480;p55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1" name="Google Shape;1481;p55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2" name="Google Shape;1482;p55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3" name="Google Shape;1483;p55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84" name="Google Shape;1484;p55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485" name="Google Shape;1485;p55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6" name="Google Shape;1486;p55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7" name="Google Shape;1487;p55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8" name="Google Shape;1488;p55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9" name="Google Shape;1489;p55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0" name="Google Shape;1490;p55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1" name="Google Shape;1491;p55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492" name="Google Shape;1492;p55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3" name="Google Shape;1493;p55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4" name="Google Shape;1494;p55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5" name="Google Shape;1495;p55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6" name="Google Shape;1496;p55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7" name="Google Shape;1497;p55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8" name="Google Shape;1498;p55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9" name="Google Shape;1499;p55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0" name="Google Shape;1500;p55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1" name="Google Shape;1501;p55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2" name="Google Shape;1502;p55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3" name="Google Shape;1503;p55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4" name="Google Shape;1504;p55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5" name="Google Shape;1505;p55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6" name="Google Shape;1506;p55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07" name="Google Shape;1507;p55"/>
          <p:cNvGrpSpPr/>
          <p:nvPr/>
        </p:nvGrpSpPr>
        <p:grpSpPr>
          <a:xfrm>
            <a:off x="1879183" y="4379878"/>
            <a:ext cx="445738" cy="442950"/>
            <a:chOff x="1442627" y="5710929"/>
            <a:chExt cx="594318" cy="590600"/>
          </a:xfrm>
        </p:grpSpPr>
        <p:sp>
          <p:nvSpPr>
            <p:cNvPr id="1508" name="Google Shape;1508;p55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9" name="Google Shape;1509;p55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0" name="Google Shape;1510;p55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1" name="Google Shape;1511;p55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12" name="Google Shape;1512;p55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513" name="Google Shape;1513;p55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514" name="Google Shape;1514;p55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5" name="Google Shape;1515;p55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6" name="Google Shape;1516;p55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17" name="Google Shape;1517;p55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518" name="Google Shape;1518;p55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9" name="Google Shape;1519;p55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0" name="Google Shape;1520;p55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21" name="Google Shape;1521;p55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522" name="Google Shape;1522;p55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3" name="Google Shape;1523;p55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4" name="Google Shape;1524;p55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25" name="Google Shape;1525;p55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526" name="Google Shape;1526;p55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7" name="Google Shape;1527;p55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8" name="Google Shape;1528;p55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529" name="Google Shape;1529;p55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530" name="Google Shape;1530;p55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1" name="Google Shape;1531;p55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2" name="Google Shape;1532;p55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3" name="Google Shape;1533;p55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4" name="Google Shape;1534;p55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5" name="Google Shape;1535;p55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6" name="Google Shape;1536;p55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7" name="Google Shape;1537;p55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38" name="Google Shape;1538;p55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539" name="Google Shape;1539;p55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0" name="Google Shape;1540;p55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1" name="Google Shape;1541;p55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2" name="Google Shape;1542;p55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3" name="Google Shape;1543;p55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4" name="Google Shape;1544;p55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5" name="Google Shape;1545;p55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6" name="Google Shape;1546;p55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7" name="Google Shape;1547;p55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8" name="Google Shape;1548;p55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9" name="Google Shape;1549;p55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0" name="Google Shape;1550;p55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1" name="Google Shape;1551;p55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2" name="Google Shape;1552;p55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3" name="Google Shape;1553;p55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4" name="Google Shape;1554;p55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5" name="Google Shape;1555;p55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6" name="Google Shape;1556;p55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7" name="Google Shape;1557;p55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8" name="Google Shape;1558;p55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9" name="Google Shape;1559;p55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0" name="Google Shape;1560;p55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1" name="Google Shape;1561;p55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2" name="Google Shape;1562;p55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63" name="Google Shape;1563;p55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564" name="Google Shape;1564;p55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565" name="Google Shape;1565;p55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6" name="Google Shape;1566;p55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67" name="Google Shape;1567;p55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568" name="Google Shape;1568;p55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9" name="Google Shape;1569;p55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70" name="Google Shape;1570;p55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571" name="Google Shape;1571;p55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2" name="Google Shape;1572;p55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573" name="Google Shape;1573;p55"/>
          <p:cNvSpPr txBox="1">
            <a:spLocks noGrp="1"/>
          </p:cNvSpPr>
          <p:nvPr>
            <p:ph type="title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2"/>
                </a:solidFill>
              </a:rPr>
              <a:t>DIAGRAMS AND INFOGRAPHICS</a:t>
            </a:r>
            <a:endParaRPr sz="2000">
              <a:solidFill>
                <a:schemeClr val="accent2"/>
              </a:solidFill>
            </a:endParaRPr>
          </a:p>
        </p:txBody>
      </p:sp>
      <p:sp>
        <p:nvSpPr>
          <p:cNvPr id="1574" name="Google Shape;1574;p55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>
            <a:spLocks noGrp="1"/>
          </p:cNvSpPr>
          <p:nvPr>
            <p:ph type="body" idx="1"/>
          </p:nvPr>
        </p:nvSpPr>
        <p:spPr>
          <a:xfrm>
            <a:off x="1513800" y="2161800"/>
            <a:ext cx="61164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125" name="Google Shape;125;p23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>
            <a:spLocks noGrp="1"/>
          </p:cNvSpPr>
          <p:nvPr>
            <p:ph type="title"/>
          </p:nvPr>
        </p:nvSpPr>
        <p:spPr>
          <a:xfrm>
            <a:off x="457200" y="447620"/>
            <a:ext cx="8229600" cy="107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131" name="Google Shape;131;p24"/>
          <p:cNvSpPr txBox="1">
            <a:spLocks noGrp="1"/>
          </p:cNvSpPr>
          <p:nvPr>
            <p:ph type="body" idx="1"/>
          </p:nvPr>
        </p:nvSpPr>
        <p:spPr>
          <a:xfrm>
            <a:off x="561950" y="1880794"/>
            <a:ext cx="8020200" cy="281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Here you have a list of items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And some text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132" name="Google Shape;132;p24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>
            <a:spLocks noGrp="1"/>
          </p:cNvSpPr>
          <p:nvPr>
            <p:ph type="title" idx="4294967295"/>
          </p:nvPr>
        </p:nvSpPr>
        <p:spPr>
          <a:xfrm>
            <a:off x="457200" y="2387944"/>
            <a:ext cx="8229600" cy="57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BIG </a:t>
            </a:r>
            <a:r>
              <a:rPr lang="en" sz="6000">
                <a:solidFill>
                  <a:schemeClr val="accent4"/>
                </a:solidFill>
              </a:rPr>
              <a:t>CONCEPT</a:t>
            </a:r>
            <a:endParaRPr sz="6000">
              <a:solidFill>
                <a:schemeClr val="accent4"/>
              </a:solidFill>
            </a:endParaRPr>
          </a:p>
        </p:txBody>
      </p:sp>
      <p:sp>
        <p:nvSpPr>
          <p:cNvPr id="138" name="Google Shape;138;p25"/>
          <p:cNvSpPr txBox="1">
            <a:spLocks noGrp="1"/>
          </p:cNvSpPr>
          <p:nvPr>
            <p:ph type="subTitle" idx="4294967295"/>
          </p:nvPr>
        </p:nvSpPr>
        <p:spPr>
          <a:xfrm>
            <a:off x="481675" y="3590738"/>
            <a:ext cx="8158200" cy="81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sp>
        <p:nvSpPr>
          <p:cNvPr id="139" name="Google Shape;139;p25"/>
          <p:cNvSpPr/>
          <p:nvPr/>
        </p:nvSpPr>
        <p:spPr>
          <a:xfrm>
            <a:off x="3979200" y="3311513"/>
            <a:ext cx="1185600" cy="126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0" name="Google Shape;140;p25"/>
          <p:cNvGrpSpPr/>
          <p:nvPr/>
        </p:nvGrpSpPr>
        <p:grpSpPr>
          <a:xfrm>
            <a:off x="3831616" y="995264"/>
            <a:ext cx="1481285" cy="1132779"/>
            <a:chOff x="5268225" y="4341925"/>
            <a:chExt cx="468850" cy="387275"/>
          </a:xfrm>
        </p:grpSpPr>
        <p:sp>
          <p:nvSpPr>
            <p:cNvPr id="141" name="Google Shape;141;p25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76200" cap="sq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5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76200" cap="sq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5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76200" cap="sq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5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76200" cap="sq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5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76200" cap="sq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5"/>
            <p:cNvSpPr/>
            <p:nvPr/>
          </p:nvSpPr>
          <p:spPr>
            <a:xfrm>
              <a:off x="5447225" y="4629541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76200" cap="sq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5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76200" cap="sq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5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76200" cap="sq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9" name="Google Shape;149;p25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 txBox="1">
            <a:spLocks noGrp="1"/>
          </p:cNvSpPr>
          <p:nvPr>
            <p:ph type="body" idx="1"/>
          </p:nvPr>
        </p:nvSpPr>
        <p:spPr>
          <a:xfrm>
            <a:off x="457200" y="1852210"/>
            <a:ext cx="3561000" cy="30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title"/>
          </p:nvPr>
        </p:nvSpPr>
        <p:spPr>
          <a:xfrm>
            <a:off x="457200" y="447620"/>
            <a:ext cx="8229600" cy="107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</a:t>
            </a:r>
            <a:r>
              <a:rPr lang="en">
                <a:solidFill>
                  <a:schemeClr val="accent4"/>
                </a:solidFill>
              </a:rPr>
              <a:t>SPLIT</a:t>
            </a:r>
            <a:r>
              <a:rPr lang="en"/>
              <a:t> YOUR CONTENT</a:t>
            </a:r>
            <a:endParaRPr/>
          </a:p>
        </p:txBody>
      </p:sp>
      <p:sp>
        <p:nvSpPr>
          <p:cNvPr id="156" name="Google Shape;156;p26"/>
          <p:cNvSpPr txBox="1">
            <a:spLocks noGrp="1"/>
          </p:cNvSpPr>
          <p:nvPr>
            <p:ph type="body" idx="2"/>
          </p:nvPr>
        </p:nvSpPr>
        <p:spPr>
          <a:xfrm>
            <a:off x="5131069" y="1852125"/>
            <a:ext cx="3600000" cy="30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157" name="Google Shape;157;p26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7"/>
          <p:cNvSpPr txBox="1">
            <a:spLocks noGrp="1"/>
          </p:cNvSpPr>
          <p:nvPr>
            <p:ph type="title"/>
          </p:nvPr>
        </p:nvSpPr>
        <p:spPr>
          <a:xfrm>
            <a:off x="457200" y="447620"/>
            <a:ext cx="8229600" cy="107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</a:t>
            </a:r>
            <a:r>
              <a:rPr lang="en">
                <a:solidFill>
                  <a:schemeClr val="accent4"/>
                </a:solidFill>
              </a:rPr>
              <a:t>TWO</a:t>
            </a:r>
            <a:r>
              <a:rPr lang="en"/>
              <a:t> OR </a:t>
            </a:r>
            <a:r>
              <a:rPr lang="en">
                <a:solidFill>
                  <a:schemeClr val="accent4"/>
                </a:solidFill>
              </a:rPr>
              <a:t>THREE</a:t>
            </a:r>
            <a:r>
              <a:rPr lang="en"/>
              <a:t> COLUMNS</a:t>
            </a:r>
            <a:endParaRPr/>
          </a:p>
        </p:txBody>
      </p:sp>
      <p:sp>
        <p:nvSpPr>
          <p:cNvPr id="163" name="Google Shape;163;p27"/>
          <p:cNvSpPr txBox="1">
            <a:spLocks noGrp="1"/>
          </p:cNvSpPr>
          <p:nvPr>
            <p:ph type="body" idx="1"/>
          </p:nvPr>
        </p:nvSpPr>
        <p:spPr>
          <a:xfrm>
            <a:off x="397575" y="1846388"/>
            <a:ext cx="2691000" cy="28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64" name="Google Shape;164;p27"/>
          <p:cNvSpPr txBox="1">
            <a:spLocks noGrp="1"/>
          </p:cNvSpPr>
          <p:nvPr>
            <p:ph type="body" idx="2"/>
          </p:nvPr>
        </p:nvSpPr>
        <p:spPr>
          <a:xfrm>
            <a:off x="3226491" y="1846388"/>
            <a:ext cx="2691000" cy="28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65" name="Google Shape;165;p27"/>
          <p:cNvSpPr txBox="1">
            <a:spLocks noGrp="1"/>
          </p:cNvSpPr>
          <p:nvPr>
            <p:ph type="body" idx="3"/>
          </p:nvPr>
        </p:nvSpPr>
        <p:spPr>
          <a:xfrm>
            <a:off x="6055408" y="1846388"/>
            <a:ext cx="2691000" cy="28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7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8"/>
          <p:cNvSpPr txBox="1">
            <a:spLocks noGrp="1"/>
          </p:cNvSpPr>
          <p:nvPr>
            <p:ph type="title"/>
          </p:nvPr>
        </p:nvSpPr>
        <p:spPr>
          <a:xfrm>
            <a:off x="457200" y="858428"/>
            <a:ext cx="5007000" cy="107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</a:t>
            </a:r>
            <a:r>
              <a:rPr lang="en">
                <a:solidFill>
                  <a:schemeClr val="accent4"/>
                </a:solidFill>
              </a:rPr>
              <a:t>PICTURE</a:t>
            </a:r>
            <a:r>
              <a:rPr lang="en"/>
              <a:t> IS WORTH A THOUSAND WORDS</a:t>
            </a:r>
            <a:endParaRPr/>
          </a:p>
        </p:txBody>
      </p:sp>
      <p:sp>
        <p:nvSpPr>
          <p:cNvPr id="172" name="Google Shape;172;p28"/>
          <p:cNvSpPr txBox="1">
            <a:spLocks noGrp="1"/>
          </p:cNvSpPr>
          <p:nvPr>
            <p:ph type="body" idx="1"/>
          </p:nvPr>
        </p:nvSpPr>
        <p:spPr>
          <a:xfrm>
            <a:off x="457200" y="2229381"/>
            <a:ext cx="5007000" cy="21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A complex idea can be conveyed with just a single still image, namely making it possible to absorb large amounts of data quickly.</a:t>
            </a:r>
            <a:endParaRPr sz="2400"/>
          </a:p>
        </p:txBody>
      </p:sp>
      <p:pic>
        <p:nvPicPr>
          <p:cNvPr id="173" name="Google Shape;17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1500" y="985500"/>
            <a:ext cx="3172500" cy="317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8"/>
          <p:cNvSpPr txBox="1">
            <a:spLocks noGrp="1"/>
          </p:cNvSpPr>
          <p:nvPr>
            <p:ph type="sldNum" idx="12"/>
          </p:nvPr>
        </p:nvSpPr>
        <p:spPr>
          <a:xfrm>
            <a:off x="8556775" y="4777350"/>
            <a:ext cx="548700" cy="29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rcut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EFEFEF"/>
      </a:lt2>
      <a:accent1>
        <a:srgbClr val="45AFDC"/>
      </a:accent1>
      <a:accent2>
        <a:srgbClr val="1D98C7"/>
      </a:accent2>
      <a:accent3>
        <a:srgbClr val="ED9E46"/>
      </a:accent3>
      <a:accent4>
        <a:srgbClr val="FFC800"/>
      </a:accent4>
      <a:accent5>
        <a:srgbClr val="CCCCCC"/>
      </a:accent5>
      <a:accent6>
        <a:srgbClr val="EFEFEF"/>
      </a:accent6>
      <a:hlink>
        <a:srgbClr val="1D98C7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1205</Words>
  <Application>Microsoft Office PowerPoint</Application>
  <PresentationFormat>On-screen Show (16:9)</PresentationFormat>
  <Paragraphs>333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Open Sans</vt:lpstr>
      <vt:lpstr>Arial</vt:lpstr>
      <vt:lpstr>Calibri</vt:lpstr>
      <vt:lpstr>Montserrat</vt:lpstr>
      <vt:lpstr>Times New Roman</vt:lpstr>
      <vt:lpstr>Mercutio template</vt:lpstr>
      <vt:lpstr>THIS IS YOUR PRESENTATION TITLE</vt:lpstr>
      <vt:lpstr>Hello!</vt:lpstr>
      <vt:lpstr>1. 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</vt:lpstr>
      <vt:lpstr>USE DIAGRAMS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THANKS!</vt:lpstr>
      <vt:lpstr>2. 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 Presentation</vt:lpstr>
      <vt:lpstr>DIAGRAMS AND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Ashu</cp:lastModifiedBy>
  <cp:revision>1</cp:revision>
  <dcterms:modified xsi:type="dcterms:W3CDTF">2022-07-11T11:47:29Z</dcterms:modified>
</cp:coreProperties>
</file>