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4"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y="5143500" cx="9144000"/>
  <p:notesSz cx="6858000" cy="9144000"/>
  <p:embeddedFontLst>
    <p:embeddedFont>
      <p:font typeface="Poppins"/>
      <p:regular r:id="rId26"/>
      <p:bold r:id="rId27"/>
      <p:italic r:id="rId28"/>
      <p:boldItalic r:id="rId29"/>
    </p:embeddedFont>
    <p:embeddedFont>
      <p:font typeface="Pacifico"/>
      <p:regular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Poppins-regular.fntdata"/><Relationship Id="rId25" Type="http://schemas.openxmlformats.org/officeDocument/2006/relationships/slide" Target="slides/slide21.xml"/><Relationship Id="rId28" Type="http://schemas.openxmlformats.org/officeDocument/2006/relationships/font" Target="fonts/Poppins-italic.fntdata"/><Relationship Id="rId27" Type="http://schemas.openxmlformats.org/officeDocument/2006/relationships/font" Target="fonts/Poppins-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Poppins-boldItalic.fntdata"/><Relationship Id="rId7" Type="http://schemas.openxmlformats.org/officeDocument/2006/relationships/slide" Target="slides/slide3.xml"/><Relationship Id="rId8" Type="http://schemas.openxmlformats.org/officeDocument/2006/relationships/slide" Target="slides/slide4.xml"/><Relationship Id="rId30" Type="http://schemas.openxmlformats.org/officeDocument/2006/relationships/font" Target="fonts/Pacifico-regular.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 name="Shape 30"/>
        <p:cNvGrpSpPr/>
        <p:nvPr/>
      </p:nvGrpSpPr>
      <p:grpSpPr>
        <a:xfrm>
          <a:off x="0" y="0"/>
          <a:ext cx="0" cy="0"/>
          <a:chOff x="0" y="0"/>
          <a:chExt cx="0" cy="0"/>
        </a:xfrm>
      </p:grpSpPr>
      <p:sp>
        <p:nvSpPr>
          <p:cNvPr id="31" name="Google Shape;31;p: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2" name="Google Shape;3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g54b4a8583_07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54b4a8583_0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Google Shape;90;g54b4a8583_08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54b4a8583_0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54b4a8583_08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54b4a8583_0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g54b4a8583_09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54b4a8583_0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Google Shape;108;g54b4a8583_0101: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54b4a8583_0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Google Shape;114;g54b4a8583_0107: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54b4a8583_0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54b4a8583_0113: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54b4a8583_0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g8d0b7625c_03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8d0b7625c_0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g54b4a8583_0119: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54b4a8583_0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54b4a8583_012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54b4a8583_0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 name="Shape 35"/>
        <p:cNvGrpSpPr/>
        <p:nvPr/>
      </p:nvGrpSpPr>
      <p:grpSpPr>
        <a:xfrm>
          <a:off x="0" y="0"/>
          <a:ext cx="0" cy="0"/>
          <a:chOff x="0" y="0"/>
          <a:chExt cx="0" cy="0"/>
        </a:xfrm>
      </p:grpSpPr>
      <p:sp>
        <p:nvSpPr>
          <p:cNvPr id="36" name="Google Shape;36;g54b4a8583_02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7" name="Google Shape;37;g54b4a8583_0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g54b4a8583_013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54b4a8583_0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g54b4a8583_014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54b4a8583_0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 name="Shape 41"/>
        <p:cNvGrpSpPr/>
        <p:nvPr/>
      </p:nvGrpSpPr>
      <p:grpSpPr>
        <a:xfrm>
          <a:off x="0" y="0"/>
          <a:ext cx="0" cy="0"/>
          <a:chOff x="0" y="0"/>
          <a:chExt cx="0" cy="0"/>
        </a:xfrm>
      </p:grpSpPr>
      <p:sp>
        <p:nvSpPr>
          <p:cNvPr id="42" name="Google Shape;42;g54b4a8583_03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3" name="Google Shape;43;g54b4a8583_0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 name="Shape 47"/>
        <p:cNvGrpSpPr/>
        <p:nvPr/>
      </p:nvGrpSpPr>
      <p:grpSpPr>
        <a:xfrm>
          <a:off x="0" y="0"/>
          <a:ext cx="0" cy="0"/>
          <a:chOff x="0" y="0"/>
          <a:chExt cx="0" cy="0"/>
        </a:xfrm>
      </p:grpSpPr>
      <p:sp>
        <p:nvSpPr>
          <p:cNvPr id="48" name="Google Shape;48;g54b4a8583_04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9" name="Google Shape;49;g54b4a8583_0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 name="Shape 53"/>
        <p:cNvGrpSpPr/>
        <p:nvPr/>
      </p:nvGrpSpPr>
      <p:grpSpPr>
        <a:xfrm>
          <a:off x="0" y="0"/>
          <a:ext cx="0" cy="0"/>
          <a:chOff x="0" y="0"/>
          <a:chExt cx="0" cy="0"/>
        </a:xfrm>
      </p:grpSpPr>
      <p:sp>
        <p:nvSpPr>
          <p:cNvPr id="54" name="Google Shape;54;g54b4a8583_04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5" name="Google Shape;55;g54b4a8583_0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 name="Shape 59"/>
        <p:cNvGrpSpPr/>
        <p:nvPr/>
      </p:nvGrpSpPr>
      <p:grpSpPr>
        <a:xfrm>
          <a:off x="0" y="0"/>
          <a:ext cx="0" cy="0"/>
          <a:chOff x="0" y="0"/>
          <a:chExt cx="0" cy="0"/>
        </a:xfrm>
      </p:grpSpPr>
      <p:sp>
        <p:nvSpPr>
          <p:cNvPr id="60" name="Google Shape;60;g54b4a8583_05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54b4a8583_0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 name="Shape 65"/>
        <p:cNvGrpSpPr/>
        <p:nvPr/>
      </p:nvGrpSpPr>
      <p:grpSpPr>
        <a:xfrm>
          <a:off x="0" y="0"/>
          <a:ext cx="0" cy="0"/>
          <a:chOff x="0" y="0"/>
          <a:chExt cx="0" cy="0"/>
        </a:xfrm>
      </p:grpSpPr>
      <p:sp>
        <p:nvSpPr>
          <p:cNvPr id="66" name="Google Shape;66;g54b4a8583_05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54b4a8583_0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Google Shape;72;g54b4a8583_06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54b4a8583_0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 name="Shape 77"/>
        <p:cNvGrpSpPr/>
        <p:nvPr/>
      </p:nvGrpSpPr>
      <p:grpSpPr>
        <a:xfrm>
          <a:off x="0" y="0"/>
          <a:ext cx="0" cy="0"/>
          <a:chOff x="0" y="0"/>
          <a:chExt cx="0" cy="0"/>
        </a:xfrm>
      </p:grpSpPr>
      <p:sp>
        <p:nvSpPr>
          <p:cNvPr id="78" name="Google Shape;78;g54b4a8583_07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54b4a8583_0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idx="1" type="subTitle"/>
          </p:nvPr>
        </p:nvSpPr>
        <p:spPr>
          <a:xfrm>
            <a:off x="685800" y="2840053"/>
            <a:ext cx="7772400" cy="784800"/>
          </a:xfrm>
          <a:prstGeom prst="rect">
            <a:avLst/>
          </a:prstGeom>
        </p:spPr>
        <p:txBody>
          <a:bodyPr anchorCtr="0" anchor="t" bIns="91425" lIns="91425" spcFirstLastPara="1" rIns="91425" wrap="square" tIns="91425"/>
          <a:lstStyle>
            <a:lvl1pPr lvl="0" algn="ctr">
              <a:spcBef>
                <a:spcPts val="0"/>
              </a:spcBef>
              <a:spcAft>
                <a:spcPts val="0"/>
              </a:spcAft>
              <a:buClr>
                <a:schemeClr val="dk2"/>
              </a:buClr>
              <a:buSzPts val="3000"/>
              <a:buNone/>
              <a:defRPr>
                <a:solidFill>
                  <a:schemeClr val="dk2"/>
                </a:solidFill>
              </a:defRPr>
            </a:lvl1pPr>
            <a:lvl2pPr lvl="1" algn="ctr">
              <a:spcBef>
                <a:spcPts val="0"/>
              </a:spcBef>
              <a:spcAft>
                <a:spcPts val="0"/>
              </a:spcAft>
              <a:buClr>
                <a:schemeClr val="dk2"/>
              </a:buClr>
              <a:buSzPts val="3000"/>
              <a:buNone/>
              <a:defRPr sz="3000">
                <a:solidFill>
                  <a:schemeClr val="dk2"/>
                </a:solidFill>
              </a:defRPr>
            </a:lvl2pPr>
            <a:lvl3pPr lvl="2" algn="ctr">
              <a:spcBef>
                <a:spcPts val="0"/>
              </a:spcBef>
              <a:spcAft>
                <a:spcPts val="0"/>
              </a:spcAft>
              <a:buClr>
                <a:schemeClr val="dk2"/>
              </a:buClr>
              <a:buSzPts val="3000"/>
              <a:buNone/>
              <a:defRPr sz="3000">
                <a:solidFill>
                  <a:schemeClr val="dk2"/>
                </a:solidFill>
              </a:defRPr>
            </a:lvl3pPr>
            <a:lvl4pPr lvl="3" algn="ctr">
              <a:spcBef>
                <a:spcPts val="0"/>
              </a:spcBef>
              <a:spcAft>
                <a:spcPts val="0"/>
              </a:spcAft>
              <a:buClr>
                <a:schemeClr val="dk2"/>
              </a:buClr>
              <a:buSzPts val="3000"/>
              <a:buNone/>
              <a:defRPr sz="3000">
                <a:solidFill>
                  <a:schemeClr val="dk2"/>
                </a:solidFill>
              </a:defRPr>
            </a:lvl4pPr>
            <a:lvl5pPr lvl="4" algn="ctr">
              <a:spcBef>
                <a:spcPts val="0"/>
              </a:spcBef>
              <a:spcAft>
                <a:spcPts val="0"/>
              </a:spcAft>
              <a:buClr>
                <a:schemeClr val="dk2"/>
              </a:buClr>
              <a:buSzPts val="3000"/>
              <a:buNone/>
              <a:defRPr sz="3000">
                <a:solidFill>
                  <a:schemeClr val="dk2"/>
                </a:solidFill>
              </a:defRPr>
            </a:lvl5pPr>
            <a:lvl6pPr lvl="5" algn="ctr">
              <a:spcBef>
                <a:spcPts val="0"/>
              </a:spcBef>
              <a:spcAft>
                <a:spcPts val="0"/>
              </a:spcAft>
              <a:buClr>
                <a:schemeClr val="dk2"/>
              </a:buClr>
              <a:buSzPts val="3000"/>
              <a:buNone/>
              <a:defRPr sz="3000">
                <a:solidFill>
                  <a:schemeClr val="dk2"/>
                </a:solidFill>
              </a:defRPr>
            </a:lvl6pPr>
            <a:lvl7pPr lvl="6" algn="ctr">
              <a:spcBef>
                <a:spcPts val="0"/>
              </a:spcBef>
              <a:spcAft>
                <a:spcPts val="0"/>
              </a:spcAft>
              <a:buClr>
                <a:schemeClr val="dk2"/>
              </a:buClr>
              <a:buSzPts val="3000"/>
              <a:buNone/>
              <a:defRPr sz="3000">
                <a:solidFill>
                  <a:schemeClr val="dk2"/>
                </a:solidFill>
              </a:defRPr>
            </a:lvl7pPr>
            <a:lvl8pPr lvl="7" algn="ctr">
              <a:spcBef>
                <a:spcPts val="0"/>
              </a:spcBef>
              <a:spcAft>
                <a:spcPts val="0"/>
              </a:spcAft>
              <a:buClr>
                <a:schemeClr val="dk2"/>
              </a:buClr>
              <a:buSzPts val="3000"/>
              <a:buNone/>
              <a:defRPr sz="3000">
                <a:solidFill>
                  <a:schemeClr val="dk2"/>
                </a:solidFill>
              </a:defRPr>
            </a:lvl8pPr>
            <a:lvl9pPr lvl="8" algn="ctr">
              <a:spcBef>
                <a:spcPts val="0"/>
              </a:spcBef>
              <a:spcAft>
                <a:spcPts val="0"/>
              </a:spcAft>
              <a:buClr>
                <a:schemeClr val="dk2"/>
              </a:buClr>
              <a:buSzPts val="3000"/>
              <a:buNone/>
              <a:defRPr sz="3000">
                <a:solidFill>
                  <a:schemeClr val="dk2"/>
                </a:solidFill>
              </a:defRPr>
            </a:lvl9pPr>
          </a:lstStyle>
          <a:p/>
        </p:txBody>
      </p:sp>
      <p:sp>
        <p:nvSpPr>
          <p:cNvPr id="11" name="Google Shape;11;p2"/>
          <p:cNvSpPr txBox="1"/>
          <p:nvPr>
            <p:ph type="ctrTitle"/>
          </p:nvPr>
        </p:nvSpPr>
        <p:spPr>
          <a:xfrm>
            <a:off x="685800" y="1583342"/>
            <a:ext cx="7772400" cy="1159800"/>
          </a:xfrm>
          <a:prstGeom prst="rect">
            <a:avLst/>
          </a:prstGeom>
        </p:spPr>
        <p:txBody>
          <a:bodyPr anchorCtr="0" anchor="b" bIns="91425" lIns="91425" spcFirstLastPara="1" rIns="91425" wrap="square" tIns="91425"/>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2" name="Google Shape;12;p2"/>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3" name="Shape 13"/>
        <p:cNvGrpSpPr/>
        <p:nvPr/>
      </p:nvGrpSpPr>
      <p:grpSpPr>
        <a:xfrm>
          <a:off x="0" y="0"/>
          <a:ext cx="0" cy="0"/>
          <a:chOff x="0" y="0"/>
          <a:chExt cx="0" cy="0"/>
        </a:xfrm>
      </p:grpSpPr>
      <p:sp>
        <p:nvSpPr>
          <p:cNvPr id="14" name="Google Shape;14;p3"/>
          <p:cNvSpPr txBox="1"/>
          <p:nvPr>
            <p:ph type="title"/>
          </p:nvPr>
        </p:nvSpPr>
        <p:spPr>
          <a:xfrm>
            <a:off x="457200" y="205978"/>
            <a:ext cx="8229600" cy="857400"/>
          </a:xfrm>
          <a:prstGeom prst="rect">
            <a:avLst/>
          </a:prstGeom>
        </p:spPr>
        <p:txBody>
          <a:bodyPr anchorCtr="0" anchor="b"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5" name="Google Shape;15;p3"/>
          <p:cNvSpPr txBox="1"/>
          <p:nvPr>
            <p:ph idx="1" type="body"/>
          </p:nvPr>
        </p:nvSpPr>
        <p:spPr>
          <a:xfrm>
            <a:off x="457200" y="1200150"/>
            <a:ext cx="8229600" cy="3725700"/>
          </a:xfrm>
          <a:prstGeom prst="rect">
            <a:avLst/>
          </a:prstGeom>
        </p:spPr>
        <p:txBody>
          <a:bodyPr anchorCtr="0" anchor="t" bIns="91425" lIns="91425" spcFirstLastPara="1" rIns="91425" wrap="square" tIns="91425"/>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16" name="Google Shape;16;p3"/>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17" name="Shape 17"/>
        <p:cNvGrpSpPr/>
        <p:nvPr/>
      </p:nvGrpSpPr>
      <p:grpSpPr>
        <a:xfrm>
          <a:off x="0" y="0"/>
          <a:ext cx="0" cy="0"/>
          <a:chOff x="0" y="0"/>
          <a:chExt cx="0" cy="0"/>
        </a:xfrm>
      </p:grpSpPr>
      <p:sp>
        <p:nvSpPr>
          <p:cNvPr id="18" name="Google Shape;18;p4"/>
          <p:cNvSpPr txBox="1"/>
          <p:nvPr>
            <p:ph type="title"/>
          </p:nvPr>
        </p:nvSpPr>
        <p:spPr>
          <a:xfrm>
            <a:off x="457200" y="205978"/>
            <a:ext cx="8229600" cy="857400"/>
          </a:xfrm>
          <a:prstGeom prst="rect">
            <a:avLst/>
          </a:prstGeom>
        </p:spPr>
        <p:txBody>
          <a:bodyPr anchorCtr="0" anchor="b"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9" name="Google Shape;19;p4"/>
          <p:cNvSpPr txBox="1"/>
          <p:nvPr>
            <p:ph idx="1" type="body"/>
          </p:nvPr>
        </p:nvSpPr>
        <p:spPr>
          <a:xfrm>
            <a:off x="457200" y="1200150"/>
            <a:ext cx="3994500" cy="3725700"/>
          </a:xfrm>
          <a:prstGeom prst="rect">
            <a:avLst/>
          </a:prstGeom>
        </p:spPr>
        <p:txBody>
          <a:bodyPr anchorCtr="0" anchor="t" bIns="91425" lIns="91425" spcFirstLastPara="1" rIns="91425" wrap="square" tIns="91425"/>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20" name="Google Shape;20;p4"/>
          <p:cNvSpPr txBox="1"/>
          <p:nvPr>
            <p:ph idx="2" type="body"/>
          </p:nvPr>
        </p:nvSpPr>
        <p:spPr>
          <a:xfrm>
            <a:off x="4692274" y="1200150"/>
            <a:ext cx="3994500" cy="3725700"/>
          </a:xfrm>
          <a:prstGeom prst="rect">
            <a:avLst/>
          </a:prstGeom>
        </p:spPr>
        <p:txBody>
          <a:bodyPr anchorCtr="0" anchor="t" bIns="91425" lIns="91425" spcFirstLastPara="1" rIns="91425" wrap="square" tIns="91425"/>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21" name="Google Shape;21;p4"/>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2" name="Shape 22"/>
        <p:cNvGrpSpPr/>
        <p:nvPr/>
      </p:nvGrpSpPr>
      <p:grpSpPr>
        <a:xfrm>
          <a:off x="0" y="0"/>
          <a:ext cx="0" cy="0"/>
          <a:chOff x="0" y="0"/>
          <a:chExt cx="0" cy="0"/>
        </a:xfrm>
      </p:grpSpPr>
      <p:sp>
        <p:nvSpPr>
          <p:cNvPr id="23" name="Google Shape;23;p5"/>
          <p:cNvSpPr txBox="1"/>
          <p:nvPr>
            <p:ph type="title"/>
          </p:nvPr>
        </p:nvSpPr>
        <p:spPr>
          <a:xfrm>
            <a:off x="457200" y="205978"/>
            <a:ext cx="8229600" cy="857400"/>
          </a:xfrm>
          <a:prstGeom prst="rect">
            <a:avLst/>
          </a:prstGeom>
        </p:spPr>
        <p:txBody>
          <a:bodyPr anchorCtr="0" anchor="b"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4" name="Google Shape;24;p5"/>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25" name="Shape 25"/>
        <p:cNvGrpSpPr/>
        <p:nvPr/>
      </p:nvGrpSpPr>
      <p:grpSpPr>
        <a:xfrm>
          <a:off x="0" y="0"/>
          <a:ext cx="0" cy="0"/>
          <a:chOff x="0" y="0"/>
          <a:chExt cx="0" cy="0"/>
        </a:xfrm>
      </p:grpSpPr>
      <p:sp>
        <p:nvSpPr>
          <p:cNvPr id="26" name="Google Shape;26;p6"/>
          <p:cNvSpPr txBox="1"/>
          <p:nvPr>
            <p:ph idx="1" type="body"/>
          </p:nvPr>
        </p:nvSpPr>
        <p:spPr>
          <a:xfrm>
            <a:off x="457200" y="4406309"/>
            <a:ext cx="8229600" cy="519600"/>
          </a:xfrm>
          <a:prstGeom prst="rect">
            <a:avLst/>
          </a:prstGeom>
        </p:spPr>
        <p:txBody>
          <a:bodyPr anchorCtr="0" anchor="t" bIns="91425" lIns="91425" spcFirstLastPara="1" rIns="91425" wrap="square" tIns="91425"/>
          <a:lstStyle>
            <a:lvl1pPr indent="-228600" lvl="0" marL="457200" algn="ctr">
              <a:spcBef>
                <a:spcPts val="0"/>
              </a:spcBef>
              <a:spcAft>
                <a:spcPts val="0"/>
              </a:spcAft>
              <a:buClr>
                <a:schemeClr val="dk1"/>
              </a:buClr>
              <a:buSzPts val="1800"/>
              <a:buNone/>
              <a:defRPr sz="1800">
                <a:solidFill>
                  <a:schemeClr val="dk1"/>
                </a:solidFill>
              </a:defRPr>
            </a:lvl1pPr>
          </a:lstStyle>
          <a:p/>
        </p:txBody>
      </p:sp>
      <p:sp>
        <p:nvSpPr>
          <p:cNvPr id="27" name="Google Shape;27;p6"/>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28" name="Shape 28"/>
        <p:cNvGrpSpPr/>
        <p:nvPr/>
      </p:nvGrpSpPr>
      <p:grpSpPr>
        <a:xfrm>
          <a:off x="0" y="0"/>
          <a:ext cx="0" cy="0"/>
          <a:chOff x="0" y="0"/>
          <a:chExt cx="0" cy="0"/>
        </a:xfrm>
      </p:grpSpPr>
      <p:sp>
        <p:nvSpPr>
          <p:cNvPr id="29" name="Google Shape;29;p7"/>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light-gradient">
    <p:bg>
      <p:bgPr>
        <a:gradFill>
          <a:gsLst>
            <a:gs pos="0">
              <a:schemeClr val="lt1"/>
            </a:gs>
            <a:gs pos="30000">
              <a:schemeClr val="lt1"/>
            </a:gs>
            <a:gs pos="100000">
              <a:schemeClr val="lt2"/>
            </a:gs>
          </a:gsLst>
          <a:path path="circle">
            <a:fillToRect b="50%" l="50%" r="50%" t="50%"/>
          </a:path>
          <a:tileRect/>
        </a:gra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05978"/>
            <a:ext cx="8229600" cy="857400"/>
          </a:xfrm>
          <a:prstGeom prst="rect">
            <a:avLst/>
          </a:prstGeom>
          <a:noFill/>
          <a:ln>
            <a:noFill/>
          </a:ln>
        </p:spPr>
        <p:txBody>
          <a:bodyPr anchorCtr="0" anchor="b" bIns="91425" lIns="91425" spcFirstLastPara="1" rIns="91425" wrap="square" tIns="91425"/>
          <a:lstStyle>
            <a:lvl1pPr lvl="0">
              <a:spcBef>
                <a:spcPts val="0"/>
              </a:spcBef>
              <a:spcAft>
                <a:spcPts val="0"/>
              </a:spcAft>
              <a:buClr>
                <a:schemeClr val="dk1"/>
              </a:buClr>
              <a:buSzPts val="3600"/>
              <a:buNone/>
              <a:defRPr b="1" sz="3600">
                <a:solidFill>
                  <a:schemeClr val="dk1"/>
                </a:solidFill>
              </a:defRPr>
            </a:lvl1pPr>
            <a:lvl2pPr lvl="1">
              <a:spcBef>
                <a:spcPts val="0"/>
              </a:spcBef>
              <a:spcAft>
                <a:spcPts val="0"/>
              </a:spcAft>
              <a:buClr>
                <a:schemeClr val="dk1"/>
              </a:buClr>
              <a:buSzPts val="3600"/>
              <a:buNone/>
              <a:defRPr b="1" sz="3600">
                <a:solidFill>
                  <a:schemeClr val="dk1"/>
                </a:solidFill>
              </a:defRPr>
            </a:lvl2pPr>
            <a:lvl3pPr lvl="2">
              <a:spcBef>
                <a:spcPts val="0"/>
              </a:spcBef>
              <a:spcAft>
                <a:spcPts val="0"/>
              </a:spcAft>
              <a:buClr>
                <a:schemeClr val="dk1"/>
              </a:buClr>
              <a:buSzPts val="3600"/>
              <a:buNone/>
              <a:defRPr b="1" sz="3600">
                <a:solidFill>
                  <a:schemeClr val="dk1"/>
                </a:solidFill>
              </a:defRPr>
            </a:lvl3pPr>
            <a:lvl4pPr lvl="3">
              <a:spcBef>
                <a:spcPts val="0"/>
              </a:spcBef>
              <a:spcAft>
                <a:spcPts val="0"/>
              </a:spcAft>
              <a:buClr>
                <a:schemeClr val="dk1"/>
              </a:buClr>
              <a:buSzPts val="3600"/>
              <a:buNone/>
              <a:defRPr b="1" sz="3600">
                <a:solidFill>
                  <a:schemeClr val="dk1"/>
                </a:solidFill>
              </a:defRPr>
            </a:lvl4pPr>
            <a:lvl5pPr lvl="4">
              <a:spcBef>
                <a:spcPts val="0"/>
              </a:spcBef>
              <a:spcAft>
                <a:spcPts val="0"/>
              </a:spcAft>
              <a:buClr>
                <a:schemeClr val="dk1"/>
              </a:buClr>
              <a:buSzPts val="3600"/>
              <a:buNone/>
              <a:defRPr b="1" sz="3600">
                <a:solidFill>
                  <a:schemeClr val="dk1"/>
                </a:solidFill>
              </a:defRPr>
            </a:lvl5pPr>
            <a:lvl6pPr lvl="5">
              <a:spcBef>
                <a:spcPts val="0"/>
              </a:spcBef>
              <a:spcAft>
                <a:spcPts val="0"/>
              </a:spcAft>
              <a:buClr>
                <a:schemeClr val="dk1"/>
              </a:buClr>
              <a:buSzPts val="3600"/>
              <a:buNone/>
              <a:defRPr b="1" sz="3600">
                <a:solidFill>
                  <a:schemeClr val="dk1"/>
                </a:solidFill>
              </a:defRPr>
            </a:lvl6pPr>
            <a:lvl7pPr lvl="6">
              <a:spcBef>
                <a:spcPts val="0"/>
              </a:spcBef>
              <a:spcAft>
                <a:spcPts val="0"/>
              </a:spcAft>
              <a:buClr>
                <a:schemeClr val="dk1"/>
              </a:buClr>
              <a:buSzPts val="3600"/>
              <a:buNone/>
              <a:defRPr b="1" sz="3600">
                <a:solidFill>
                  <a:schemeClr val="dk1"/>
                </a:solidFill>
              </a:defRPr>
            </a:lvl7pPr>
            <a:lvl8pPr lvl="7">
              <a:spcBef>
                <a:spcPts val="0"/>
              </a:spcBef>
              <a:spcAft>
                <a:spcPts val="0"/>
              </a:spcAft>
              <a:buClr>
                <a:schemeClr val="dk1"/>
              </a:buClr>
              <a:buSzPts val="3600"/>
              <a:buNone/>
              <a:defRPr b="1" sz="3600">
                <a:solidFill>
                  <a:schemeClr val="dk1"/>
                </a:solidFill>
              </a:defRPr>
            </a:lvl8pPr>
            <a:lvl9pPr lvl="8">
              <a:spcBef>
                <a:spcPts val="0"/>
              </a:spcBef>
              <a:spcAft>
                <a:spcPts val="0"/>
              </a:spcAft>
              <a:buClr>
                <a:schemeClr val="dk1"/>
              </a:buClr>
              <a:buSzPts val="3600"/>
              <a:buNone/>
              <a:defRPr b="1" sz="3600">
                <a:solidFill>
                  <a:schemeClr val="dk1"/>
                </a:solidFill>
              </a:defRPr>
            </a:lvl9pPr>
          </a:lstStyle>
          <a:p/>
        </p:txBody>
      </p:sp>
      <p:sp>
        <p:nvSpPr>
          <p:cNvPr id="7" name="Google Shape;7;p1"/>
          <p:cNvSpPr txBox="1"/>
          <p:nvPr>
            <p:ph idx="1" type="body"/>
          </p:nvPr>
        </p:nvSpPr>
        <p:spPr>
          <a:xfrm>
            <a:off x="457200" y="1200150"/>
            <a:ext cx="8229600" cy="3725700"/>
          </a:xfrm>
          <a:prstGeom prst="rect">
            <a:avLst/>
          </a:prstGeom>
          <a:noFill/>
          <a:ln>
            <a:noFill/>
          </a:ln>
        </p:spPr>
        <p:txBody>
          <a:bodyPr anchorCtr="0" anchor="t" bIns="91425" lIns="91425" spcFirstLastPara="1" rIns="91425" wrap="square" tIns="91425"/>
          <a:lstStyle>
            <a:lvl1pPr indent="-419100" lvl="0" marL="457200">
              <a:spcBef>
                <a:spcPts val="600"/>
              </a:spcBef>
              <a:spcAft>
                <a:spcPts val="0"/>
              </a:spcAft>
              <a:buSzPts val="3000"/>
              <a:buChar char="●"/>
              <a:defRPr sz="30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42900" lvl="3" marL="1828800">
              <a:spcBef>
                <a:spcPts val="0"/>
              </a:spcBef>
              <a:spcAft>
                <a:spcPts val="0"/>
              </a:spcAft>
              <a:buSzPts val="1800"/>
              <a:buChar char="●"/>
              <a:defRPr sz="1800"/>
            </a:lvl4pPr>
            <a:lvl5pPr indent="-342900" lvl="4" marL="2286000">
              <a:spcBef>
                <a:spcPts val="0"/>
              </a:spcBef>
              <a:spcAft>
                <a:spcPts val="0"/>
              </a:spcAft>
              <a:buSzPts val="1800"/>
              <a:buChar char="○"/>
              <a:defRPr sz="1800"/>
            </a:lvl5pPr>
            <a:lvl6pPr indent="-342900" lvl="5" marL="2743200">
              <a:spcBef>
                <a:spcPts val="0"/>
              </a:spcBef>
              <a:spcAft>
                <a:spcPts val="0"/>
              </a:spcAft>
              <a:buSzPts val="1800"/>
              <a:buChar char="■"/>
              <a:defRPr sz="1800"/>
            </a:lvl6pPr>
            <a:lvl7pPr indent="-342900" lvl="6" marL="3200400">
              <a:spcBef>
                <a:spcPts val="0"/>
              </a:spcBef>
              <a:spcAft>
                <a:spcPts val="0"/>
              </a:spcAft>
              <a:buSzPts val="1800"/>
              <a:buChar char="●"/>
              <a:defRPr sz="1800"/>
            </a:lvl7pPr>
            <a:lvl8pPr indent="-342900" lvl="7" marL="3657600">
              <a:spcBef>
                <a:spcPts val="0"/>
              </a:spcBef>
              <a:spcAft>
                <a:spcPts val="0"/>
              </a:spcAft>
              <a:buSzPts val="1800"/>
              <a:buChar char="○"/>
              <a:defRPr sz="1800"/>
            </a:lvl8pPr>
            <a:lvl9pPr indent="-342900" lvl="8" marL="4114800">
              <a:spcBef>
                <a:spcPts val="0"/>
              </a:spcBef>
              <a:spcAft>
                <a:spcPts val="0"/>
              </a:spcAft>
              <a:buSzPts val="1800"/>
              <a:buChar char="■"/>
              <a:defRPr sz="1800"/>
            </a:lvl9pPr>
          </a:lstStyle>
          <a:p/>
        </p:txBody>
      </p:sp>
      <p:sp>
        <p:nvSpPr>
          <p:cNvPr id="8" name="Google Shape;8;p1"/>
          <p:cNvSpPr txBox="1"/>
          <p:nvPr>
            <p:ph idx="12" type="sldNum"/>
          </p:nvPr>
        </p:nvSpPr>
        <p:spPr>
          <a:xfrm>
            <a:off x="8556791" y="4749851"/>
            <a:ext cx="548700" cy="393600"/>
          </a:xfrm>
          <a:prstGeom prst="rect">
            <a:avLst/>
          </a:prstGeom>
          <a:noFill/>
          <a:ln>
            <a:noFill/>
          </a:ln>
        </p:spPr>
        <p:txBody>
          <a:bodyPr anchorCtr="0" anchor="ctr" bIns="91425" lIns="91425" spcFirstLastPara="1" rIns="91425" wrap="square" tIns="91425">
            <a:noAutofit/>
          </a:bodyPr>
          <a:lstStyle>
            <a:lvl1pPr lvl="0" algn="r">
              <a:buNone/>
              <a:defRPr sz="1300">
                <a:solidFill>
                  <a:schemeClr val="dk1"/>
                </a:solidFill>
              </a:defRPr>
            </a:lvl1pPr>
            <a:lvl2pPr lvl="1" algn="r">
              <a:buNone/>
              <a:defRPr sz="1300">
                <a:solidFill>
                  <a:schemeClr val="dk1"/>
                </a:solidFill>
              </a:defRPr>
            </a:lvl2pPr>
            <a:lvl3pPr lvl="2" algn="r">
              <a:buNone/>
              <a:defRPr sz="1300">
                <a:solidFill>
                  <a:schemeClr val="dk1"/>
                </a:solidFill>
              </a:defRPr>
            </a:lvl3pPr>
            <a:lvl4pPr lvl="3" algn="r">
              <a:buNone/>
              <a:defRPr sz="1300">
                <a:solidFill>
                  <a:schemeClr val="dk1"/>
                </a:solidFill>
              </a:defRPr>
            </a:lvl4pPr>
            <a:lvl5pPr lvl="4" algn="r">
              <a:buNone/>
              <a:defRPr sz="1300">
                <a:solidFill>
                  <a:schemeClr val="dk1"/>
                </a:solidFill>
              </a:defRPr>
            </a:lvl5pPr>
            <a:lvl6pPr lvl="5" algn="r">
              <a:buNone/>
              <a:defRPr sz="1300">
                <a:solidFill>
                  <a:schemeClr val="dk1"/>
                </a:solidFill>
              </a:defRPr>
            </a:lvl6pPr>
            <a:lvl7pPr lvl="6" algn="r">
              <a:buNone/>
              <a:defRPr sz="1300">
                <a:solidFill>
                  <a:schemeClr val="dk1"/>
                </a:solidFill>
              </a:defRPr>
            </a:lvl7pPr>
            <a:lvl8pPr lvl="7" algn="r">
              <a:buNone/>
              <a:defRPr sz="1300">
                <a:solidFill>
                  <a:schemeClr val="dk1"/>
                </a:solidFill>
              </a:defRPr>
            </a:lvl8pPr>
            <a:lvl9pPr lvl="8" algn="r">
              <a:buNone/>
              <a:defRPr sz="1300">
                <a:solidFill>
                  <a:schemeClr val="dk1"/>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3" name="Shape 33"/>
        <p:cNvGrpSpPr/>
        <p:nvPr/>
      </p:nvGrpSpPr>
      <p:grpSpPr>
        <a:xfrm>
          <a:off x="0" y="0"/>
          <a:ext cx="0" cy="0"/>
          <a:chOff x="0" y="0"/>
          <a:chExt cx="0" cy="0"/>
        </a:xfrm>
      </p:grpSpPr>
      <p:sp>
        <p:nvSpPr>
          <p:cNvPr id="34" name="Google Shape;34;p8"/>
          <p:cNvSpPr txBox="1"/>
          <p:nvPr/>
        </p:nvSpPr>
        <p:spPr>
          <a:xfrm>
            <a:off x="174775" y="598000"/>
            <a:ext cx="8876400" cy="41103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7200">
                <a:solidFill>
                  <a:srgbClr val="FFFFFF"/>
                </a:solidFill>
                <a:latin typeface="Poppins"/>
                <a:ea typeface="Poppins"/>
                <a:cs typeface="Poppins"/>
                <a:sym typeface="Poppins"/>
              </a:rPr>
              <a:t>20 TIPS</a:t>
            </a:r>
            <a:endParaRPr b="1" sz="4800">
              <a:solidFill>
                <a:srgbClr val="FFFFFF"/>
              </a:solidFill>
              <a:latin typeface="Poppins"/>
              <a:ea typeface="Poppins"/>
              <a:cs typeface="Poppins"/>
              <a:sym typeface="Poppins"/>
            </a:endParaRPr>
          </a:p>
          <a:p>
            <a:pPr indent="0" lvl="0" marL="0" rtl="0" algn="ctr">
              <a:lnSpc>
                <a:spcPct val="115000"/>
              </a:lnSpc>
              <a:spcBef>
                <a:spcPts val="0"/>
              </a:spcBef>
              <a:spcAft>
                <a:spcPts val="0"/>
              </a:spcAft>
              <a:buNone/>
            </a:pPr>
            <a:r>
              <a:rPr b="1" lang="en" sz="4800">
                <a:solidFill>
                  <a:srgbClr val="FFFFFF"/>
                </a:solidFill>
                <a:latin typeface="Poppins"/>
                <a:ea typeface="Poppins"/>
                <a:cs typeface="Poppins"/>
                <a:sym typeface="Poppins"/>
              </a:rPr>
              <a:t>To Running a</a:t>
            </a:r>
            <a:endParaRPr b="1" sz="4800">
              <a:solidFill>
                <a:srgbClr val="FFFFFF"/>
              </a:solidFill>
              <a:latin typeface="Poppins"/>
              <a:ea typeface="Poppins"/>
              <a:cs typeface="Poppins"/>
              <a:sym typeface="Poppins"/>
            </a:endParaRPr>
          </a:p>
          <a:p>
            <a:pPr indent="0" lvl="0" marL="0" rtl="0" algn="ctr">
              <a:lnSpc>
                <a:spcPct val="115000"/>
              </a:lnSpc>
              <a:spcBef>
                <a:spcPts val="0"/>
              </a:spcBef>
              <a:spcAft>
                <a:spcPts val="0"/>
              </a:spcAft>
              <a:buNone/>
            </a:pPr>
            <a:r>
              <a:rPr b="1" lang="en" sz="5400">
                <a:solidFill>
                  <a:srgbClr val="FFFFFF"/>
                </a:solidFill>
                <a:highlight>
                  <a:srgbClr val="3C78D8"/>
                </a:highlight>
                <a:latin typeface="Poppins"/>
                <a:ea typeface="Poppins"/>
                <a:cs typeface="Poppins"/>
                <a:sym typeface="Poppins"/>
              </a:rPr>
              <a:t>PROFITABLE</a:t>
            </a:r>
            <a:endParaRPr b="1" sz="5400">
              <a:solidFill>
                <a:srgbClr val="FFFFFF"/>
              </a:solidFill>
              <a:highlight>
                <a:srgbClr val="3C78D8"/>
              </a:highlight>
              <a:latin typeface="Poppins"/>
              <a:ea typeface="Poppins"/>
              <a:cs typeface="Poppins"/>
              <a:sym typeface="Poppins"/>
            </a:endParaRPr>
          </a:p>
          <a:p>
            <a:pPr indent="0" lvl="0" marL="0" rtl="0" algn="ctr">
              <a:lnSpc>
                <a:spcPct val="115000"/>
              </a:lnSpc>
              <a:spcBef>
                <a:spcPts val="0"/>
              </a:spcBef>
              <a:spcAft>
                <a:spcPts val="0"/>
              </a:spcAft>
              <a:buNone/>
            </a:pPr>
            <a:r>
              <a:rPr b="1" lang="en" sz="3600">
                <a:solidFill>
                  <a:srgbClr val="FFFFFF"/>
                </a:solidFill>
                <a:latin typeface="Poppins"/>
                <a:ea typeface="Poppins"/>
                <a:cs typeface="Poppins"/>
                <a:sym typeface="Poppins"/>
              </a:rPr>
              <a:t>MEMBERSHIP SITE</a:t>
            </a:r>
            <a:endParaRPr b="1" sz="3600">
              <a:solidFill>
                <a:srgbClr val="FFFFFF"/>
              </a:solidFill>
              <a:latin typeface="Poppins"/>
              <a:ea typeface="Poppins"/>
              <a:cs typeface="Poppins"/>
              <a:sym typeface="Poppi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sp>
        <p:nvSpPr>
          <p:cNvPr id="87" name="Google Shape;87;p17"/>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#9</a:t>
            </a:r>
            <a:endParaRPr>
              <a:latin typeface="Pacifico"/>
              <a:ea typeface="Pacifico"/>
              <a:cs typeface="Pacifico"/>
              <a:sym typeface="Pacifico"/>
            </a:endParaRPr>
          </a:p>
        </p:txBody>
      </p:sp>
      <p:sp>
        <p:nvSpPr>
          <p:cNvPr id="88" name="Google Shape;88;p17"/>
          <p:cNvSpPr txBox="1"/>
          <p:nvPr>
            <p:ph idx="1" type="body"/>
          </p:nvPr>
        </p:nvSpPr>
        <p:spPr>
          <a:xfrm>
            <a:off x="457200" y="12001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solidFill>
                  <a:schemeClr val="dk1"/>
                </a:solidFill>
              </a:rPr>
              <a:t>Membership Sites </a:t>
            </a:r>
            <a:r>
              <a:rPr b="1" lang="en">
                <a:solidFill>
                  <a:schemeClr val="dk1"/>
                </a:solidFill>
              </a:rPr>
              <a:t>Don't</a:t>
            </a:r>
            <a:r>
              <a:rPr b="1" lang="en">
                <a:solidFill>
                  <a:schemeClr val="dk1"/>
                </a:solidFill>
              </a:rPr>
              <a:t> Have to Be Recurring</a:t>
            </a:r>
            <a:endParaRPr b="1">
              <a:solidFill>
                <a:schemeClr val="dk1"/>
              </a:solidFill>
            </a:endParaRPr>
          </a:p>
          <a:p>
            <a:pPr indent="0" lvl="0" marL="0" rtl="0" algn="l">
              <a:spcBef>
                <a:spcPts val="600"/>
              </a:spcBef>
              <a:spcAft>
                <a:spcPts val="0"/>
              </a:spcAft>
              <a:buClr>
                <a:schemeClr val="dk1"/>
              </a:buClr>
              <a:buSzPts val="1100"/>
              <a:buFont typeface="Arial"/>
              <a:buNone/>
            </a:pPr>
            <a:r>
              <a:t/>
            </a:r>
            <a:endParaRPr b="1">
              <a:solidFill>
                <a:schemeClr val="dk1"/>
              </a:solidFill>
            </a:endParaRPr>
          </a:p>
          <a:p>
            <a:pPr indent="0" lvl="0" marL="0" rtl="0" algn="ctr">
              <a:spcBef>
                <a:spcPts val="600"/>
              </a:spcBef>
              <a:spcAft>
                <a:spcPts val="0"/>
              </a:spcAft>
              <a:buClr>
                <a:schemeClr val="dk1"/>
              </a:buClr>
              <a:buSzPts val="1100"/>
              <a:buFont typeface="Arial"/>
              <a:buNone/>
            </a:pPr>
            <a:r>
              <a:rPr lang="en" sz="2800">
                <a:solidFill>
                  <a:schemeClr val="dk1"/>
                </a:solidFill>
              </a:rPr>
              <a:t>You can deliver any information product through your membership site. An eBook can be downloaded from your membership site with some value-added bonuses that are exclusive to the site.</a:t>
            </a:r>
            <a:endParaRPr sz="2800">
              <a:solidFill>
                <a:schemeClr val="dk1"/>
              </a:solidFill>
            </a:endParaRPr>
          </a:p>
          <a:p>
            <a:pPr indent="0" lvl="0" marL="0" rtl="0" algn="ctr">
              <a:spcBef>
                <a:spcPts val="600"/>
              </a:spcBef>
              <a:spcAft>
                <a:spcPts val="0"/>
              </a:spcAft>
              <a:buClr>
                <a:schemeClr val="dk1"/>
              </a:buClr>
              <a:buSzPts val="1100"/>
              <a:buFont typeface="Arial"/>
              <a:buNone/>
            </a:pPr>
            <a:r>
              <a:t/>
            </a:r>
            <a:endParaRPr>
              <a:solidFill>
                <a:schemeClr val="dk1"/>
              </a:solidFill>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 name="Shape 92"/>
        <p:cNvGrpSpPr/>
        <p:nvPr/>
      </p:nvGrpSpPr>
      <p:grpSpPr>
        <a:xfrm>
          <a:off x="0" y="0"/>
          <a:ext cx="0" cy="0"/>
          <a:chOff x="0" y="0"/>
          <a:chExt cx="0" cy="0"/>
        </a:xfrm>
      </p:grpSpPr>
      <p:sp>
        <p:nvSpPr>
          <p:cNvPr id="93" name="Google Shape;93;p18"/>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#10</a:t>
            </a:r>
            <a:endParaRPr>
              <a:latin typeface="Pacifico"/>
              <a:ea typeface="Pacifico"/>
              <a:cs typeface="Pacifico"/>
              <a:sym typeface="Pacifico"/>
            </a:endParaRPr>
          </a:p>
        </p:txBody>
      </p:sp>
      <p:sp>
        <p:nvSpPr>
          <p:cNvPr id="94" name="Google Shape;94;p18"/>
          <p:cNvSpPr txBox="1"/>
          <p:nvPr>
            <p:ph idx="1" type="body"/>
          </p:nvPr>
        </p:nvSpPr>
        <p:spPr>
          <a:xfrm>
            <a:off x="457200" y="11870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Sometimes Having Lower Prices will Make You More Money</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sz="2800"/>
              <a:t>Ultimately, the amount of money that you make will depend on how long your members remain enrolled. If you can lower your price to get them to stick around longer, you could make more money by charging them less.</a:t>
            </a:r>
            <a:r>
              <a:rPr lang="en"/>
              <a:t>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Google Shape;99;p19"/>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#11</a:t>
            </a:r>
            <a:endParaRPr>
              <a:latin typeface="Pacifico"/>
              <a:ea typeface="Pacifico"/>
              <a:cs typeface="Pacifico"/>
              <a:sym typeface="Pacifico"/>
            </a:endParaRPr>
          </a:p>
        </p:txBody>
      </p:sp>
      <p:sp>
        <p:nvSpPr>
          <p:cNvPr id="100" name="Google Shape;100;p19"/>
          <p:cNvSpPr txBox="1"/>
          <p:nvPr>
            <p:ph idx="1" type="body"/>
          </p:nvPr>
        </p:nvSpPr>
        <p:spPr>
          <a:xfrm>
            <a:off x="457200" y="384950"/>
            <a:ext cx="8229600" cy="44379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Utilize Drip Content</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rPr lang="en"/>
              <a:t>You can set up your membership site to work as an email autoresponder. This will make your website a more passive endeavor for you.</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sp>
        <p:nvSpPr>
          <p:cNvPr id="105" name="Google Shape;105;p20"/>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#12</a:t>
            </a:r>
            <a:endParaRPr>
              <a:latin typeface="Pacifico"/>
              <a:ea typeface="Pacifico"/>
              <a:cs typeface="Pacifico"/>
              <a:sym typeface="Pacifico"/>
            </a:endParaRPr>
          </a:p>
        </p:txBody>
      </p:sp>
      <p:sp>
        <p:nvSpPr>
          <p:cNvPr id="106" name="Google Shape;106;p20"/>
          <p:cNvSpPr txBox="1"/>
          <p:nvPr>
            <p:ph idx="1" type="body"/>
          </p:nvPr>
        </p:nvSpPr>
        <p:spPr>
          <a:xfrm>
            <a:off x="457200" y="387450"/>
            <a:ext cx="8229600" cy="41892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rPr b="1" lang="en"/>
              <a:t> </a:t>
            </a:r>
            <a:endParaRPr b="1"/>
          </a:p>
          <a:p>
            <a:pPr indent="0" lvl="0" marL="0" rtl="0" algn="ctr">
              <a:spcBef>
                <a:spcPts val="600"/>
              </a:spcBef>
              <a:spcAft>
                <a:spcPts val="0"/>
              </a:spcAft>
              <a:buClr>
                <a:schemeClr val="dk1"/>
              </a:buClr>
              <a:buSzPts val="1100"/>
              <a:buFont typeface="Arial"/>
              <a:buNone/>
            </a:pPr>
            <a:r>
              <a:rPr b="1" lang="en"/>
              <a:t>Add a Blog</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To keep your website fresh and active, add a blog. The possibilities for content are endless.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 name="Shape 110"/>
        <p:cNvGrpSpPr/>
        <p:nvPr/>
      </p:nvGrpSpPr>
      <p:grpSpPr>
        <a:xfrm>
          <a:off x="0" y="0"/>
          <a:ext cx="0" cy="0"/>
          <a:chOff x="0" y="0"/>
          <a:chExt cx="0" cy="0"/>
        </a:xfrm>
      </p:grpSpPr>
      <p:sp>
        <p:nvSpPr>
          <p:cNvPr id="111" name="Google Shape;111;p21"/>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#13</a:t>
            </a:r>
            <a:endParaRPr>
              <a:latin typeface="Pacifico"/>
              <a:ea typeface="Pacifico"/>
              <a:cs typeface="Pacifico"/>
              <a:sym typeface="Pacifico"/>
            </a:endParaRPr>
          </a:p>
        </p:txBody>
      </p:sp>
      <p:sp>
        <p:nvSpPr>
          <p:cNvPr id="112" name="Google Shape;112;p21"/>
          <p:cNvSpPr txBox="1"/>
          <p:nvPr>
            <p:ph idx="1" type="body"/>
          </p:nvPr>
        </p:nvSpPr>
        <p:spPr>
          <a:xfrm>
            <a:off x="531875" y="472050"/>
            <a:ext cx="8229600" cy="45645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a:t> </a:t>
            </a:r>
            <a:endParaRPr b="1"/>
          </a:p>
          <a:p>
            <a:pPr indent="0" lvl="0" marL="0" rtl="0" algn="ctr">
              <a:spcBef>
                <a:spcPts val="600"/>
              </a:spcBef>
              <a:spcAft>
                <a:spcPts val="0"/>
              </a:spcAft>
              <a:buClr>
                <a:schemeClr val="dk1"/>
              </a:buClr>
              <a:buSzPts val="1100"/>
              <a:buFont typeface="Arial"/>
              <a:buNone/>
            </a:pPr>
            <a:r>
              <a:rPr b="1" lang="en"/>
              <a:t>Add an Image Gallery</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If you arent much of a writer, you can add an image gallery to your site instead. This helps to keep your site fresh while showing off your unique personality.</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sp>
        <p:nvSpPr>
          <p:cNvPr id="117" name="Google Shape;117;p22"/>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#14</a:t>
            </a:r>
            <a:endParaRPr>
              <a:latin typeface="Pacifico"/>
              <a:ea typeface="Pacifico"/>
              <a:cs typeface="Pacifico"/>
              <a:sym typeface="Pacifico"/>
            </a:endParaRPr>
          </a:p>
        </p:txBody>
      </p:sp>
      <p:sp>
        <p:nvSpPr>
          <p:cNvPr id="118" name="Google Shape;118;p22"/>
          <p:cNvSpPr txBox="1"/>
          <p:nvPr>
            <p:ph idx="1" type="body"/>
          </p:nvPr>
        </p:nvSpPr>
        <p:spPr>
          <a:xfrm>
            <a:off x="457200" y="429600"/>
            <a:ext cx="8229600" cy="40938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Incorporate an Event Calendar</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Keep your site active and engaging with an event calendar. Your members will keep coming back to see whats going on and whats coming up.</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None/>
            </a:pPr>
            <a:r>
              <a:t/>
            </a:r>
            <a:endParaRPr sz="24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23"/>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#15</a:t>
            </a:r>
            <a:endParaRPr>
              <a:latin typeface="Pacifico"/>
              <a:ea typeface="Pacifico"/>
              <a:cs typeface="Pacifico"/>
              <a:sym typeface="Pacifico"/>
            </a:endParaRPr>
          </a:p>
        </p:txBody>
      </p:sp>
      <p:sp>
        <p:nvSpPr>
          <p:cNvPr id="124" name="Google Shape;124;p23"/>
          <p:cNvSpPr txBox="1"/>
          <p:nvPr>
            <p:ph idx="1" type="body"/>
          </p:nvPr>
        </p:nvSpPr>
        <p:spPr>
          <a:xfrm>
            <a:off x="556000" y="549250"/>
            <a:ext cx="8229600" cy="40929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Add Testimonials</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While testimonials aren't for everyone if you already have some handy, why not put them on your site? Just make sure to ask your members of permission first.</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Google Shape;129;p24"/>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#16</a:t>
            </a:r>
            <a:endParaRPr>
              <a:latin typeface="Pacifico"/>
              <a:ea typeface="Pacifico"/>
              <a:cs typeface="Pacifico"/>
              <a:sym typeface="Pacifico"/>
            </a:endParaRPr>
          </a:p>
        </p:txBody>
      </p:sp>
      <p:sp>
        <p:nvSpPr>
          <p:cNvPr id="130" name="Google Shape;130;p24"/>
          <p:cNvSpPr txBox="1"/>
          <p:nvPr>
            <p:ph idx="1" type="body"/>
          </p:nvPr>
        </p:nvSpPr>
        <p:spPr>
          <a:xfrm>
            <a:off x="510900" y="563025"/>
            <a:ext cx="8229600" cy="41235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Add a News Page</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There is always something interesting going on that your members might be interested in knowing about. Updating your site with newsworthy information will keep your site fresh and active..</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Google Shape;135;p25"/>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#17</a:t>
            </a:r>
            <a:endParaRPr>
              <a:latin typeface="Pacifico"/>
              <a:ea typeface="Pacifico"/>
              <a:cs typeface="Pacifico"/>
              <a:sym typeface="Pacifico"/>
            </a:endParaRPr>
          </a:p>
        </p:txBody>
      </p:sp>
      <p:sp>
        <p:nvSpPr>
          <p:cNvPr id="136" name="Google Shape;136;p25"/>
          <p:cNvSpPr txBox="1"/>
          <p:nvPr>
            <p:ph idx="1" type="body"/>
          </p:nvPr>
        </p:nvSpPr>
        <p:spPr>
          <a:xfrm>
            <a:off x="648550" y="432375"/>
            <a:ext cx="8229600" cy="41610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Interact and Engage with Your Members</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When you run a membership site, you have to be present and active. You can't act as a silent founder if you want your site to be successful.</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26"/>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#18</a:t>
            </a:r>
            <a:endParaRPr>
              <a:latin typeface="Pacifico"/>
              <a:ea typeface="Pacifico"/>
              <a:cs typeface="Pacifico"/>
              <a:sym typeface="Pacifico"/>
            </a:endParaRPr>
          </a:p>
        </p:txBody>
      </p:sp>
      <p:sp>
        <p:nvSpPr>
          <p:cNvPr id="142" name="Google Shape;142;p26"/>
          <p:cNvSpPr txBox="1"/>
          <p:nvPr>
            <p:ph idx="1" type="body"/>
          </p:nvPr>
        </p:nvSpPr>
        <p:spPr>
          <a:xfrm>
            <a:off x="361125" y="517325"/>
            <a:ext cx="8229600" cy="41013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Run Events and Challenges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Don't be afraid to spark some competition among your members. Help them grow and develop by inviting them to meet challenges or goals you set for them</a:t>
            </a:r>
            <a:r>
              <a:rPr b="1" lang="en"/>
              <a:t>.</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 name="Shape 38"/>
        <p:cNvGrpSpPr/>
        <p:nvPr/>
      </p:nvGrpSpPr>
      <p:grpSpPr>
        <a:xfrm>
          <a:off x="0" y="0"/>
          <a:ext cx="0" cy="0"/>
          <a:chOff x="0" y="0"/>
          <a:chExt cx="0" cy="0"/>
        </a:xfrm>
      </p:grpSpPr>
      <p:sp>
        <p:nvSpPr>
          <p:cNvPr id="39" name="Google Shape;39;p9"/>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a:t>
            </a:r>
            <a:endParaRPr>
              <a:latin typeface="Pacifico"/>
              <a:ea typeface="Pacifico"/>
              <a:cs typeface="Pacifico"/>
              <a:sym typeface="Pacifico"/>
            </a:endParaRPr>
          </a:p>
        </p:txBody>
      </p:sp>
      <p:sp>
        <p:nvSpPr>
          <p:cNvPr id="40" name="Google Shape;40;p9"/>
          <p:cNvSpPr txBox="1"/>
          <p:nvPr>
            <p:ph idx="1" type="body"/>
          </p:nvPr>
        </p:nvSpPr>
        <p:spPr>
          <a:xfrm>
            <a:off x="457200" y="1128425"/>
            <a:ext cx="8229600" cy="37692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Start as Soon As Possible</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You dont have to have all your content completed, but you do need several pieces of material ready to go before you open for business.</a:t>
            </a:r>
            <a:endParaRPr/>
          </a:p>
          <a:p>
            <a:pPr indent="0" lvl="0" marL="0" rtl="0" algn="ctr">
              <a:spcBef>
                <a:spcPts val="600"/>
              </a:spcBef>
              <a:spcAft>
                <a:spcPts val="0"/>
              </a:spcAft>
              <a:buClr>
                <a:schemeClr val="dk1"/>
              </a:buClr>
              <a:buSzPts val="1100"/>
              <a:buFont typeface="Arial"/>
              <a:buNone/>
            </a:pPr>
            <a:r>
              <a:t/>
            </a:r>
            <a:endParaRPr b="1"/>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Google Shape;147;p27"/>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#19</a:t>
            </a:r>
            <a:endParaRPr>
              <a:latin typeface="Pacifico"/>
              <a:ea typeface="Pacifico"/>
              <a:cs typeface="Pacifico"/>
              <a:sym typeface="Pacifico"/>
            </a:endParaRPr>
          </a:p>
        </p:txBody>
      </p:sp>
      <p:sp>
        <p:nvSpPr>
          <p:cNvPr id="148" name="Google Shape;148;p27"/>
          <p:cNvSpPr txBox="1"/>
          <p:nvPr>
            <p:ph idx="1" type="body"/>
          </p:nvPr>
        </p:nvSpPr>
        <p:spPr>
          <a:xfrm>
            <a:off x="457200" y="446125"/>
            <a:ext cx="8229600" cy="43764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Learn From Other Membership Sites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Start paying attention to the content and interactions on the membership sites you belong to.</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Google Shape;153;p28"/>
          <p:cNvSpPr txBox="1"/>
          <p:nvPr>
            <p:ph type="title"/>
          </p:nvPr>
        </p:nvSpPr>
        <p:spPr>
          <a:xfrm>
            <a:off x="457200" y="165001"/>
            <a:ext cx="8229600" cy="726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#20</a:t>
            </a:r>
            <a:endParaRPr>
              <a:latin typeface="Pacifico"/>
              <a:ea typeface="Pacifico"/>
              <a:cs typeface="Pacifico"/>
              <a:sym typeface="Pacifico"/>
            </a:endParaRPr>
          </a:p>
        </p:txBody>
      </p:sp>
      <p:sp>
        <p:nvSpPr>
          <p:cNvPr id="154" name="Google Shape;154;p28"/>
          <p:cNvSpPr txBox="1"/>
          <p:nvPr>
            <p:ph idx="1" type="body"/>
          </p:nvPr>
        </p:nvSpPr>
        <p:spPr>
          <a:xfrm>
            <a:off x="523975" y="427300"/>
            <a:ext cx="8292900" cy="4374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Always Exceed Your Members Expectations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Your members are the only reason why you have a site. Always strive to exceed their expectations.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457200" lvl="0" marL="0" rtl="0" algn="l">
              <a:spcBef>
                <a:spcPts val="600"/>
              </a:spcBef>
              <a:spcAft>
                <a:spcPts val="0"/>
              </a:spcAft>
              <a:buClr>
                <a:schemeClr val="dk1"/>
              </a:buClr>
              <a:buSzPts val="1100"/>
              <a:buFont typeface="Arial"/>
              <a:buNone/>
            </a:pPr>
            <a:r>
              <a:t/>
            </a:r>
            <a:endParaRPr/>
          </a:p>
          <a:p>
            <a:pPr indent="457200" lvl="0" marL="0" rtl="0" algn="l">
              <a:spcBef>
                <a:spcPts val="600"/>
              </a:spcBef>
              <a:spcAft>
                <a:spcPts val="0"/>
              </a:spcAft>
              <a:buClr>
                <a:schemeClr val="dk1"/>
              </a:buClr>
              <a:buSzPts val="1100"/>
              <a:buFont typeface="Arial"/>
              <a:buNone/>
            </a:pPr>
            <a:r>
              <a:t/>
            </a:r>
            <a:endParaRPr b="1"/>
          </a:p>
          <a:p>
            <a:pPr indent="45720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 name="Shape 44"/>
        <p:cNvGrpSpPr/>
        <p:nvPr/>
      </p:nvGrpSpPr>
      <p:grpSpPr>
        <a:xfrm>
          <a:off x="0" y="0"/>
          <a:ext cx="0" cy="0"/>
          <a:chOff x="0" y="0"/>
          <a:chExt cx="0" cy="0"/>
        </a:xfrm>
      </p:grpSpPr>
      <p:sp>
        <p:nvSpPr>
          <p:cNvPr id="45" name="Google Shape;45;p10"/>
          <p:cNvSpPr txBox="1"/>
          <p:nvPr>
            <p:ph type="title"/>
          </p:nvPr>
        </p:nvSpPr>
        <p:spPr>
          <a:xfrm>
            <a:off x="457200" y="77653"/>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#2</a:t>
            </a:r>
            <a:endParaRPr>
              <a:latin typeface="Pacifico"/>
              <a:ea typeface="Pacifico"/>
              <a:cs typeface="Pacifico"/>
              <a:sym typeface="Pacifico"/>
            </a:endParaRPr>
          </a:p>
        </p:txBody>
      </p:sp>
      <p:sp>
        <p:nvSpPr>
          <p:cNvPr id="46" name="Google Shape;46;p10"/>
          <p:cNvSpPr txBox="1"/>
          <p:nvPr>
            <p:ph idx="1" type="body"/>
          </p:nvPr>
        </p:nvSpPr>
        <p:spPr>
          <a:xfrm>
            <a:off x="457200" y="622725"/>
            <a:ext cx="8229600" cy="44460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Have a Front-End Offer</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To overcome the psychological hurdle most customers have about the recurring billing of a membership site, have a front-end offer.</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a:p>
          <a:p>
            <a:pPr indent="0" lvl="0" marL="0" rtl="0" algn="l">
              <a:spcBef>
                <a:spcPts val="600"/>
              </a:spcBef>
              <a:spcAft>
                <a:spcPts val="0"/>
              </a:spcAft>
              <a:buNone/>
            </a:pPr>
            <a:r>
              <a:t/>
            </a:r>
            <a:endParaRPr sz="2400"/>
          </a:p>
          <a:p>
            <a:pPr indent="0" lvl="0" marL="0" rtl="0" algn="l">
              <a:spcBef>
                <a:spcPts val="60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 name="Shape 50"/>
        <p:cNvGrpSpPr/>
        <p:nvPr/>
      </p:nvGrpSpPr>
      <p:grpSpPr>
        <a:xfrm>
          <a:off x="0" y="0"/>
          <a:ext cx="0" cy="0"/>
          <a:chOff x="0" y="0"/>
          <a:chExt cx="0" cy="0"/>
        </a:xfrm>
      </p:grpSpPr>
      <p:sp>
        <p:nvSpPr>
          <p:cNvPr id="51" name="Google Shape;51;p11"/>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#3</a:t>
            </a:r>
            <a:endParaRPr>
              <a:latin typeface="Pacifico"/>
              <a:ea typeface="Pacifico"/>
              <a:cs typeface="Pacifico"/>
              <a:sym typeface="Pacifico"/>
            </a:endParaRPr>
          </a:p>
        </p:txBody>
      </p:sp>
      <p:sp>
        <p:nvSpPr>
          <p:cNvPr id="52" name="Google Shape;52;p11"/>
          <p:cNvSpPr txBox="1"/>
          <p:nvPr>
            <p:ph idx="1" type="body"/>
          </p:nvPr>
        </p:nvSpPr>
        <p:spPr>
          <a:xfrm>
            <a:off x="457200" y="11665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Consider Having Several Front-End</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600"/>
              <a:t>Consider having one core membership site which is recurring, and then have multiple front-end offers that target various aspects of your niche.</a:t>
            </a:r>
            <a:endParaRPr sz="2600"/>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l">
              <a:spcBef>
                <a:spcPts val="600"/>
              </a:spcBef>
              <a:spcAft>
                <a:spcPts val="0"/>
              </a:spcAft>
              <a:buNone/>
            </a:pPr>
            <a:r>
              <a:t/>
            </a:r>
            <a:endParaRPr/>
          </a:p>
          <a:p>
            <a:pPr indent="457200" lvl="0" marL="0" rtl="0" algn="l">
              <a:spcBef>
                <a:spcPts val="600"/>
              </a:spcBef>
              <a:spcAft>
                <a:spcPts val="0"/>
              </a:spcAft>
              <a:buNone/>
            </a:pPr>
            <a:r>
              <a:t/>
            </a:r>
            <a:endParaRPr b="1"/>
          </a:p>
          <a:p>
            <a:pPr indent="457200" lvl="0" marL="0" rtl="0" algn="l">
              <a:spcBef>
                <a:spcPts val="600"/>
              </a:spcBef>
              <a:spcAft>
                <a:spcPts val="0"/>
              </a:spcAft>
              <a:buNone/>
            </a:pPr>
            <a:r>
              <a:t/>
            </a:r>
            <a:endParaRPr b="1"/>
          </a:p>
          <a:p>
            <a:pPr indent="0" lvl="0" marL="0" rtl="0" algn="l">
              <a:spcBef>
                <a:spcPts val="60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 name="Shape 56"/>
        <p:cNvGrpSpPr/>
        <p:nvPr/>
      </p:nvGrpSpPr>
      <p:grpSpPr>
        <a:xfrm>
          <a:off x="0" y="0"/>
          <a:ext cx="0" cy="0"/>
          <a:chOff x="0" y="0"/>
          <a:chExt cx="0" cy="0"/>
        </a:xfrm>
      </p:grpSpPr>
      <p:sp>
        <p:nvSpPr>
          <p:cNvPr id="57" name="Google Shape;57;p12"/>
          <p:cNvSpPr txBox="1"/>
          <p:nvPr>
            <p:ph type="title"/>
          </p:nvPr>
        </p:nvSpPr>
        <p:spPr>
          <a:xfrm>
            <a:off x="457200" y="379126"/>
            <a:ext cx="8229600" cy="696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#4</a:t>
            </a:r>
            <a:endParaRPr>
              <a:latin typeface="Pacifico"/>
              <a:ea typeface="Pacifico"/>
              <a:cs typeface="Pacifico"/>
              <a:sym typeface="Pacifico"/>
            </a:endParaRPr>
          </a:p>
        </p:txBody>
      </p:sp>
      <p:sp>
        <p:nvSpPr>
          <p:cNvPr id="58" name="Google Shape;58;p12"/>
          <p:cNvSpPr txBox="1"/>
          <p:nvPr>
            <p:ph idx="1" type="body"/>
          </p:nvPr>
        </p:nvSpPr>
        <p:spPr>
          <a:xfrm>
            <a:off x="457200" y="499200"/>
            <a:ext cx="8229600" cy="4511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Offer a Free Download</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Offering a free download is an excellent way to encourage site visitors to give you their email address.</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a:p>
            <a:pPr indent="0" lvl="0" marL="0" rtl="0" algn="ctr">
              <a:spcBef>
                <a:spcPts val="600"/>
              </a:spcBef>
              <a:spcAft>
                <a:spcPts val="0"/>
              </a:spcAft>
              <a:buNone/>
            </a:pPr>
            <a:r>
              <a:t/>
            </a:r>
            <a:endParaRPr sz="2400"/>
          </a:p>
          <a:p>
            <a:pPr indent="0" lvl="0" marL="0" rtl="0" algn="l">
              <a:spcBef>
                <a:spcPts val="600"/>
              </a:spcBef>
              <a:spcAft>
                <a:spcPts val="0"/>
              </a:spcAft>
              <a:buNone/>
            </a:pPr>
            <a:r>
              <a:t/>
            </a:r>
            <a:endParaRPr sz="2400"/>
          </a:p>
          <a:p>
            <a:pPr indent="0" lvl="0" marL="0" rtl="0" algn="l">
              <a:spcBef>
                <a:spcPts val="60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 name="Shape 62"/>
        <p:cNvGrpSpPr/>
        <p:nvPr/>
      </p:nvGrpSpPr>
      <p:grpSpPr>
        <a:xfrm>
          <a:off x="0" y="0"/>
          <a:ext cx="0" cy="0"/>
          <a:chOff x="0" y="0"/>
          <a:chExt cx="0" cy="0"/>
        </a:xfrm>
      </p:grpSpPr>
      <p:sp>
        <p:nvSpPr>
          <p:cNvPr id="63" name="Google Shape;63;p13"/>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#5</a:t>
            </a:r>
            <a:endParaRPr>
              <a:latin typeface="Pacifico"/>
              <a:ea typeface="Pacifico"/>
              <a:cs typeface="Pacifico"/>
              <a:sym typeface="Pacifico"/>
            </a:endParaRPr>
          </a:p>
        </p:txBody>
      </p:sp>
      <p:sp>
        <p:nvSpPr>
          <p:cNvPr id="64" name="Google Shape;64;p13"/>
          <p:cNvSpPr txBox="1"/>
          <p:nvPr>
            <p:ph idx="1" type="body"/>
          </p:nvPr>
        </p:nvSpPr>
        <p:spPr>
          <a:xfrm>
            <a:off x="618150" y="1115575"/>
            <a:ext cx="8068800" cy="35265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Offer Premium Downloads</a:t>
            </a:r>
            <a:endParaRPr b="1"/>
          </a:p>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With their monthly or annual fees, provide your members with free access to premium downloads like videos or podcasts.</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 name="Shape 68"/>
        <p:cNvGrpSpPr/>
        <p:nvPr/>
      </p:nvGrpSpPr>
      <p:grpSpPr>
        <a:xfrm>
          <a:off x="0" y="0"/>
          <a:ext cx="0" cy="0"/>
          <a:chOff x="0" y="0"/>
          <a:chExt cx="0" cy="0"/>
        </a:xfrm>
      </p:grpSpPr>
      <p:sp>
        <p:nvSpPr>
          <p:cNvPr id="69" name="Google Shape;69;p14"/>
          <p:cNvSpPr txBox="1"/>
          <p:nvPr>
            <p:ph type="title"/>
          </p:nvPr>
        </p:nvSpPr>
        <p:spPr>
          <a:xfrm>
            <a:off x="457200" y="57603"/>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#6</a:t>
            </a:r>
            <a:endParaRPr>
              <a:latin typeface="Pacifico"/>
              <a:ea typeface="Pacifico"/>
              <a:cs typeface="Pacifico"/>
              <a:sym typeface="Pacifico"/>
            </a:endParaRPr>
          </a:p>
        </p:txBody>
      </p:sp>
      <p:sp>
        <p:nvSpPr>
          <p:cNvPr id="70" name="Google Shape;70;p14"/>
          <p:cNvSpPr txBox="1"/>
          <p:nvPr>
            <p:ph idx="1" type="body"/>
          </p:nvPr>
        </p:nvSpPr>
        <p:spPr>
          <a:xfrm>
            <a:off x="457200" y="1002325"/>
            <a:ext cx="8229600" cy="3992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 </a:t>
            </a:r>
            <a:r>
              <a:rPr b="1" lang="en"/>
              <a:t>Create a Periodical or Other Publication</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With an online publication, you can charge visitors a fee to access regular, exclusive content, and allow them to access all your archived content.</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None/>
            </a:pPr>
            <a:r>
              <a:t/>
            </a:r>
            <a:endParaRPr sz="24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 name="Shape 74"/>
        <p:cNvGrpSpPr/>
        <p:nvPr/>
      </p:nvGrpSpPr>
      <p:grpSpPr>
        <a:xfrm>
          <a:off x="0" y="0"/>
          <a:ext cx="0" cy="0"/>
          <a:chOff x="0" y="0"/>
          <a:chExt cx="0" cy="0"/>
        </a:xfrm>
      </p:grpSpPr>
      <p:sp>
        <p:nvSpPr>
          <p:cNvPr id="75" name="Google Shape;75;p15"/>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#7</a:t>
            </a:r>
            <a:endParaRPr>
              <a:latin typeface="Pacifico"/>
              <a:ea typeface="Pacifico"/>
              <a:cs typeface="Pacifico"/>
              <a:sym typeface="Pacifico"/>
            </a:endParaRPr>
          </a:p>
        </p:txBody>
      </p:sp>
      <p:sp>
        <p:nvSpPr>
          <p:cNvPr id="76" name="Google Shape;76;p15"/>
          <p:cNvSpPr txBox="1"/>
          <p:nvPr>
            <p:ph idx="1" type="body"/>
          </p:nvPr>
        </p:nvSpPr>
        <p:spPr>
          <a:xfrm>
            <a:off x="410525" y="528050"/>
            <a:ext cx="8229600" cy="42306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Have an Attractive Value Proposition</a:t>
            </a:r>
            <a:endParaRPr b="1"/>
          </a:p>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400"/>
              <a:t>The time of people signing up for membership sites is starting to slow because people are in information overload. You have to have an attractive value proposition if you want people to enroll in your website.</a:t>
            </a:r>
            <a:endParaRPr sz="2400"/>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0" name="Shape 80"/>
        <p:cNvGrpSpPr/>
        <p:nvPr/>
      </p:nvGrpSpPr>
      <p:grpSpPr>
        <a:xfrm>
          <a:off x="0" y="0"/>
          <a:ext cx="0" cy="0"/>
          <a:chOff x="0" y="0"/>
          <a:chExt cx="0" cy="0"/>
        </a:xfrm>
      </p:grpSpPr>
      <p:sp>
        <p:nvSpPr>
          <p:cNvPr id="81" name="Google Shape;81;p16"/>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#8</a:t>
            </a:r>
            <a:endParaRPr>
              <a:latin typeface="Pacifico"/>
              <a:ea typeface="Pacifico"/>
              <a:cs typeface="Pacifico"/>
              <a:sym typeface="Pacifico"/>
            </a:endParaRPr>
          </a:p>
        </p:txBody>
      </p:sp>
      <p:sp>
        <p:nvSpPr>
          <p:cNvPr id="82" name="Google Shape;82;p16"/>
          <p:cNvSpPr txBox="1"/>
          <p:nvPr>
            <p:ph idx="1" type="body"/>
          </p:nvPr>
        </p:nvSpPr>
        <p:spPr>
          <a:xfrm>
            <a:off x="457200" y="500050"/>
            <a:ext cx="8229600" cy="41301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  </a:t>
            </a:r>
            <a:r>
              <a:rPr b="1" lang="en"/>
              <a:t>Think Hard About Implementing Member Forums</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Starting forums from scratch is challenging. So, unless you have a solid plan and know how you are going to get people engaged.</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theme/theme1.xml><?xml version="1.0" encoding="utf-8"?>
<a:theme xmlns:a="http://schemas.openxmlformats.org/drawingml/2006/main" xmlns:r="http://schemas.openxmlformats.org/officeDocument/2006/relationships" name="Light Gradien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